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31/08/2020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BD4F988-C6DB-455B-9C4B-D84EA0BEF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9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1D22060-EAAE-49F3-8DB3-53AA901D1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526"/>
            <a:ext cx="9144000" cy="680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8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58B9AA4-6083-45DE-8137-54537A790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9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300DC8-C218-416E-AD59-65A9EF9E8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4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843AE26-DFC5-4AA9-8144-F459A3773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59" t="5087" b="7018"/>
          <a:stretch/>
        </p:blipFill>
        <p:spPr>
          <a:xfrm>
            <a:off x="0" y="0"/>
            <a:ext cx="9144000" cy="682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2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6</cp:revision>
  <dcterms:created xsi:type="dcterms:W3CDTF">2020-08-31T23:28:38Z</dcterms:created>
  <dcterms:modified xsi:type="dcterms:W3CDTF">2020-09-01T00:22:48Z</dcterms:modified>
</cp:coreProperties>
</file>