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269" r:id="rId30"/>
    <p:sldId id="270" r:id="rId31"/>
    <p:sldId id="271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+5FY95ln5tNez0Aq14d+A==" hashData="0NjED4FddaKiMBNGl0Rr4IlCTTrDCm2Uph1ef8zva80ZTTm7SRov+tevl/uzLA1h2hegs43ZyeAnWkVok+Q5j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0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FAF53-2BD9-47D5-B5C9-3AF4437E5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060796-BA8E-4098-A549-E2D6822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68B4B-C5E6-4618-A9D9-D17C031B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7ABCC-47B8-4957-A541-AF2D3DB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B655C-E203-4F53-B22F-D0CC53D8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3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B687-E351-47CE-8DA2-BD56820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50DA9-56C1-45ED-92C3-61722186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CD20-0BD2-493F-A815-BA2D96A9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F47A6-55D8-4EEA-88CE-1D1F295C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13CB5-6F98-458E-AE04-A1623FD4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29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28897-68D8-454F-BB8D-8573BE95F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2EA5AB-95FD-46F9-B38A-10593A13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AC6B8-5AAA-493C-93A6-D48BE25A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C424-5F29-4000-8A4E-C642510C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43C8F-5514-40DA-9D1D-DD53373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18DEE-7C8D-47D6-A16D-1AD6165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D7361-BFEF-45A3-922A-1A3124BB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52134-6995-447E-B29E-2805BC6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DBB4A-B7CC-4728-A51F-7B5237A6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725BB-2B87-47C9-9D69-9749A721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5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D8BAE-4480-4686-A6DA-86E9D9EF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D8EAB-E52E-41B3-B3EA-2D5E1B2A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86382-6C2C-4879-BBBF-AAB507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2B022-7EE6-400F-A0E9-71BAFEE5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06F0B-9810-41CC-AA76-E6186B7D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48C0-C8A1-4324-B2E4-C22F82BA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4EBD7-793F-467F-AB21-112EC95E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C810A3-9189-4EEC-BAE9-AC958549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4E30C-6B21-4410-BFF1-5DFB8CE8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5CCC6-8B09-4C47-9909-7CF7637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2FCB8-1D55-4C99-9A49-4F12E6B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3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BA511-64B7-4DBB-9B59-3BC86490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1200-5D7E-4FA9-A705-1C6C473D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38DF0-6F0A-4AB3-9647-D670F811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29C0C1-24E3-400B-9E15-47E40046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4B19E5-5133-4967-994D-29609C48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163A88-9CB5-4401-9DD7-C3A30951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32A7DB-74F2-4B72-ADCE-149D3196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E18CAD-786E-400D-BA9A-A9EE906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86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A771E-6A2C-4E99-94C9-7506CFF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3D865-8692-4A6A-9675-C35BA983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8C660A-BC6F-4D93-BAED-54BEE77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9346C-57F1-4608-99A3-EF6FC5B1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1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A55461-9D3B-4A80-974F-5FA7F4DA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351E5E-0223-4DAB-A6CD-00551E26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15776-FF6D-4350-BFDE-D22A4C3B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02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D21C5-0DE5-470F-9853-6F0F10A4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F875F-C602-4AEF-83F3-DF93C24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FAAAA-6388-4DA3-8BA9-E74BF506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78900-41CA-4F54-8ECA-D71EFB30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5EDAB-8E5A-485C-8165-EC7189FA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02766-3059-47EA-9898-B4B98481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5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E7C0-C720-4508-B594-D41C0B38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915F96-9C44-44DA-8C28-1ED5EECD8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4B3C0-E00B-40FA-966D-3903AC9F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B185D-4345-4E6D-ACFE-6BFC45AC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C99D7-7219-4092-A7E3-982A324E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4151AB-2CC5-4C97-8A63-BF498F65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16143D-2F89-4EA9-B9C2-D935A6DB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B551C-0160-44CA-8843-A521AD53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1A59D-337F-4054-AE44-DCD3B73E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8D80F-3CD2-4A68-B570-BBD6FEFE2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8CA2-9468-4173-89F0-F3EB4C7C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C6C1602-ADC4-4FB5-AB9A-0EE8127A7C3A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8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9656EB-315C-425F-A1BD-C252B433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5"/>
          <a:stretch/>
        </p:blipFill>
        <p:spPr>
          <a:xfrm>
            <a:off x="0" y="0"/>
            <a:ext cx="12192000" cy="6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83E028-F8D0-4A97-AD0D-B4C624A33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"/>
          <a:stretch/>
        </p:blipFill>
        <p:spPr>
          <a:xfrm>
            <a:off x="0" y="0"/>
            <a:ext cx="12192000" cy="69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9BAE3E-35F0-4BA2-B6EA-971746AE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58A825-C502-4FCE-A25F-B558582C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"/>
          <a:stretch/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E5688D-877E-4077-80C9-7C91D7E5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2A1D82-BBC8-4930-9178-AFDA05676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"/>
          <a:stretch/>
        </p:blipFill>
        <p:spPr>
          <a:xfrm>
            <a:off x="182880" y="36050"/>
            <a:ext cx="12009120" cy="67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13CCD3-228F-40BB-8A3D-FF1ABC4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3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EC7277-3A4D-425B-ACD4-2CF738F6D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/>
          <a:stretch/>
        </p:blipFill>
        <p:spPr>
          <a:xfrm>
            <a:off x="19050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E385A5-C83B-4FCE-BEE3-F2590EAA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701F6D-0584-470F-BBE0-36C0DC86D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"/>
          <a:stretch/>
        </p:blipFill>
        <p:spPr>
          <a:xfrm>
            <a:off x="305615" y="0"/>
            <a:ext cx="1188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8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n 408">
            <a:extLst>
              <a:ext uri="{FF2B5EF4-FFF2-40B4-BE49-F238E27FC236}">
                <a16:creationId xmlns:a16="http://schemas.microsoft.com/office/drawing/2014/main" id="{81623E4A-A2EF-4C35-A3FA-25BB6E9A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3333" r="5569" b="10444"/>
          <a:stretch/>
        </p:blipFill>
        <p:spPr>
          <a:xfrm>
            <a:off x="0" y="-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812DD24-825C-4B63-8EB9-3A1C05CE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2AEDD-0676-476B-9DF8-27E930D7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89560"/>
            <a:ext cx="1194816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B59525-D39D-4C26-BDAE-0A865B9D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D59640-7833-4C38-82CB-E4795224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171450"/>
            <a:ext cx="1138428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33C13C-76C1-486D-B680-57D63E4B8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2" b="28222"/>
          <a:stretch/>
        </p:blipFill>
        <p:spPr>
          <a:xfrm>
            <a:off x="0" y="0"/>
            <a:ext cx="12192000" cy="68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68ABC0-ACA0-439C-A3A5-ADE808C3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24790"/>
            <a:ext cx="11856720" cy="66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0CCDFF-877A-4A5A-9940-ACE38D11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"/>
            <a:ext cx="12192000" cy="67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AF607C-35A6-4A70-9559-9A2C728B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0"/>
            <a:ext cx="11902440" cy="67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7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449004-407D-4834-973B-C486678D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628121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1AB28F-B1BD-47AE-A05F-5756C52C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0" y="-1"/>
            <a:ext cx="12192000" cy="68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E5CEDF-AC8E-4AF7-8AAA-64DCD92B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0222" r="8081" b="5778"/>
          <a:stretch/>
        </p:blipFill>
        <p:spPr>
          <a:xfrm>
            <a:off x="0" y="-1"/>
            <a:ext cx="12192000" cy="68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8C7F4-8AC3-476F-8858-95EA6BEEA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r="8386" b="23556"/>
          <a:stretch/>
        </p:blipFill>
        <p:spPr>
          <a:xfrm>
            <a:off x="121920" y="0"/>
            <a:ext cx="11948160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321C3-F70F-4D7E-8272-EEE92F88DFA4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244801-5D77-415E-B3EC-B539F43E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7"/>
            <a:ext cx="12192000" cy="68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AD229C-8554-4811-B0A4-6E433A56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C47744-059F-4C7E-ACDA-A4825F31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208913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7E2B82-F24D-464D-A2B9-F3BC9E2A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5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9946B1-9678-4808-BD70-7C926924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" y="0"/>
            <a:ext cx="1211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6C7878-0782-4CDB-9DC0-08F929CB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8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Panorámica</PresentationFormat>
  <Paragraphs>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11</cp:revision>
  <dcterms:created xsi:type="dcterms:W3CDTF">2020-09-01T15:22:41Z</dcterms:created>
  <dcterms:modified xsi:type="dcterms:W3CDTF">2020-09-01T16:26:13Z</dcterms:modified>
</cp:coreProperties>
</file>