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9" r:id="rId5"/>
    <p:sldId id="273" r:id="rId6"/>
    <p:sldId id="274" r:id="rId7"/>
    <p:sldId id="275" r:id="rId8"/>
    <p:sldId id="276" r:id="rId9"/>
    <p:sldId id="277" r:id="rId10"/>
    <p:sldId id="278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82" y="5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0925143-ED1B-4563-B591-265BB6C0D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811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A10DD1D-C3A3-4CD3-845B-3E44C12B9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0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B41E5CA-42BE-46C0-B9DC-DCD61C49F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14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96E58B-4545-4F28-8C79-7F0C4C033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656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CD01CA8-3936-4CA1-90C3-8A13CA587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3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350FE4E-34A7-4191-B4E6-A2FC3A8997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937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43E297-7AC4-43FF-BD2A-A12740F2A2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69" t="5459" b="6919"/>
          <a:stretch/>
        </p:blipFill>
        <p:spPr>
          <a:xfrm>
            <a:off x="-1" y="0"/>
            <a:ext cx="9244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340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0</Words>
  <Application>Microsoft Office PowerPoint</Application>
  <PresentationFormat>Presentación en pantalla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6</cp:revision>
  <dcterms:created xsi:type="dcterms:W3CDTF">2020-08-31T23:28:38Z</dcterms:created>
  <dcterms:modified xsi:type="dcterms:W3CDTF">2020-09-01T16:32:58Z</dcterms:modified>
</cp:coreProperties>
</file>