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4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pIScK2SgXtjiz9IAUUO0Q==" hashData="RumARTYCwMSd6GzJAVRBd3YNozUp8WxLLIRoFsCkTYJJn8UmmACZABIkm4Grp4DNk1t73dcW4vXZP46ERFwS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>
        <p:scale>
          <a:sx n="50" d="100"/>
          <a:sy n="50" d="100"/>
        </p:scale>
        <p:origin x="485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02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0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0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0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00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07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804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1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8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C62036-5C36-487F-A0A5-CE9E5F08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3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A66B5F-295C-4C9A-A31F-C65A0FC19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DD36A8-7D6B-4BB0-85DD-F08F3E4FA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1E813E-FE54-4B90-A058-26AB15868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3"/>
            <a:ext cx="9144000" cy="68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0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67857B-8716-4C68-9218-8FF37A735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9" r="1167"/>
          <a:stretch/>
        </p:blipFill>
        <p:spPr>
          <a:xfrm>
            <a:off x="15240" y="0"/>
            <a:ext cx="9128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8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111DFD-4EC7-436E-8E52-AD2F8E807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6" t="7505" r="3333" b="726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9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AF10B5-3634-4338-B2F5-89896A2D8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"/>
          <a:stretch/>
        </p:blipFill>
        <p:spPr>
          <a:xfrm>
            <a:off x="-19174" y="0"/>
            <a:ext cx="9163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2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0B3CE-9ECB-4E80-AF62-842F5AA1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0ECC93F-A89D-4816-BA65-EEDC917B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CC9220-8C1A-4D2D-9086-8D4C0637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866062" y="4742017"/>
            <a:ext cx="4435202" cy="45729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8E6C16-39E0-4248-B2B5-1A2EBACB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913">
            <a:off x="6548879" y="294773"/>
            <a:ext cx="4435202" cy="45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52020-0BD4-469E-92D7-F9A63EE8D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50154F-9AE5-44C9-85D1-9508ABB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4" r="12524"/>
          <a:stretch/>
        </p:blipFill>
        <p:spPr>
          <a:xfrm>
            <a:off x="0" y="-1"/>
            <a:ext cx="9144000" cy="6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4312ED-AEC3-4545-AF2E-BDF94CBA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1" r="12718"/>
          <a:stretch/>
        </p:blipFill>
        <p:spPr>
          <a:xfrm>
            <a:off x="0" y="-1"/>
            <a:ext cx="9144000" cy="68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660C16-8F11-4C77-B3CA-05CBBDB6C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2"/>
          <a:stretch/>
        </p:blipFill>
        <p:spPr>
          <a:xfrm>
            <a:off x="0" y="0"/>
            <a:ext cx="9146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6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FA8606-CD1B-423D-BAC5-DC16608B9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E27A42-9F49-4062-A9DE-919FF691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7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B0A799B-00A1-4A3F-8116-C7F54A2EB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9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73544485-80CF-4CFE-AF7D-946AF6957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9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A7EF1A-4C3B-4D09-BF69-4FF0C62E4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0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Presentación en pantalla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6</cp:revision>
  <dcterms:created xsi:type="dcterms:W3CDTF">2020-08-31T23:28:38Z</dcterms:created>
  <dcterms:modified xsi:type="dcterms:W3CDTF">2020-08-31T23:52:12Z</dcterms:modified>
</cp:coreProperties>
</file>