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87" r:id="rId3"/>
    <p:sldId id="292" r:id="rId4"/>
    <p:sldId id="293" r:id="rId5"/>
    <p:sldId id="294" r:id="rId6"/>
    <p:sldId id="273" r:id="rId7"/>
    <p:sldId id="261" r:id="rId8"/>
    <p:sldId id="289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79" r:id="rId17"/>
    <p:sldId id="269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A9"/>
    <a:srgbClr val="3BA641"/>
    <a:srgbClr val="C6E1B5"/>
    <a:srgbClr val="F4CEE7"/>
    <a:srgbClr val="BDD7EF"/>
    <a:srgbClr val="F4D5E9"/>
    <a:srgbClr val="F4B4DC"/>
    <a:srgbClr val="FFD8FF"/>
    <a:srgbClr val="FFCCFF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11" autoAdjust="0"/>
    <p:restoredTop sz="92593"/>
  </p:normalViewPr>
  <p:slideViewPr>
    <p:cSldViewPr snapToGrid="0">
      <p:cViewPr>
        <p:scale>
          <a:sx n="79" d="100"/>
          <a:sy n="79" d="100"/>
        </p:scale>
        <p:origin x="1104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D3-4C43-AC50-6361FFAE07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D3-4C43-AC50-6361FFAE07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D3-4C43-AC50-6361FFAE0799}"/>
              </c:ext>
            </c:extLst>
          </c:dPt>
          <c:cat>
            <c:strRef>
              <c:f>Hoja1!$A$2:$A$4</c:f>
              <c:strCache>
                <c:ptCount val="3"/>
                <c:pt idx="0">
                  <c:v>Producto</c:v>
                </c:pt>
                <c:pt idx="1">
                  <c:v>Negocio</c:v>
                </c:pt>
                <c:pt idx="2">
                  <c:v>Desarrollo Personal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D3-4C43-AC50-6361FFAE0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185F-0AFE-944B-8707-ACBCAEBC564A}" type="datetimeFigureOut">
              <a:rPr lang="es-ES_tradnl" smtClean="0"/>
              <a:t>5/9/20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87954-1EC5-7042-AAC9-70A25D54D89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966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this slide there is a background placeholder. Click to the small icon on the center of the slide and choose an image from computer. </a:t>
            </a:r>
            <a:r>
              <a:rPr lang="en-US" dirty="0" smtClean="0"/>
              <a:t>When </a:t>
            </a:r>
            <a:r>
              <a:rPr lang="en-US" baseline="0" dirty="0" smtClean="0"/>
              <a:t>add an image, you must sent it to back with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to Back.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193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this slide there is a background placeholder. Click to the small icon on the center of the slide and choose an image from computer. </a:t>
            </a:r>
            <a:r>
              <a:rPr lang="en-US" dirty="0" smtClean="0"/>
              <a:t>When </a:t>
            </a:r>
            <a:r>
              <a:rPr lang="en-US" baseline="0" dirty="0" smtClean="0"/>
              <a:t>add an image, you must sent it to back with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to Back.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838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In</a:t>
            </a:r>
            <a:r>
              <a:rPr lang="en-US" sz="3200" baseline="0" dirty="0" smtClean="0"/>
              <a:t> this slide there is a background placeholder. Click to the small icon on the center of the slide and choose an image from computer. </a:t>
            </a:r>
            <a:r>
              <a:rPr lang="en-US" sz="3200" dirty="0" smtClean="0"/>
              <a:t>When </a:t>
            </a:r>
            <a:r>
              <a:rPr lang="en-US" sz="3200" baseline="0" dirty="0" smtClean="0"/>
              <a:t>add an image, you must sent it to back with </a:t>
            </a:r>
            <a:r>
              <a:rPr lang="en-US" sz="3200" b="1" baseline="0" dirty="0" smtClean="0"/>
              <a:t>Right Click on Image </a:t>
            </a:r>
            <a:r>
              <a:rPr lang="en-US" sz="3200" b="0" baseline="0" dirty="0" smtClean="0"/>
              <a:t>-&gt; </a:t>
            </a:r>
            <a:r>
              <a:rPr lang="en-US" sz="3200" b="1" baseline="0" dirty="0" smtClean="0"/>
              <a:t>Send to Back</a:t>
            </a:r>
            <a:r>
              <a:rPr lang="en-US" sz="3200" b="0" baseline="0" dirty="0" smtClean="0"/>
              <a:t> -&gt; </a:t>
            </a:r>
            <a:r>
              <a:rPr lang="en-US" sz="3200" b="1" baseline="0" dirty="0" smtClean="0"/>
              <a:t>Send to Back.</a:t>
            </a:r>
            <a:endParaRPr lang="en-US" sz="3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8050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2566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In</a:t>
            </a:r>
            <a:r>
              <a:rPr lang="en-US" sz="3200" baseline="0" dirty="0" smtClean="0"/>
              <a:t> this slide there is a background placeholder. Click to the small icon on the center of the slide and choose an image from computer. </a:t>
            </a:r>
            <a:r>
              <a:rPr lang="en-US" sz="3200" dirty="0" smtClean="0"/>
              <a:t>When </a:t>
            </a:r>
            <a:r>
              <a:rPr lang="en-US" sz="3200" baseline="0" dirty="0" smtClean="0"/>
              <a:t>add an image, you must sent it to back with </a:t>
            </a:r>
            <a:r>
              <a:rPr lang="en-US" sz="3200" b="1" baseline="0" dirty="0" smtClean="0"/>
              <a:t>Right Click on Image </a:t>
            </a:r>
            <a:r>
              <a:rPr lang="en-US" sz="3200" b="0" baseline="0" dirty="0" smtClean="0"/>
              <a:t>-&gt; </a:t>
            </a:r>
            <a:r>
              <a:rPr lang="en-US" sz="3200" b="1" baseline="0" dirty="0" smtClean="0"/>
              <a:t>Send to Back</a:t>
            </a:r>
            <a:r>
              <a:rPr lang="en-US" sz="3200" b="0" baseline="0" dirty="0" smtClean="0"/>
              <a:t> -&gt; </a:t>
            </a:r>
            <a:r>
              <a:rPr lang="en-US" sz="3200" b="1" baseline="0" dirty="0" smtClean="0"/>
              <a:t>Send to Back.</a:t>
            </a:r>
            <a:endParaRPr lang="en-US" sz="3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6751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this slide there is a background placeholder. Click to the small icon on the center of the slide and choose an image from computer. </a:t>
            </a:r>
            <a:r>
              <a:rPr lang="en-US" dirty="0" smtClean="0"/>
              <a:t>When </a:t>
            </a:r>
            <a:r>
              <a:rPr lang="en-US" baseline="0" dirty="0" smtClean="0"/>
              <a:t>add an image, you must sent it to back with </a:t>
            </a:r>
            <a:r>
              <a:rPr lang="en-US" b="1" baseline="0" dirty="0" smtClean="0"/>
              <a:t>Right Click on Image </a:t>
            </a:r>
            <a:r>
              <a:rPr lang="en-US" b="0" baseline="0" dirty="0" smtClean="0"/>
              <a:t>-&gt; </a:t>
            </a:r>
            <a:r>
              <a:rPr lang="en-US" b="1" baseline="0" dirty="0" smtClean="0"/>
              <a:t>Send to Back</a:t>
            </a:r>
            <a:r>
              <a:rPr lang="en-US" b="0" baseline="0" dirty="0" smtClean="0"/>
              <a:t> -&gt; </a:t>
            </a:r>
            <a:r>
              <a:rPr lang="en-US" b="1" baseline="0" dirty="0" smtClean="0"/>
              <a:t>Send to Back.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929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623B6B-E7A8-4EB1-BE2E-ACE3B9D65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CD9BC40-9820-4DE6-B911-A614DC2CB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659EB3-949B-4C0B-B6F8-DC805E4C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8CBFA7B-2B17-4936-9BDE-F31A61D5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B17E7DB-96F0-4F7E-A6A7-C8254B11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7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E58DA6-850A-46E1-B45B-A4ABB44B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EFEE306-7C51-4836-A153-B59A9591C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70CB1AF-1B6D-453B-A49A-DE8DC7FF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A3EB31-C3EE-4036-9E40-C0D8B3A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D7C0EE8-2B1F-4AAB-AC59-F5839015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60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BD9D990-ED07-4512-B014-F68BF68BB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AC74C2B-373D-45ED-9398-1C441260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CC3C79F-1F69-45E3-AC13-6BE2CC9D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9F4D585-A5A8-4D1D-90A9-7B2BF096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23182B-0B9A-4944-A1C1-6F886321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483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27345" y="1978879"/>
            <a:ext cx="2641093" cy="2900241"/>
          </a:xfrm>
          <a:custGeom>
            <a:avLst/>
            <a:gdLst>
              <a:gd name="connsiteX0" fmla="*/ 528219 w 2641093"/>
              <a:gd name="connsiteY0" fmla="*/ 0 h 2900241"/>
              <a:gd name="connsiteX1" fmla="*/ 2641093 w 2641093"/>
              <a:gd name="connsiteY1" fmla="*/ 0 h 2900241"/>
              <a:gd name="connsiteX2" fmla="*/ 2112875 w 2641093"/>
              <a:gd name="connsiteY2" fmla="*/ 2900241 h 2900241"/>
              <a:gd name="connsiteX3" fmla="*/ 0 w 2641093"/>
              <a:gd name="connsiteY3" fmla="*/ 2900241 h 290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093" h="2900241">
                <a:moveTo>
                  <a:pt x="528219" y="0"/>
                </a:moveTo>
                <a:lnTo>
                  <a:pt x="2641093" y="0"/>
                </a:lnTo>
                <a:lnTo>
                  <a:pt x="2112875" y="2900241"/>
                </a:lnTo>
                <a:lnTo>
                  <a:pt x="0" y="29002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/click on picture icon</a:t>
            </a:r>
            <a:endParaRPr lang="en-IN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74930" y="2318473"/>
            <a:ext cx="2033361" cy="2294025"/>
          </a:xfrm>
          <a:custGeom>
            <a:avLst/>
            <a:gdLst>
              <a:gd name="connsiteX0" fmla="*/ 508340 w 2033361"/>
              <a:gd name="connsiteY0" fmla="*/ 0 h 2294025"/>
              <a:gd name="connsiteX1" fmla="*/ 2033361 w 2033361"/>
              <a:gd name="connsiteY1" fmla="*/ 0 h 2294025"/>
              <a:gd name="connsiteX2" fmla="*/ 1525021 w 2033361"/>
              <a:gd name="connsiteY2" fmla="*/ 2294025 h 2294025"/>
              <a:gd name="connsiteX3" fmla="*/ 0 w 2033361"/>
              <a:gd name="connsiteY3" fmla="*/ 2294025 h 229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361" h="2294025">
                <a:moveTo>
                  <a:pt x="508340" y="0"/>
                </a:moveTo>
                <a:lnTo>
                  <a:pt x="2033361" y="0"/>
                </a:lnTo>
                <a:lnTo>
                  <a:pt x="1525021" y="2294025"/>
                </a:lnTo>
                <a:lnTo>
                  <a:pt x="0" y="2294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/click on picture icon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39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place 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068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801101" y="2240280"/>
            <a:ext cx="1866900" cy="3308555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50529"/>
            <a:ext cx="9396000" cy="286232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837500"/>
            <a:ext cx="9396000" cy="3877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4706259" y="2120986"/>
            <a:ext cx="2679700" cy="3557144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7153279" y="2441883"/>
            <a:ext cx="4145004" cy="2595716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77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50529"/>
            <a:ext cx="9396000" cy="286232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837500"/>
            <a:ext cx="9396000" cy="3877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7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CA88D6-B155-4764-8BE1-E50CD76E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426F399-9807-4D03-B4E6-3801BABF8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6C29D86-6898-434C-A864-7DD553ED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DEEA87D-DCB4-475F-8B4B-327AE236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C818B68-DC76-42E8-8F58-5EBDB6C7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53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1F5E83-185E-4E00-911B-BEBF8A72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F2899E3-CF23-4EF0-A056-D75AD1E1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5CB66D5-5409-48DD-AB50-D6EDDD08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656B3F7-FDD4-40E2-BBB2-D4A59CF2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53D4F60-C121-498F-91BB-09502708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874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24AFF-685E-473E-A490-494AF5EE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08EE6E7-D50F-472C-BABB-AA7D90878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38B3684-93E5-44DB-83D9-2D15C49E0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F1400B0-8528-4F0A-B3DD-61CFF789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9E58268-B12B-4884-8CAA-B12B1F4C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64A5B0-BAD0-456F-B4E9-8A7ACEF1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446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825C51-985F-4134-B297-731EE9FB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341570-66AE-4151-836C-5D59A80E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274C447-38D0-4760-A15B-344E802F9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20BB249-E5A7-4007-9E8D-982500811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F007757-606A-4D9E-915D-87141B7FC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AABE689-2F34-4844-A70E-6F644DD3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8F85737-7FDA-4286-85D8-EB34620C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CC8F341-B06E-4259-AB1C-C4F1D7C4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060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C5144C-536D-4ECE-A180-9CAA1CC4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7624C38-E55E-4055-ACA4-6F86F994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42B9A8-51E7-4B3C-A6F7-33C4266F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F68000B-2DA7-4367-AB7D-EEDFE684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89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133F46F-E456-4847-BAC3-C4561A41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15619A2-4687-4242-86C2-72710B77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4C99D64-F4DF-4ACD-9941-913FBC15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72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DD1BF0-1871-4C70-A6D3-6AFB1ED9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F73511-DCAD-4E85-9BF7-D7FE9B2A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C17E211-668C-4E35-9B7F-C5E28753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CD47A09-0D7B-4B3E-9B2E-49C1F9B1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DB96A9C-497B-4F44-9A20-DDDE5F5F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AD6748F-7DC2-4A42-B2AD-FEE365B8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59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1848C3-7017-4CF3-A1CA-3AC3DA5E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7B012AC-BC0B-4920-8308-7C1EB2C19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8351FF5-08FD-4C86-B7C3-F48928357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634752F-05F6-4CEA-9EB0-546F8C29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3E3478F-51C2-4F44-86A7-3D47F354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64AFC76-AB80-48EB-9819-50107927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49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C975B6F-79DA-4299-91A0-5334EFAD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9AEC1C0-7806-4668-9AA1-A7A2A78CA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808D181-E029-4433-89CD-F3FFD178C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C827-EC75-431A-819B-FD202D741560}" type="datetimeFigureOut">
              <a:rPr lang="es-PE" smtClean="0"/>
              <a:t>5/09/20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2311876-B420-4F23-BD42-AE8FDA46C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D754AE4-EBA1-4686-A7A7-8AF977B42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3B4D-9F1D-4807-A07B-B8930D5531E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17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imagen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406519" y="3789124"/>
            <a:ext cx="7378959" cy="64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IN" sz="3200" b="1" dirty="0" smtClean="0">
                <a:solidFill>
                  <a:srgbClr val="3BA641"/>
                </a:solidFill>
                <a:latin typeface="+mj-lt"/>
              </a:rPr>
              <a:t>SISTEMA EDUCATIVO REGIONAL</a:t>
            </a:r>
            <a:endParaRPr lang="en-IN" sz="3200" b="1" dirty="0">
              <a:solidFill>
                <a:srgbClr val="3BA641"/>
              </a:solidFill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397779"/>
            <a:ext cx="7543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C71E9E4-3108-4C25-B085-D5D8875D31C2}"/>
              </a:ext>
            </a:extLst>
          </p:cNvPr>
          <p:cNvSpPr txBox="1"/>
          <p:nvPr/>
        </p:nvSpPr>
        <p:spPr>
          <a:xfrm>
            <a:off x="3271520" y="464511"/>
            <a:ext cx="553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DB0080"/>
                </a:solidFill>
                <a:latin typeface="Arial" charset="0"/>
                <a:ea typeface="Arial" charset="0"/>
                <a:cs typeface="Arial" charset="0"/>
              </a:rPr>
              <a:t>PRESENTACI</a:t>
            </a:r>
            <a:r>
              <a:rPr lang="es-ES" sz="2800" b="1" dirty="0" smtClean="0">
                <a:solidFill>
                  <a:srgbClr val="DB0080"/>
                </a:solidFill>
                <a:latin typeface="Arial" charset="0"/>
                <a:ea typeface="Arial" charset="0"/>
                <a:cs typeface="Arial" charset="0"/>
              </a:rPr>
              <a:t>ÓN DE </a:t>
            </a:r>
            <a:r>
              <a:rPr lang="es-MX" sz="2800" b="1" dirty="0" smtClean="0">
                <a:solidFill>
                  <a:srgbClr val="DB0080"/>
                </a:solidFill>
                <a:latin typeface="Arial" charset="0"/>
                <a:ea typeface="Arial" charset="0"/>
                <a:cs typeface="Arial" charset="0"/>
              </a:rPr>
              <a:t>NEGOCIO</a:t>
            </a:r>
            <a:endParaRPr lang="es-PE" sz="2800" b="1" dirty="0">
              <a:solidFill>
                <a:srgbClr val="DB008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170D4ACF-9B67-447B-B2FE-C7BE969E5B26}"/>
              </a:ext>
            </a:extLst>
          </p:cNvPr>
          <p:cNvSpPr/>
          <p:nvPr/>
        </p:nvSpPr>
        <p:spPr>
          <a:xfrm>
            <a:off x="776189" y="1472185"/>
            <a:ext cx="2103120" cy="880415"/>
          </a:xfrm>
          <a:prstGeom prst="roundRect">
            <a:avLst/>
          </a:prstGeom>
          <a:noFill/>
          <a:ln w="28575">
            <a:solidFill>
              <a:srgbClr val="DB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DB0080"/>
                </a:solidFill>
                <a:latin typeface="Arial" charset="0"/>
                <a:ea typeface="Arial" charset="0"/>
                <a:cs typeface="Arial" charset="0"/>
              </a:rPr>
              <a:t>¿QUÉ ES?</a:t>
            </a:r>
            <a:endParaRPr lang="es-PE" sz="2400" b="1" dirty="0">
              <a:solidFill>
                <a:srgbClr val="DB008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B963D7F6-798C-436C-84A8-944D4CE2823E}"/>
              </a:ext>
            </a:extLst>
          </p:cNvPr>
          <p:cNvSpPr/>
          <p:nvPr/>
        </p:nvSpPr>
        <p:spPr>
          <a:xfrm>
            <a:off x="776189" y="3476640"/>
            <a:ext cx="2103120" cy="880415"/>
          </a:xfrm>
          <a:prstGeom prst="roundRect">
            <a:avLst/>
          </a:prstGeom>
          <a:noFill/>
          <a:ln w="28575">
            <a:solidFill>
              <a:srgbClr val="DB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DB0080"/>
                </a:solidFill>
                <a:latin typeface="Arial" charset="0"/>
                <a:ea typeface="Arial" charset="0"/>
                <a:cs typeface="Arial" charset="0"/>
              </a:rPr>
              <a:t>¿CÓMO ME AYUDA?</a:t>
            </a:r>
            <a:endParaRPr lang="es-PE" sz="2400" b="1" dirty="0">
              <a:solidFill>
                <a:srgbClr val="DB008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5B32C2F2-C5FC-4718-80F8-83817EEE0148}"/>
              </a:ext>
            </a:extLst>
          </p:cNvPr>
          <p:cNvSpPr/>
          <p:nvPr/>
        </p:nvSpPr>
        <p:spPr>
          <a:xfrm>
            <a:off x="776189" y="5360637"/>
            <a:ext cx="2103120" cy="880415"/>
          </a:xfrm>
          <a:prstGeom prst="roundRect">
            <a:avLst/>
          </a:prstGeom>
          <a:noFill/>
          <a:ln w="28575">
            <a:solidFill>
              <a:srgbClr val="DB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DB0080"/>
                </a:solidFill>
                <a:latin typeface="Arial" charset="0"/>
                <a:ea typeface="Arial" charset="0"/>
                <a:cs typeface="Arial" charset="0"/>
              </a:rPr>
              <a:t>¿CÓMO PARTICIPO?</a:t>
            </a:r>
            <a:endParaRPr lang="es-PE" sz="2400" b="1" dirty="0">
              <a:solidFill>
                <a:srgbClr val="DB008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CD20D2B9-606D-45CD-8607-F8BF2FE0B0AC}"/>
              </a:ext>
            </a:extLst>
          </p:cNvPr>
          <p:cNvSpPr/>
          <p:nvPr/>
        </p:nvSpPr>
        <p:spPr>
          <a:xfrm>
            <a:off x="3271520" y="1326515"/>
            <a:ext cx="7691120" cy="1073785"/>
          </a:xfrm>
          <a:prstGeom prst="roundRect">
            <a:avLst/>
          </a:prstGeom>
          <a:solidFill>
            <a:srgbClr val="F4CEE7"/>
          </a:solidFill>
          <a:ln>
            <a:solidFill>
              <a:srgbClr val="FF3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Presentación de uno o más productos Tiens a potenciales clientes o prospectos.</a:t>
            </a:r>
            <a:endParaRPr lang="es-PE" sz="2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1A170FF6-C3A8-4DDC-9606-9D32C095AFB8}"/>
              </a:ext>
            </a:extLst>
          </p:cNvPr>
          <p:cNvSpPr/>
          <p:nvPr/>
        </p:nvSpPr>
        <p:spPr>
          <a:xfrm>
            <a:off x="3271520" y="2523644"/>
            <a:ext cx="7691120" cy="2440242"/>
          </a:xfrm>
          <a:prstGeom prst="roundRect">
            <a:avLst/>
          </a:prstGeom>
          <a:solidFill>
            <a:srgbClr val="F4CEE7"/>
          </a:solidFill>
          <a:ln>
            <a:solidFill>
              <a:srgbClr val="FF3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sz="1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Lleva clientes actuales </a:t>
            </a:r>
            <a:r>
              <a:rPr lang="es-MX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 han tenido éxito con los productos. </a:t>
            </a:r>
            <a:endParaRPr lang="es-MX" sz="19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1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Lleva potenciales </a:t>
            </a:r>
            <a:r>
              <a:rPr lang="es-MX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Distribuidores </a:t>
            </a:r>
            <a:r>
              <a:rPr lang="es-MX" sz="1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para que </a:t>
            </a:r>
            <a:r>
              <a:rPr lang="es-MX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conozcan sobre la oportunidad de negocio TIENS.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Lleva a todas las personas que creas que necesitan un ingreso extra!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Asiste </a:t>
            </a:r>
            <a:r>
              <a:rPr lang="es-MX" sz="1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tu a TODAS las presentaciones para que aprendas </a:t>
            </a:r>
            <a:r>
              <a:rPr lang="es-MX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presentar la Oportunidad TIENS en </a:t>
            </a:r>
            <a:r>
              <a:rPr lang="es-MX" sz="1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tus reuniones uno a uno. </a:t>
            </a:r>
            <a:endParaRPr lang="es-PE" sz="19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42C06429-4798-41C6-B2CD-4719A368A03C}"/>
              </a:ext>
            </a:extLst>
          </p:cNvPr>
          <p:cNvSpPr/>
          <p:nvPr/>
        </p:nvSpPr>
        <p:spPr>
          <a:xfrm>
            <a:off x="3271520" y="5094513"/>
            <a:ext cx="7691120" cy="1314693"/>
          </a:xfrm>
          <a:prstGeom prst="roundRect">
            <a:avLst/>
          </a:prstGeom>
          <a:solidFill>
            <a:srgbClr val="F4CEE7"/>
          </a:solidFill>
          <a:ln>
            <a:solidFill>
              <a:srgbClr val="FF3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Asiste con tus prospectos, invitados, tus Distribuidores.</a:t>
            </a: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 CLAVE DEL ÉXITO ES QUE SIEMPRE ASISTAS ACOMPAÑADO.</a:t>
            </a:r>
            <a:endParaRPr lang="es-PE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4" y="364474"/>
            <a:ext cx="1340636" cy="7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C71E9E4-3108-4C25-B085-D5D8875D31C2}"/>
              </a:ext>
            </a:extLst>
          </p:cNvPr>
          <p:cNvSpPr txBox="1"/>
          <p:nvPr/>
        </p:nvSpPr>
        <p:spPr>
          <a:xfrm>
            <a:off x="3271521" y="250032"/>
            <a:ext cx="769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022E"/>
                </a:solidFill>
                <a:latin typeface="Arial" charset="0"/>
                <a:ea typeface="Arial" charset="0"/>
                <a:cs typeface="Arial" charset="0"/>
              </a:rPr>
              <a:t>ORIENTACIÓN </a:t>
            </a:r>
            <a:r>
              <a:rPr lang="es-MX" sz="2800" b="1">
                <a:solidFill>
                  <a:srgbClr val="E4022E"/>
                </a:solidFill>
                <a:latin typeface="Arial" charset="0"/>
                <a:ea typeface="Arial" charset="0"/>
                <a:cs typeface="Arial" charset="0"/>
              </a:rPr>
              <a:t>PARA </a:t>
            </a:r>
            <a:endParaRPr lang="es-MX" sz="2800" b="1" smtClean="0">
              <a:solidFill>
                <a:srgbClr val="E4022E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MX" sz="2800" b="1" dirty="0" smtClean="0">
                <a:solidFill>
                  <a:srgbClr val="E4022E"/>
                </a:solidFill>
                <a:latin typeface="Arial" charset="0"/>
                <a:ea typeface="Arial" charset="0"/>
                <a:cs typeface="Arial" charset="0"/>
              </a:rPr>
              <a:t>NUEVOS </a:t>
            </a:r>
            <a:r>
              <a:rPr lang="es-MX" sz="2800" b="1" dirty="0">
                <a:solidFill>
                  <a:srgbClr val="E4022E"/>
                </a:solidFill>
                <a:latin typeface="Arial" charset="0"/>
                <a:ea typeface="Arial" charset="0"/>
                <a:cs typeface="Arial" charset="0"/>
              </a:rPr>
              <a:t>EMPRESARIOS</a:t>
            </a:r>
            <a:endParaRPr lang="es-PE" sz="2800" b="1" dirty="0">
              <a:solidFill>
                <a:srgbClr val="E4022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170D4ACF-9B67-447B-B2FE-C7BE969E5B26}"/>
              </a:ext>
            </a:extLst>
          </p:cNvPr>
          <p:cNvSpPr/>
          <p:nvPr/>
        </p:nvSpPr>
        <p:spPr>
          <a:xfrm>
            <a:off x="777966" y="1643228"/>
            <a:ext cx="2103120" cy="880415"/>
          </a:xfrm>
          <a:prstGeom prst="roundRect">
            <a:avLst/>
          </a:prstGeom>
          <a:noFill/>
          <a:ln w="28575">
            <a:solidFill>
              <a:srgbClr val="E40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E4022E"/>
                </a:solidFill>
                <a:latin typeface="Arial" charset="0"/>
                <a:ea typeface="Arial" charset="0"/>
                <a:cs typeface="Arial" charset="0"/>
              </a:rPr>
              <a:t>¿QUÉ ES?</a:t>
            </a:r>
            <a:endParaRPr lang="es-PE" sz="2400" b="1" dirty="0">
              <a:solidFill>
                <a:srgbClr val="E4022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B963D7F6-798C-436C-84A8-944D4CE2823E}"/>
              </a:ext>
            </a:extLst>
          </p:cNvPr>
          <p:cNvSpPr/>
          <p:nvPr/>
        </p:nvSpPr>
        <p:spPr>
          <a:xfrm>
            <a:off x="777966" y="3427654"/>
            <a:ext cx="2103120" cy="880415"/>
          </a:xfrm>
          <a:prstGeom prst="roundRect">
            <a:avLst/>
          </a:prstGeom>
          <a:noFill/>
          <a:ln w="28575">
            <a:solidFill>
              <a:srgbClr val="E40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E4022E"/>
                </a:solidFill>
                <a:latin typeface="Arial" charset="0"/>
                <a:ea typeface="Arial" charset="0"/>
                <a:cs typeface="Arial" charset="0"/>
              </a:rPr>
              <a:t>¿CÓMO ME AYUDA?</a:t>
            </a:r>
            <a:endParaRPr lang="es-PE" sz="2400" b="1" dirty="0">
              <a:solidFill>
                <a:srgbClr val="E4022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5B32C2F2-C5FC-4718-80F8-83817EEE0148}"/>
              </a:ext>
            </a:extLst>
          </p:cNvPr>
          <p:cNvSpPr/>
          <p:nvPr/>
        </p:nvSpPr>
        <p:spPr>
          <a:xfrm>
            <a:off x="777966" y="5212080"/>
            <a:ext cx="2103120" cy="880415"/>
          </a:xfrm>
          <a:prstGeom prst="roundRect">
            <a:avLst/>
          </a:prstGeom>
          <a:noFill/>
          <a:ln w="28575">
            <a:solidFill>
              <a:srgbClr val="E40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E4022E"/>
                </a:solidFill>
                <a:latin typeface="Arial" charset="0"/>
                <a:ea typeface="Arial" charset="0"/>
                <a:cs typeface="Arial" charset="0"/>
              </a:rPr>
              <a:t>¿CÓMO PARTICIPO?</a:t>
            </a:r>
            <a:endParaRPr lang="es-PE" sz="2400" b="1" dirty="0">
              <a:solidFill>
                <a:srgbClr val="E4022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CD20D2B9-606D-45CD-8607-F8BF2FE0B0AC}"/>
              </a:ext>
            </a:extLst>
          </p:cNvPr>
          <p:cNvSpPr/>
          <p:nvPr/>
        </p:nvSpPr>
        <p:spPr>
          <a:xfrm>
            <a:off x="3271520" y="1326515"/>
            <a:ext cx="7691120" cy="1513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¡Arranque rápido de Negocio! Entrenamiento </a:t>
            </a:r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herramientas básicas y necesarias, para que los nuevos DIT puedan iniciar su negocio.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1A170FF6-C3A8-4DDC-9606-9D32C095AFB8}"/>
              </a:ext>
            </a:extLst>
          </p:cNvPr>
          <p:cNvSpPr/>
          <p:nvPr/>
        </p:nvSpPr>
        <p:spPr>
          <a:xfrm>
            <a:off x="3271520" y="3110941"/>
            <a:ext cx="7691120" cy="1513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 da a tus nuevos afiliados información básica y estandarizada sobre los primeros pasos para iniciar el trabajo de venta y prospección. 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42C06429-4798-41C6-B2CD-4719A368A03C}"/>
              </a:ext>
            </a:extLst>
          </p:cNvPr>
          <p:cNvSpPr/>
          <p:nvPr/>
        </p:nvSpPr>
        <p:spPr>
          <a:xfrm>
            <a:off x="3271520" y="4895367"/>
            <a:ext cx="7691120" cy="1513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Participa junto con tus nuevos afiliados en el ONE. Reúnete con ellos luego de las sesiones y ayúdalos a elaborar un plan de acción para sus primeros meses. 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C:\Users\ECONTRERAS\Desktop\PPTS\LOGOS-ONE.png">
            <a:extLst>
              <a:ext uri="{FF2B5EF4-FFF2-40B4-BE49-F238E27FC236}">
                <a16:creationId xmlns="" xmlns:a16="http://schemas.microsoft.com/office/drawing/2014/main" id="{9F760173-AC1F-4B5B-B8D4-A3702C1F78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77966" y="310477"/>
            <a:ext cx="2058363" cy="893662"/>
          </a:xfrm>
          <a:prstGeom prst="rect">
            <a:avLst/>
          </a:prstGeom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C71E9E4-3108-4C25-B085-D5D8875D31C2}"/>
              </a:ext>
            </a:extLst>
          </p:cNvPr>
          <p:cNvSpPr txBox="1"/>
          <p:nvPr/>
        </p:nvSpPr>
        <p:spPr>
          <a:xfrm>
            <a:off x="3271521" y="481443"/>
            <a:ext cx="769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1F4E79"/>
                </a:solidFill>
                <a:latin typeface="Arial" charset="0"/>
                <a:ea typeface="Arial" charset="0"/>
                <a:cs typeface="Arial" charset="0"/>
              </a:rPr>
              <a:t>SEMINARIO TIENS</a:t>
            </a:r>
            <a:endParaRPr lang="es-PE" sz="2800" b="1" dirty="0">
              <a:solidFill>
                <a:srgbClr val="1F4E7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170D4ACF-9B67-447B-B2FE-C7BE969E5B26}"/>
              </a:ext>
            </a:extLst>
          </p:cNvPr>
          <p:cNvSpPr/>
          <p:nvPr/>
        </p:nvSpPr>
        <p:spPr>
          <a:xfrm>
            <a:off x="777967" y="1643228"/>
            <a:ext cx="2103120" cy="8804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¿QUÉ ES?</a:t>
            </a:r>
            <a:endParaRPr lang="es-PE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B963D7F6-798C-436C-84A8-944D4CE2823E}"/>
              </a:ext>
            </a:extLst>
          </p:cNvPr>
          <p:cNvSpPr/>
          <p:nvPr/>
        </p:nvSpPr>
        <p:spPr>
          <a:xfrm>
            <a:off x="777967" y="3427654"/>
            <a:ext cx="2103120" cy="8804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¿CÓMO ME AYUDA?</a:t>
            </a:r>
            <a:endParaRPr lang="es-PE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5B32C2F2-C5FC-4718-80F8-83817EEE0148}"/>
              </a:ext>
            </a:extLst>
          </p:cNvPr>
          <p:cNvSpPr/>
          <p:nvPr/>
        </p:nvSpPr>
        <p:spPr>
          <a:xfrm>
            <a:off x="777967" y="5212080"/>
            <a:ext cx="2103120" cy="8804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¿CÓMO PARTICIPO?</a:t>
            </a:r>
            <a:endParaRPr lang="es-PE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CD20D2B9-606D-45CD-8607-F8BF2FE0B0AC}"/>
              </a:ext>
            </a:extLst>
          </p:cNvPr>
          <p:cNvSpPr/>
          <p:nvPr/>
        </p:nvSpPr>
        <p:spPr>
          <a:xfrm>
            <a:off x="3271520" y="1326515"/>
            <a:ext cx="7691120" cy="1513840"/>
          </a:xfrm>
          <a:prstGeom prst="roundRect">
            <a:avLst/>
          </a:prstGeom>
          <a:solidFill>
            <a:srgbClr val="BDD7E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Entrenamiento para todos los DIT en habilidades que le permitan desarrollar y duplicar de manera más efectiva su negocio. 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1A170FF6-C3A8-4DDC-9606-9D32C095AFB8}"/>
              </a:ext>
            </a:extLst>
          </p:cNvPr>
          <p:cNvSpPr/>
          <p:nvPr/>
        </p:nvSpPr>
        <p:spPr>
          <a:xfrm>
            <a:off x="3271520" y="3110941"/>
            <a:ext cx="7691120" cy="1513840"/>
          </a:xfrm>
          <a:prstGeom prst="roundRect">
            <a:avLst/>
          </a:prstGeom>
          <a:solidFill>
            <a:srgbClr val="BDD7E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Aprenderás herramientas de negocio y desarrollo personal, comprobadas por líderes de éxito, y entrenamiento de producto.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42C06429-4798-41C6-B2CD-4719A368A03C}"/>
              </a:ext>
            </a:extLst>
          </p:cNvPr>
          <p:cNvSpPr/>
          <p:nvPr/>
        </p:nvSpPr>
        <p:spPr>
          <a:xfrm>
            <a:off x="3271520" y="4895367"/>
            <a:ext cx="7691120" cy="1513840"/>
          </a:xfrm>
          <a:prstGeom prst="roundRect">
            <a:avLst/>
          </a:prstGeom>
          <a:solidFill>
            <a:srgbClr val="BDD7E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Asiste junto a todo tu equipo a las sesiones de la Escuela </a:t>
            </a:r>
            <a:r>
              <a:rPr lang="es-MX" sz="24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Tiens</a:t>
            </a:r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según el cronograma compartido por Servicio al Cliente de tu país. 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4" y="436888"/>
            <a:ext cx="1598746" cy="7365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170D4ACF-9B67-447B-B2FE-C7BE969E5B26}"/>
              </a:ext>
            </a:extLst>
          </p:cNvPr>
          <p:cNvSpPr/>
          <p:nvPr/>
        </p:nvSpPr>
        <p:spPr>
          <a:xfrm>
            <a:off x="775970" y="1643228"/>
            <a:ext cx="2103120" cy="880415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¿QUÉ ES?</a:t>
            </a:r>
            <a:endParaRPr lang="es-PE" sz="24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B963D7F6-798C-436C-84A8-944D4CE2823E}"/>
              </a:ext>
            </a:extLst>
          </p:cNvPr>
          <p:cNvSpPr/>
          <p:nvPr/>
        </p:nvSpPr>
        <p:spPr>
          <a:xfrm>
            <a:off x="775970" y="3427654"/>
            <a:ext cx="2103120" cy="880415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¿CÓMO ME AYUDA?</a:t>
            </a:r>
            <a:endParaRPr lang="es-PE" sz="24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5B32C2F2-C5FC-4718-80F8-83817EEE0148}"/>
              </a:ext>
            </a:extLst>
          </p:cNvPr>
          <p:cNvSpPr/>
          <p:nvPr/>
        </p:nvSpPr>
        <p:spPr>
          <a:xfrm>
            <a:off x="775970" y="5212080"/>
            <a:ext cx="2103120" cy="880415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¿CÓMO PARTICIPO?</a:t>
            </a:r>
            <a:endParaRPr lang="es-PE" sz="24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CD20D2B9-606D-45CD-8607-F8BF2FE0B0AC}"/>
              </a:ext>
            </a:extLst>
          </p:cNvPr>
          <p:cNvSpPr/>
          <p:nvPr/>
        </p:nvSpPr>
        <p:spPr>
          <a:xfrm>
            <a:off x="3271520" y="1326515"/>
            <a:ext cx="7691120" cy="1513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Espacio de aprendizaje y diálogo en el que se conversará sobre un tema de interés, de la mano de un líder </a:t>
            </a:r>
            <a:r>
              <a:rPr lang="es-MX" sz="24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Tiens</a:t>
            </a:r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 invitado especial. 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1A170FF6-C3A8-4DDC-9606-9D32C095AFB8}"/>
              </a:ext>
            </a:extLst>
          </p:cNvPr>
          <p:cNvSpPr/>
          <p:nvPr/>
        </p:nvSpPr>
        <p:spPr>
          <a:xfrm>
            <a:off x="3271520" y="3110941"/>
            <a:ext cx="7691120" cy="1513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el espacio ideal para hacer el primer acercamiento de tus potenciales prospectos o clientes a </a:t>
            </a:r>
            <a:r>
              <a:rPr lang="es-MX" sz="24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Tiens</a:t>
            </a:r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Un formato distinto para resultados distintos. 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42C06429-4798-41C6-B2CD-4719A368A03C}"/>
              </a:ext>
            </a:extLst>
          </p:cNvPr>
          <p:cNvSpPr/>
          <p:nvPr/>
        </p:nvSpPr>
        <p:spPr>
          <a:xfrm>
            <a:off x="3271520" y="4895367"/>
            <a:ext cx="7691120" cy="1513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Invita a tus contactos y se un participante activo durante la Transmisión en vivo, haciendo preguntas y dando tu punto de vista. </a:t>
            </a:r>
            <a:endParaRPr lang="es-PE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629BFA9-69C5-4243-B535-F815A4158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57" y="404216"/>
            <a:ext cx="1383863" cy="5407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9" y="186029"/>
            <a:ext cx="2502426" cy="13299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C71E9E4-3108-4C25-B085-D5D8875D31C2}"/>
              </a:ext>
            </a:extLst>
          </p:cNvPr>
          <p:cNvSpPr txBox="1"/>
          <p:nvPr/>
        </p:nvSpPr>
        <p:spPr>
          <a:xfrm>
            <a:off x="3271521" y="481443"/>
            <a:ext cx="350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HABLEMOS DE</a:t>
            </a:r>
            <a:r>
              <a:rPr lang="is-IS" sz="28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s-PE" sz="28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74"/>
          <p:cNvSpPr/>
          <p:nvPr/>
        </p:nvSpPr>
        <p:spPr>
          <a:xfrm>
            <a:off x="4113124" y="897608"/>
            <a:ext cx="7770388" cy="1159581"/>
          </a:xfrm>
          <a:prstGeom prst="roundRect">
            <a:avLst>
              <a:gd name="adj" fmla="val 50000"/>
            </a:avLst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</p:txBody>
      </p:sp>
      <p:sp>
        <p:nvSpPr>
          <p:cNvPr id="40" name="Rounded Rectangle 75"/>
          <p:cNvSpPr/>
          <p:nvPr/>
        </p:nvSpPr>
        <p:spPr>
          <a:xfrm>
            <a:off x="4113124" y="2220228"/>
            <a:ext cx="7770388" cy="115804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</p:txBody>
      </p:sp>
      <p:sp>
        <p:nvSpPr>
          <p:cNvPr id="41" name="Rounded Rectangle 76"/>
          <p:cNvSpPr/>
          <p:nvPr/>
        </p:nvSpPr>
        <p:spPr>
          <a:xfrm>
            <a:off x="4113124" y="3557034"/>
            <a:ext cx="7770388" cy="1158038"/>
          </a:xfrm>
          <a:prstGeom prst="roundRect">
            <a:avLst>
              <a:gd name="adj" fmla="val 50000"/>
            </a:avLst>
          </a:prstGeom>
          <a:solidFill>
            <a:schemeClr val="accent5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</p:txBody>
      </p:sp>
      <p:grpSp>
        <p:nvGrpSpPr>
          <p:cNvPr id="42" name="Group 28"/>
          <p:cNvGrpSpPr/>
          <p:nvPr/>
        </p:nvGrpSpPr>
        <p:grpSpPr>
          <a:xfrm>
            <a:off x="-381380" y="1534102"/>
            <a:ext cx="5927965" cy="3937985"/>
            <a:chOff x="3386234" y="3121897"/>
            <a:chExt cx="5406832" cy="3591793"/>
          </a:xfrm>
        </p:grpSpPr>
        <p:sp>
          <p:nvSpPr>
            <p:cNvPr id="43" name="Oval 27"/>
            <p:cNvSpPr/>
            <p:nvPr/>
          </p:nvSpPr>
          <p:spPr>
            <a:xfrm>
              <a:off x="3386234" y="6153853"/>
              <a:ext cx="5406832" cy="5598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4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394" y="3121897"/>
              <a:ext cx="4009212" cy="3332871"/>
            </a:xfrm>
            <a:prstGeom prst="rect">
              <a:avLst/>
            </a:prstGeom>
            <a:effectLst>
              <a:reflection blurRad="38100" stA="26000" endPos="40000" dir="5400000" sy="-100000" algn="bl" rotWithShape="0"/>
            </a:effectLst>
          </p:spPr>
        </p:pic>
      </p:grpSp>
      <p:sp>
        <p:nvSpPr>
          <p:cNvPr id="7" name="Rectángulo 6"/>
          <p:cNvSpPr/>
          <p:nvPr/>
        </p:nvSpPr>
        <p:spPr>
          <a:xfrm>
            <a:off x="4891746" y="1130488"/>
            <a:ext cx="680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Durante el 2020, SERTiens se desarrolla de forma virtual, a través de la cuenta de Zoom de Tiens Región América.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35743"/>
            <a:ext cx="6324600" cy="422225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891746" y="2331274"/>
            <a:ext cx="6703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Debes estar atento al cronograma semanal que se publica en el grupo Tiens Latam Distribuidores, para conocer los temas, oradores y contraseñas de la semana.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896846" y="3766311"/>
            <a:ext cx="486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>
                <a:solidFill>
                  <a:schemeClr val="bg1"/>
                </a:solidFill>
              </a:rPr>
              <a:t>Ingresa a la sala 10 minutos antes de la hora, pues las sesiones empiezan puntual. 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8" name="Title 2"/>
          <p:cNvSpPr>
            <a:spLocks noGrp="1"/>
          </p:cNvSpPr>
          <p:nvPr>
            <p:ph type="title"/>
          </p:nvPr>
        </p:nvSpPr>
        <p:spPr>
          <a:xfrm>
            <a:off x="561870" y="432673"/>
            <a:ext cx="3551254" cy="498598"/>
          </a:xfrm>
          <a:noFill/>
        </p:spPr>
        <p:txBody>
          <a:bodyPr/>
          <a:lstStyle/>
          <a:p>
            <a:r>
              <a:rPr lang="es-ES" sz="3600" b="1" dirty="0" smtClean="0">
                <a:solidFill>
                  <a:srgbClr val="3BA641"/>
                </a:solidFill>
              </a:rPr>
              <a:t>¿Cómo asisto?</a:t>
            </a:r>
            <a:endParaRPr lang="en-IN" sz="3600" b="1" dirty="0">
              <a:solidFill>
                <a:srgbClr val="3BA641"/>
              </a:solidFill>
            </a:endParaRPr>
          </a:p>
        </p:txBody>
      </p:sp>
      <p:pic>
        <p:nvPicPr>
          <p:cNvPr id="50" name="Marcador de imagen 49"/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7907"/>
          <a:stretch>
            <a:fillRect/>
          </a:stretch>
        </p:blipFill>
        <p:spPr>
          <a:xfrm>
            <a:off x="561975" y="1720850"/>
            <a:ext cx="4041775" cy="2266950"/>
          </a:xfr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156F1891-176B-4218-9639-A466CD37E648}"/>
              </a:ext>
            </a:extLst>
          </p:cNvPr>
          <p:cNvSpPr/>
          <p:nvPr/>
        </p:nvSpPr>
        <p:spPr>
          <a:xfrm>
            <a:off x="9652981" y="4697717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6129D32B-5709-4C05-93DE-B07A5B4CAF9B}"/>
              </a:ext>
            </a:extLst>
          </p:cNvPr>
          <p:cNvSpPr/>
          <p:nvPr/>
        </p:nvSpPr>
        <p:spPr>
          <a:xfrm>
            <a:off x="9652981" y="4252774"/>
            <a:ext cx="1759351" cy="752788"/>
          </a:xfrm>
          <a:prstGeom prst="rect">
            <a:avLst/>
          </a:prstGeom>
          <a:solidFill>
            <a:srgbClr val="C6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3E36CC11-1C47-46A9-911B-48E668771069}"/>
              </a:ext>
            </a:extLst>
          </p:cNvPr>
          <p:cNvSpPr/>
          <p:nvPr/>
        </p:nvSpPr>
        <p:spPr>
          <a:xfrm>
            <a:off x="7821861" y="4697717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F15CAE5C-6FBF-4415-93FC-F8504A5E8319}"/>
              </a:ext>
            </a:extLst>
          </p:cNvPr>
          <p:cNvSpPr/>
          <p:nvPr/>
        </p:nvSpPr>
        <p:spPr>
          <a:xfrm>
            <a:off x="7821861" y="4252774"/>
            <a:ext cx="1759351" cy="752788"/>
          </a:xfrm>
          <a:prstGeom prst="rect">
            <a:avLst/>
          </a:prstGeom>
          <a:solidFill>
            <a:srgbClr val="F4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274D1BD8-5AD5-43E9-956D-350E36E31FEC}"/>
              </a:ext>
            </a:extLst>
          </p:cNvPr>
          <p:cNvSpPr/>
          <p:nvPr/>
        </p:nvSpPr>
        <p:spPr>
          <a:xfrm>
            <a:off x="5990379" y="4697717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BDAB9E10-E1AD-4E71-9795-7F9F8086CC38}"/>
              </a:ext>
            </a:extLst>
          </p:cNvPr>
          <p:cNvSpPr/>
          <p:nvPr/>
        </p:nvSpPr>
        <p:spPr>
          <a:xfrm>
            <a:off x="5990379" y="4252774"/>
            <a:ext cx="1759351" cy="752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6037E7EF-0C5E-48BA-9C9F-93CB2FC4A2EA}"/>
              </a:ext>
            </a:extLst>
          </p:cNvPr>
          <p:cNvSpPr/>
          <p:nvPr/>
        </p:nvSpPr>
        <p:spPr>
          <a:xfrm>
            <a:off x="4155140" y="4697717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5F86ED5E-F38F-4B35-A2D0-3C84A48EE03D}"/>
              </a:ext>
            </a:extLst>
          </p:cNvPr>
          <p:cNvSpPr/>
          <p:nvPr/>
        </p:nvSpPr>
        <p:spPr>
          <a:xfrm>
            <a:off x="4155140" y="4252774"/>
            <a:ext cx="1759351" cy="752788"/>
          </a:xfrm>
          <a:prstGeom prst="rect">
            <a:avLst/>
          </a:prstGeom>
          <a:solidFill>
            <a:srgbClr val="BDD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F1C29E90-304D-4869-91AA-217BABC387C9}"/>
              </a:ext>
            </a:extLst>
          </p:cNvPr>
          <p:cNvSpPr/>
          <p:nvPr/>
        </p:nvSpPr>
        <p:spPr>
          <a:xfrm>
            <a:off x="2308169" y="4697717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467D745D-B2EF-43BE-B689-E8B1B29BBD5B}"/>
              </a:ext>
            </a:extLst>
          </p:cNvPr>
          <p:cNvSpPr/>
          <p:nvPr/>
        </p:nvSpPr>
        <p:spPr>
          <a:xfrm>
            <a:off x="2308169" y="4252774"/>
            <a:ext cx="1759351" cy="752788"/>
          </a:xfrm>
          <a:prstGeom prst="rect">
            <a:avLst/>
          </a:prstGeom>
          <a:solidFill>
            <a:srgbClr val="C6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2F3EADF3-3FF5-4C02-BE61-C7F402328EBC}"/>
              </a:ext>
            </a:extLst>
          </p:cNvPr>
          <p:cNvSpPr/>
          <p:nvPr/>
        </p:nvSpPr>
        <p:spPr>
          <a:xfrm>
            <a:off x="9652981" y="2478900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7F878115-2E17-47A6-BA5D-0D8E5D607E24}"/>
              </a:ext>
            </a:extLst>
          </p:cNvPr>
          <p:cNvSpPr/>
          <p:nvPr/>
        </p:nvSpPr>
        <p:spPr>
          <a:xfrm>
            <a:off x="9652981" y="2033957"/>
            <a:ext cx="1759351" cy="818184"/>
          </a:xfrm>
          <a:prstGeom prst="rect">
            <a:avLst/>
          </a:prstGeom>
          <a:solidFill>
            <a:srgbClr val="BDD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48" name="Rectángulo 47">
            <a:extLst>
              <a:ext uri="{FF2B5EF4-FFF2-40B4-BE49-F238E27FC236}">
                <a16:creationId xmlns="" xmlns:a16="http://schemas.microsoft.com/office/drawing/2014/main" id="{3781C9D6-557D-4B8F-A0CE-E0A27B93B3C8}"/>
              </a:ext>
            </a:extLst>
          </p:cNvPr>
          <p:cNvSpPr/>
          <p:nvPr/>
        </p:nvSpPr>
        <p:spPr>
          <a:xfrm>
            <a:off x="7821861" y="2478900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50" name="Rectángulo 49">
            <a:extLst>
              <a:ext uri="{FF2B5EF4-FFF2-40B4-BE49-F238E27FC236}">
                <a16:creationId xmlns="" xmlns:a16="http://schemas.microsoft.com/office/drawing/2014/main" id="{A62463A9-B918-4758-A411-5B0487A9B90D}"/>
              </a:ext>
            </a:extLst>
          </p:cNvPr>
          <p:cNvSpPr/>
          <p:nvPr/>
        </p:nvSpPr>
        <p:spPr>
          <a:xfrm>
            <a:off x="7821861" y="2033957"/>
            <a:ext cx="1759351" cy="818184"/>
          </a:xfrm>
          <a:prstGeom prst="rect">
            <a:avLst/>
          </a:prstGeom>
          <a:solidFill>
            <a:srgbClr val="BDD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E60D1EB7-1650-4D82-A4AA-297D6CBBEA26}"/>
              </a:ext>
            </a:extLst>
          </p:cNvPr>
          <p:cNvSpPr/>
          <p:nvPr/>
        </p:nvSpPr>
        <p:spPr>
          <a:xfrm>
            <a:off x="5990379" y="2478900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54" name="Rectángulo 53">
            <a:extLst>
              <a:ext uri="{FF2B5EF4-FFF2-40B4-BE49-F238E27FC236}">
                <a16:creationId xmlns="" xmlns:a16="http://schemas.microsoft.com/office/drawing/2014/main" id="{CC2F80B4-436B-4844-8B3C-A228F4B4F9FA}"/>
              </a:ext>
            </a:extLst>
          </p:cNvPr>
          <p:cNvSpPr/>
          <p:nvPr/>
        </p:nvSpPr>
        <p:spPr>
          <a:xfrm>
            <a:off x="5990379" y="2033957"/>
            <a:ext cx="1759351" cy="818184"/>
          </a:xfrm>
          <a:prstGeom prst="rect">
            <a:avLst/>
          </a:prstGeom>
          <a:solidFill>
            <a:srgbClr val="BDD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56" name="Rectángulo 55">
            <a:extLst>
              <a:ext uri="{FF2B5EF4-FFF2-40B4-BE49-F238E27FC236}">
                <a16:creationId xmlns="" xmlns:a16="http://schemas.microsoft.com/office/drawing/2014/main" id="{E00D4BE4-AF40-4440-B92A-AEA1458D435E}"/>
              </a:ext>
            </a:extLst>
          </p:cNvPr>
          <p:cNvSpPr/>
          <p:nvPr/>
        </p:nvSpPr>
        <p:spPr>
          <a:xfrm>
            <a:off x="4155140" y="2478900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B1F99794-B291-43B7-A8A6-E60C8A0776EF}"/>
              </a:ext>
            </a:extLst>
          </p:cNvPr>
          <p:cNvSpPr/>
          <p:nvPr/>
        </p:nvSpPr>
        <p:spPr>
          <a:xfrm>
            <a:off x="4155140" y="2033957"/>
            <a:ext cx="1759351" cy="818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60" name="Rectángulo 59">
            <a:extLst>
              <a:ext uri="{FF2B5EF4-FFF2-40B4-BE49-F238E27FC236}">
                <a16:creationId xmlns="" xmlns:a16="http://schemas.microsoft.com/office/drawing/2014/main" id="{C6BA7113-FE16-4114-9AD8-9F100361ACD1}"/>
              </a:ext>
            </a:extLst>
          </p:cNvPr>
          <p:cNvSpPr/>
          <p:nvPr/>
        </p:nvSpPr>
        <p:spPr>
          <a:xfrm>
            <a:off x="2308169" y="2478900"/>
            <a:ext cx="1759351" cy="168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62" name="Rectángulo 61">
            <a:extLst>
              <a:ext uri="{FF2B5EF4-FFF2-40B4-BE49-F238E27FC236}">
                <a16:creationId xmlns="" xmlns:a16="http://schemas.microsoft.com/office/drawing/2014/main" id="{AE3EA4B3-ED4D-4EC8-B93F-442A2E3718B8}"/>
              </a:ext>
            </a:extLst>
          </p:cNvPr>
          <p:cNvSpPr/>
          <p:nvPr/>
        </p:nvSpPr>
        <p:spPr>
          <a:xfrm>
            <a:off x="2308169" y="2033957"/>
            <a:ext cx="1759351" cy="818184"/>
          </a:xfrm>
          <a:prstGeom prst="rect">
            <a:avLst/>
          </a:prstGeom>
          <a:solidFill>
            <a:srgbClr val="BDD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0B290532-2420-406E-B89C-95BF24EEED81}"/>
              </a:ext>
            </a:extLst>
          </p:cNvPr>
          <p:cNvSpPr/>
          <p:nvPr/>
        </p:nvSpPr>
        <p:spPr>
          <a:xfrm>
            <a:off x="702221" y="4250586"/>
            <a:ext cx="1536586" cy="2131972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/>
          </a:p>
        </p:txBody>
      </p:sp>
      <p:sp>
        <p:nvSpPr>
          <p:cNvPr id="68" name="Rectángulo 67">
            <a:extLst>
              <a:ext uri="{FF2B5EF4-FFF2-40B4-BE49-F238E27FC236}">
                <a16:creationId xmlns="" xmlns:a16="http://schemas.microsoft.com/office/drawing/2014/main" id="{8E847451-80B7-4EAC-999D-16A366E750D9}"/>
              </a:ext>
            </a:extLst>
          </p:cNvPr>
          <p:cNvSpPr/>
          <p:nvPr/>
        </p:nvSpPr>
        <p:spPr>
          <a:xfrm>
            <a:off x="702221" y="2033957"/>
            <a:ext cx="1536586" cy="212978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 dirty="0"/>
          </a:p>
        </p:txBody>
      </p:sp>
      <p:sp>
        <p:nvSpPr>
          <p:cNvPr id="70" name="Rectángulo 69">
            <a:extLst>
              <a:ext uri="{FF2B5EF4-FFF2-40B4-BE49-F238E27FC236}">
                <a16:creationId xmlns="" xmlns:a16="http://schemas.microsoft.com/office/drawing/2014/main" id="{83C86A74-236C-4102-8E7A-A122012478BE}"/>
              </a:ext>
            </a:extLst>
          </p:cNvPr>
          <p:cNvSpPr/>
          <p:nvPr/>
        </p:nvSpPr>
        <p:spPr>
          <a:xfrm>
            <a:off x="2308169" y="1329629"/>
            <a:ext cx="1759351" cy="6360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/>
          </a:p>
        </p:txBody>
      </p:sp>
      <p:sp>
        <p:nvSpPr>
          <p:cNvPr id="72" name="Rectángulo 71">
            <a:extLst>
              <a:ext uri="{FF2B5EF4-FFF2-40B4-BE49-F238E27FC236}">
                <a16:creationId xmlns="" xmlns:a16="http://schemas.microsoft.com/office/drawing/2014/main" id="{2A788AC4-314E-4606-8D87-D75EEF58BD40}"/>
              </a:ext>
            </a:extLst>
          </p:cNvPr>
          <p:cNvSpPr/>
          <p:nvPr/>
        </p:nvSpPr>
        <p:spPr>
          <a:xfrm>
            <a:off x="4152206" y="1329629"/>
            <a:ext cx="1760154" cy="6360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/>
          </a:p>
        </p:txBody>
      </p:sp>
      <p:sp>
        <p:nvSpPr>
          <p:cNvPr id="74" name="Rectángulo 73">
            <a:extLst>
              <a:ext uri="{FF2B5EF4-FFF2-40B4-BE49-F238E27FC236}">
                <a16:creationId xmlns="" xmlns:a16="http://schemas.microsoft.com/office/drawing/2014/main" id="{BCDA6CC6-258A-4CD5-9123-D25BBC4E5BE6}"/>
              </a:ext>
            </a:extLst>
          </p:cNvPr>
          <p:cNvSpPr/>
          <p:nvPr/>
        </p:nvSpPr>
        <p:spPr>
          <a:xfrm>
            <a:off x="5991264" y="1329629"/>
            <a:ext cx="1759351" cy="6360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/>
          </a:p>
        </p:txBody>
      </p:sp>
      <p:sp>
        <p:nvSpPr>
          <p:cNvPr id="76" name="Rectángulo 75">
            <a:extLst>
              <a:ext uri="{FF2B5EF4-FFF2-40B4-BE49-F238E27FC236}">
                <a16:creationId xmlns="" xmlns:a16="http://schemas.microsoft.com/office/drawing/2014/main" id="{65710895-E83E-43B3-9B3C-3B12A80631E4}"/>
              </a:ext>
            </a:extLst>
          </p:cNvPr>
          <p:cNvSpPr/>
          <p:nvPr/>
        </p:nvSpPr>
        <p:spPr>
          <a:xfrm>
            <a:off x="7828340" y="1329629"/>
            <a:ext cx="1759351" cy="6360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/>
          </a:p>
        </p:txBody>
      </p:sp>
      <p:sp>
        <p:nvSpPr>
          <p:cNvPr id="80" name="Título 1">
            <a:extLst>
              <a:ext uri="{FF2B5EF4-FFF2-40B4-BE49-F238E27FC236}">
                <a16:creationId xmlns="" xmlns:a16="http://schemas.microsoft.com/office/drawing/2014/main" id="{01CBB8A8-0BBC-4400-AD96-9718FE2718C5}"/>
              </a:ext>
            </a:extLst>
          </p:cNvPr>
          <p:cNvSpPr txBox="1">
            <a:spLocks/>
          </p:cNvSpPr>
          <p:nvPr/>
        </p:nvSpPr>
        <p:spPr>
          <a:xfrm>
            <a:off x="2350895" y="1479250"/>
            <a:ext cx="1734221" cy="334623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LUNES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228 CuadroTexto">
            <a:extLst>
              <a:ext uri="{FF2B5EF4-FFF2-40B4-BE49-F238E27FC236}">
                <a16:creationId xmlns="" xmlns:a16="http://schemas.microsoft.com/office/drawing/2014/main" id="{3CF70F81-7312-4413-9F49-18C13CFCDC5E}"/>
              </a:ext>
            </a:extLst>
          </p:cNvPr>
          <p:cNvSpPr txBox="1"/>
          <p:nvPr/>
        </p:nvSpPr>
        <p:spPr>
          <a:xfrm>
            <a:off x="772600" y="2478022"/>
            <a:ext cx="1560137" cy="140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4:00 pm</a:t>
            </a:r>
          </a:p>
          <a:p>
            <a:r>
              <a:rPr lang="es-ES" sz="115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PE, EC, CO, MX</a:t>
            </a:r>
          </a:p>
          <a:p>
            <a:endParaRPr lang="es-ES" sz="11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5:00 pm</a:t>
            </a:r>
          </a:p>
          <a:p>
            <a:r>
              <a:rPr lang="es-ES" sz="115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</a:p>
        </p:txBody>
      </p:sp>
      <p:sp>
        <p:nvSpPr>
          <p:cNvPr id="84" name="Título 1">
            <a:extLst>
              <a:ext uri="{FF2B5EF4-FFF2-40B4-BE49-F238E27FC236}">
                <a16:creationId xmlns="" xmlns:a16="http://schemas.microsoft.com/office/drawing/2014/main" id="{2AD66676-56CB-4B36-AEB3-B476CE8EED93}"/>
              </a:ext>
            </a:extLst>
          </p:cNvPr>
          <p:cNvSpPr txBox="1">
            <a:spLocks/>
          </p:cNvSpPr>
          <p:nvPr/>
        </p:nvSpPr>
        <p:spPr>
          <a:xfrm>
            <a:off x="10167196" y="1379569"/>
            <a:ext cx="892748" cy="613852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323" spc="-277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6" name="Título 1">
            <a:extLst>
              <a:ext uri="{FF2B5EF4-FFF2-40B4-BE49-F238E27FC236}">
                <a16:creationId xmlns="" xmlns:a16="http://schemas.microsoft.com/office/drawing/2014/main" id="{77FFF5C2-91BD-453F-B264-FFAFCD09CA3D}"/>
              </a:ext>
            </a:extLst>
          </p:cNvPr>
          <p:cNvSpPr txBox="1">
            <a:spLocks/>
          </p:cNvSpPr>
          <p:nvPr/>
        </p:nvSpPr>
        <p:spPr>
          <a:xfrm>
            <a:off x="9379126" y="1498105"/>
            <a:ext cx="1017044" cy="429198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4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VIE</a:t>
            </a:r>
            <a:endParaRPr lang="es-PE" sz="1846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="" xmlns:a16="http://schemas.microsoft.com/office/drawing/2014/main" id="{29B38D45-65D3-40CC-B810-867F5F80B0CC}"/>
              </a:ext>
            </a:extLst>
          </p:cNvPr>
          <p:cNvSpPr/>
          <p:nvPr/>
        </p:nvSpPr>
        <p:spPr>
          <a:xfrm>
            <a:off x="9653971" y="1329629"/>
            <a:ext cx="1759351" cy="63609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92"/>
          </a:p>
        </p:txBody>
      </p:sp>
      <p:sp>
        <p:nvSpPr>
          <p:cNvPr id="128" name="Título 1">
            <a:extLst>
              <a:ext uri="{FF2B5EF4-FFF2-40B4-BE49-F238E27FC236}">
                <a16:creationId xmlns="" xmlns:a16="http://schemas.microsoft.com/office/drawing/2014/main" id="{988DD1A7-D098-49C2-99F3-73A1129C3976}"/>
              </a:ext>
            </a:extLst>
          </p:cNvPr>
          <p:cNvSpPr txBox="1">
            <a:spLocks/>
          </p:cNvSpPr>
          <p:nvPr/>
        </p:nvSpPr>
        <p:spPr>
          <a:xfrm>
            <a:off x="7828340" y="3331474"/>
            <a:ext cx="1756806" cy="584562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s-PE" sz="738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ítulo 1">
            <a:extLst>
              <a:ext uri="{FF2B5EF4-FFF2-40B4-BE49-F238E27FC236}">
                <a16:creationId xmlns="" xmlns:a16="http://schemas.microsoft.com/office/drawing/2014/main" id="{28BAD17D-B4E6-4C6A-836D-2CD47F17A195}"/>
              </a:ext>
            </a:extLst>
          </p:cNvPr>
          <p:cNvSpPr txBox="1">
            <a:spLocks/>
          </p:cNvSpPr>
          <p:nvPr/>
        </p:nvSpPr>
        <p:spPr>
          <a:xfrm>
            <a:off x="5990745" y="3456720"/>
            <a:ext cx="1859986" cy="192021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s-PE" sz="96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Imagen 141">
            <a:extLst>
              <a:ext uri="{FF2B5EF4-FFF2-40B4-BE49-F238E27FC236}">
                <a16:creationId xmlns="" xmlns:a16="http://schemas.microsoft.com/office/drawing/2014/main" id="{5EF308F5-757F-47FA-AE06-C32804962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50" y="5450051"/>
            <a:ext cx="1141369" cy="424050"/>
          </a:xfrm>
          <a:prstGeom prst="rect">
            <a:avLst/>
          </a:prstGeom>
        </p:spPr>
      </p:pic>
      <p:pic>
        <p:nvPicPr>
          <p:cNvPr id="144" name="Picture 2" descr="C:\Users\ECONTRERAS\Desktop\PPTS\LOGOS-ONE.png">
            <a:extLst>
              <a:ext uri="{FF2B5EF4-FFF2-40B4-BE49-F238E27FC236}">
                <a16:creationId xmlns="" xmlns:a16="http://schemas.microsoft.com/office/drawing/2014/main" id="{71A0A525-D941-4F91-AD3E-D1EE7D2D91C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86753" y="2104259"/>
            <a:ext cx="1311880" cy="579944"/>
          </a:xfrm>
          <a:prstGeom prst="rect">
            <a:avLst/>
          </a:prstGeom>
          <a:ln>
            <a:noFill/>
          </a:ln>
        </p:spPr>
      </p:pic>
      <p:sp>
        <p:nvSpPr>
          <p:cNvPr id="154" name="228 CuadroTexto">
            <a:extLst>
              <a:ext uri="{FF2B5EF4-FFF2-40B4-BE49-F238E27FC236}">
                <a16:creationId xmlns="" xmlns:a16="http://schemas.microsoft.com/office/drawing/2014/main" id="{3DA27376-7582-4116-B0CC-0CE8CF9DE494}"/>
              </a:ext>
            </a:extLst>
          </p:cNvPr>
          <p:cNvSpPr txBox="1"/>
          <p:nvPr/>
        </p:nvSpPr>
        <p:spPr>
          <a:xfrm>
            <a:off x="812227" y="4697717"/>
            <a:ext cx="1560137" cy="140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8:00 pm</a:t>
            </a:r>
          </a:p>
          <a:p>
            <a:r>
              <a:rPr lang="es-ES" sz="115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PE, EC, CO, MX</a:t>
            </a:r>
          </a:p>
          <a:p>
            <a:endParaRPr lang="es-ES" sz="11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pm</a:t>
            </a:r>
          </a:p>
          <a:p>
            <a:r>
              <a:rPr lang="es-ES" sz="115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</a:p>
        </p:txBody>
      </p:sp>
      <p:sp>
        <p:nvSpPr>
          <p:cNvPr id="192" name="Título 1">
            <a:extLst>
              <a:ext uri="{FF2B5EF4-FFF2-40B4-BE49-F238E27FC236}">
                <a16:creationId xmlns="" xmlns:a16="http://schemas.microsoft.com/office/drawing/2014/main" id="{2721B7C3-E5CF-42F5-BA93-F124FEC97898}"/>
              </a:ext>
            </a:extLst>
          </p:cNvPr>
          <p:cNvSpPr txBox="1">
            <a:spLocks/>
          </p:cNvSpPr>
          <p:nvPr/>
        </p:nvSpPr>
        <p:spPr>
          <a:xfrm>
            <a:off x="2308169" y="2475222"/>
            <a:ext cx="1759351" cy="292895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TIENS</a:t>
            </a:r>
            <a:endParaRPr lang="es-PE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ítulo 1">
            <a:extLst>
              <a:ext uri="{FF2B5EF4-FFF2-40B4-BE49-F238E27FC236}">
                <a16:creationId xmlns="" xmlns:a16="http://schemas.microsoft.com/office/drawing/2014/main" id="{89E45A18-8515-4045-9128-420CDA21F87A}"/>
              </a:ext>
            </a:extLst>
          </p:cNvPr>
          <p:cNvSpPr txBox="1">
            <a:spLocks/>
          </p:cNvSpPr>
          <p:nvPr/>
        </p:nvSpPr>
        <p:spPr>
          <a:xfrm>
            <a:off x="4164385" y="1481295"/>
            <a:ext cx="1734221" cy="334623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MARTES</a:t>
            </a:r>
            <a:endParaRPr lang="es-PE" sz="1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ítulo 1">
            <a:extLst>
              <a:ext uri="{FF2B5EF4-FFF2-40B4-BE49-F238E27FC236}">
                <a16:creationId xmlns="" xmlns:a16="http://schemas.microsoft.com/office/drawing/2014/main" id="{9FB8C188-B6CE-447F-A8E7-93E18C705185}"/>
              </a:ext>
            </a:extLst>
          </p:cNvPr>
          <p:cNvSpPr txBox="1">
            <a:spLocks/>
          </p:cNvSpPr>
          <p:nvPr/>
        </p:nvSpPr>
        <p:spPr>
          <a:xfrm>
            <a:off x="6032785" y="1481295"/>
            <a:ext cx="1734221" cy="334623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MIÉRCOLES</a:t>
            </a:r>
            <a:endParaRPr lang="es-PE" sz="1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ítulo 1">
            <a:extLst>
              <a:ext uri="{FF2B5EF4-FFF2-40B4-BE49-F238E27FC236}">
                <a16:creationId xmlns="" xmlns:a16="http://schemas.microsoft.com/office/drawing/2014/main" id="{6581A70F-32E6-44FF-AE07-9AC770278981}"/>
              </a:ext>
            </a:extLst>
          </p:cNvPr>
          <p:cNvSpPr txBox="1">
            <a:spLocks/>
          </p:cNvSpPr>
          <p:nvPr/>
        </p:nvSpPr>
        <p:spPr>
          <a:xfrm>
            <a:off x="7875304" y="1479728"/>
            <a:ext cx="1734221" cy="334623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JUEVES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ítulo 1">
            <a:extLst>
              <a:ext uri="{FF2B5EF4-FFF2-40B4-BE49-F238E27FC236}">
                <a16:creationId xmlns="" xmlns:a16="http://schemas.microsoft.com/office/drawing/2014/main" id="{E3FD2AD9-AB54-4BB1-A559-A07664C429C9}"/>
              </a:ext>
            </a:extLst>
          </p:cNvPr>
          <p:cNvSpPr txBox="1">
            <a:spLocks/>
          </p:cNvSpPr>
          <p:nvPr/>
        </p:nvSpPr>
        <p:spPr>
          <a:xfrm>
            <a:off x="9711962" y="1481433"/>
            <a:ext cx="1734221" cy="334623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VIERNES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CuadroTexto 214">
            <a:extLst>
              <a:ext uri="{FF2B5EF4-FFF2-40B4-BE49-F238E27FC236}">
                <a16:creationId xmlns="" xmlns:a16="http://schemas.microsoft.com/office/drawing/2014/main" id="{BCC9F15A-3770-48DA-9D8C-C84A805A8CCD}"/>
              </a:ext>
            </a:extLst>
          </p:cNvPr>
          <p:cNvSpPr txBox="1"/>
          <p:nvPr/>
        </p:nvSpPr>
        <p:spPr>
          <a:xfrm>
            <a:off x="2340525" y="3140482"/>
            <a:ext cx="169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HERRAMIENTAS DE NEGOCIO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17" name="CuadroTexto 216">
            <a:extLst>
              <a:ext uri="{FF2B5EF4-FFF2-40B4-BE49-F238E27FC236}">
                <a16:creationId xmlns="" xmlns:a16="http://schemas.microsoft.com/office/drawing/2014/main" id="{C423326F-8815-4D72-9A55-9558BF5DD735}"/>
              </a:ext>
            </a:extLst>
          </p:cNvPr>
          <p:cNvSpPr txBox="1"/>
          <p:nvPr/>
        </p:nvSpPr>
        <p:spPr>
          <a:xfrm>
            <a:off x="6049822" y="3140482"/>
            <a:ext cx="1686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HERRAMIENTAS DE NEGOCIO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19" name="CuadroTexto 218">
            <a:extLst>
              <a:ext uri="{FF2B5EF4-FFF2-40B4-BE49-F238E27FC236}">
                <a16:creationId xmlns="" xmlns:a16="http://schemas.microsoft.com/office/drawing/2014/main" id="{BF4A75E9-FD46-4C4E-A95D-3337A7088B70}"/>
              </a:ext>
            </a:extLst>
          </p:cNvPr>
          <p:cNvSpPr txBox="1"/>
          <p:nvPr/>
        </p:nvSpPr>
        <p:spPr>
          <a:xfrm>
            <a:off x="9652981" y="3140482"/>
            <a:ext cx="175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HERRAMIENTAS DE NEGOCIO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21" name="CuadroTexto 220">
            <a:extLst>
              <a:ext uri="{FF2B5EF4-FFF2-40B4-BE49-F238E27FC236}">
                <a16:creationId xmlns="" xmlns:a16="http://schemas.microsoft.com/office/drawing/2014/main" id="{56AB77F6-5B1D-445B-8DB5-FCAB57E950CA}"/>
              </a:ext>
            </a:extLst>
          </p:cNvPr>
          <p:cNvSpPr txBox="1"/>
          <p:nvPr/>
        </p:nvSpPr>
        <p:spPr>
          <a:xfrm>
            <a:off x="7825618" y="3142677"/>
            <a:ext cx="176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APRENDE DE PRODUCTOS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23" name="CuadroTexto 222">
            <a:extLst>
              <a:ext uri="{FF2B5EF4-FFF2-40B4-BE49-F238E27FC236}">
                <a16:creationId xmlns="" xmlns:a16="http://schemas.microsoft.com/office/drawing/2014/main" id="{D1C9450F-E4BB-4742-8966-8A680B1DAD37}"/>
              </a:ext>
            </a:extLst>
          </p:cNvPr>
          <p:cNvSpPr txBox="1"/>
          <p:nvPr/>
        </p:nvSpPr>
        <p:spPr>
          <a:xfrm>
            <a:off x="4143408" y="5356411"/>
            <a:ext cx="176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DESARROLLO PERSONAL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25" name="CuadroTexto 224">
            <a:extLst>
              <a:ext uri="{FF2B5EF4-FFF2-40B4-BE49-F238E27FC236}">
                <a16:creationId xmlns="" xmlns:a16="http://schemas.microsoft.com/office/drawing/2014/main" id="{E3DA1DDB-A275-48D2-9D12-938CB8724BB7}"/>
              </a:ext>
            </a:extLst>
          </p:cNvPr>
          <p:cNvSpPr txBox="1"/>
          <p:nvPr/>
        </p:nvSpPr>
        <p:spPr>
          <a:xfrm>
            <a:off x="4231712" y="3140482"/>
            <a:ext cx="165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NUEVOS EMPRESARIOS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27" name="CuadroTexto 226">
            <a:extLst>
              <a:ext uri="{FF2B5EF4-FFF2-40B4-BE49-F238E27FC236}">
                <a16:creationId xmlns="" xmlns:a16="http://schemas.microsoft.com/office/drawing/2014/main" id="{45DB1941-1C75-4FB7-ACEF-430F7D0B42F8}"/>
              </a:ext>
            </a:extLst>
          </p:cNvPr>
          <p:cNvSpPr txBox="1"/>
          <p:nvPr/>
        </p:nvSpPr>
        <p:spPr>
          <a:xfrm>
            <a:off x="2305671" y="5356411"/>
            <a:ext cx="176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PRESENTACIÓN DE PRODUCTO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29" name="CuadroTexto 228">
            <a:extLst>
              <a:ext uri="{FF2B5EF4-FFF2-40B4-BE49-F238E27FC236}">
                <a16:creationId xmlns="" xmlns:a16="http://schemas.microsoft.com/office/drawing/2014/main" id="{6E533B4D-26C1-4789-8340-DE81BC62A052}"/>
              </a:ext>
            </a:extLst>
          </p:cNvPr>
          <p:cNvSpPr txBox="1"/>
          <p:nvPr/>
        </p:nvSpPr>
        <p:spPr>
          <a:xfrm>
            <a:off x="7821499" y="5340691"/>
            <a:ext cx="175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PRESENTACIÓN DE NEGOCIO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31" name="CuadroTexto 230">
            <a:extLst>
              <a:ext uri="{FF2B5EF4-FFF2-40B4-BE49-F238E27FC236}">
                <a16:creationId xmlns="" xmlns:a16="http://schemas.microsoft.com/office/drawing/2014/main" id="{3C8349FF-D50C-42FF-B266-7D025B810AC9}"/>
              </a:ext>
            </a:extLst>
          </p:cNvPr>
          <p:cNvSpPr txBox="1"/>
          <p:nvPr/>
        </p:nvSpPr>
        <p:spPr>
          <a:xfrm>
            <a:off x="9652981" y="5340691"/>
            <a:ext cx="175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PRESENTACIÓN DE PRODUCTO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238" name="CuadroTexto 237">
            <a:extLst>
              <a:ext uri="{FF2B5EF4-FFF2-40B4-BE49-F238E27FC236}">
                <a16:creationId xmlns="" xmlns:a16="http://schemas.microsoft.com/office/drawing/2014/main" id="{F1F876EB-4FCD-4136-9BB4-B6D6D1776874}"/>
              </a:ext>
            </a:extLst>
          </p:cNvPr>
          <p:cNvSpPr txBox="1"/>
          <p:nvPr/>
        </p:nvSpPr>
        <p:spPr>
          <a:xfrm>
            <a:off x="1104900" y="456445"/>
            <a:ext cx="71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</a:rPr>
              <a:t>Conoce la estructura del </a:t>
            </a:r>
            <a:r>
              <a:rPr lang="es-MX" sz="3200" b="1" dirty="0" smtClean="0">
                <a:solidFill>
                  <a:srgbClr val="3BA641"/>
                </a:solidFill>
              </a:rPr>
              <a:t>SISTEMA</a:t>
            </a:r>
            <a:endParaRPr lang="es-PE" sz="3200" b="1" dirty="0">
              <a:solidFill>
                <a:srgbClr val="3BA641"/>
              </a:solidFill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21" y="405057"/>
            <a:ext cx="2708093" cy="6338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76" y="4218219"/>
            <a:ext cx="1529310" cy="8127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28" y="2097189"/>
            <a:ext cx="889272" cy="409681"/>
          </a:xfrm>
          <a:prstGeom prst="rect">
            <a:avLst/>
          </a:prstGeom>
        </p:spPr>
      </p:pic>
      <p:sp>
        <p:nvSpPr>
          <p:cNvPr id="79" name="Título 1">
            <a:extLst>
              <a:ext uri="{FF2B5EF4-FFF2-40B4-BE49-F238E27FC236}">
                <a16:creationId xmlns="" xmlns:a16="http://schemas.microsoft.com/office/drawing/2014/main" id="{2721B7C3-E5CF-42F5-BA93-F124FEC97898}"/>
              </a:ext>
            </a:extLst>
          </p:cNvPr>
          <p:cNvSpPr txBox="1">
            <a:spLocks/>
          </p:cNvSpPr>
          <p:nvPr/>
        </p:nvSpPr>
        <p:spPr>
          <a:xfrm>
            <a:off x="5991169" y="2475222"/>
            <a:ext cx="1759351" cy="292895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TIENS</a:t>
            </a:r>
            <a:endParaRPr lang="es-PE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28" y="2097189"/>
            <a:ext cx="889272" cy="409681"/>
          </a:xfrm>
          <a:prstGeom prst="rect">
            <a:avLst/>
          </a:prstGeom>
        </p:spPr>
      </p:pic>
      <p:sp>
        <p:nvSpPr>
          <p:cNvPr id="83" name="Título 1">
            <a:extLst>
              <a:ext uri="{FF2B5EF4-FFF2-40B4-BE49-F238E27FC236}">
                <a16:creationId xmlns="" xmlns:a16="http://schemas.microsoft.com/office/drawing/2014/main" id="{2721B7C3-E5CF-42F5-BA93-F124FEC97898}"/>
              </a:ext>
            </a:extLst>
          </p:cNvPr>
          <p:cNvSpPr txBox="1">
            <a:spLocks/>
          </p:cNvSpPr>
          <p:nvPr/>
        </p:nvSpPr>
        <p:spPr>
          <a:xfrm>
            <a:off x="7819969" y="2475222"/>
            <a:ext cx="1759351" cy="292895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TIENS</a:t>
            </a:r>
            <a:endParaRPr lang="es-PE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8" y="2097189"/>
            <a:ext cx="889272" cy="409681"/>
          </a:xfrm>
          <a:prstGeom prst="rect">
            <a:avLst/>
          </a:prstGeom>
        </p:spPr>
      </p:pic>
      <p:sp>
        <p:nvSpPr>
          <p:cNvPr id="87" name="Título 1">
            <a:extLst>
              <a:ext uri="{FF2B5EF4-FFF2-40B4-BE49-F238E27FC236}">
                <a16:creationId xmlns="" xmlns:a16="http://schemas.microsoft.com/office/drawing/2014/main" id="{2721B7C3-E5CF-42F5-BA93-F124FEC97898}"/>
              </a:ext>
            </a:extLst>
          </p:cNvPr>
          <p:cNvSpPr txBox="1">
            <a:spLocks/>
          </p:cNvSpPr>
          <p:nvPr/>
        </p:nvSpPr>
        <p:spPr>
          <a:xfrm>
            <a:off x="9648769" y="2475222"/>
            <a:ext cx="1759351" cy="292895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TIENS</a:t>
            </a:r>
            <a:endParaRPr lang="es-PE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228" y="2097189"/>
            <a:ext cx="889272" cy="409681"/>
          </a:xfrm>
          <a:prstGeom prst="rect">
            <a:avLst/>
          </a:prstGeom>
        </p:spPr>
      </p:pic>
      <p:sp>
        <p:nvSpPr>
          <p:cNvPr id="90" name="Título 1">
            <a:extLst>
              <a:ext uri="{FF2B5EF4-FFF2-40B4-BE49-F238E27FC236}">
                <a16:creationId xmlns="" xmlns:a16="http://schemas.microsoft.com/office/drawing/2014/main" id="{2721B7C3-E5CF-42F5-BA93-F124FEC97898}"/>
              </a:ext>
            </a:extLst>
          </p:cNvPr>
          <p:cNvSpPr txBox="1">
            <a:spLocks/>
          </p:cNvSpPr>
          <p:nvPr/>
        </p:nvSpPr>
        <p:spPr>
          <a:xfrm>
            <a:off x="4136882" y="4659622"/>
            <a:ext cx="1759351" cy="292895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TIENS</a:t>
            </a:r>
            <a:endParaRPr lang="es-PE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41" y="4281589"/>
            <a:ext cx="889272" cy="4096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22" y="4410618"/>
            <a:ext cx="783364" cy="452712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722" y="4410618"/>
            <a:ext cx="783364" cy="452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8" y="4407526"/>
            <a:ext cx="805854" cy="4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imagen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23" name="Parallelogram 22"/>
          <p:cNvSpPr/>
          <p:nvPr/>
        </p:nvSpPr>
        <p:spPr>
          <a:xfrm>
            <a:off x="5443737" y="2216515"/>
            <a:ext cx="8675200" cy="2878111"/>
          </a:xfrm>
          <a:prstGeom prst="parallelogram">
            <a:avLst>
              <a:gd name="adj" fmla="val 28150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Parallelogram 23"/>
          <p:cNvSpPr/>
          <p:nvPr/>
        </p:nvSpPr>
        <p:spPr>
          <a:xfrm>
            <a:off x="5200650" y="2445895"/>
            <a:ext cx="7905751" cy="2419351"/>
          </a:xfrm>
          <a:prstGeom prst="parallelogram">
            <a:avLst>
              <a:gd name="adj" fmla="val 28150"/>
            </a:avLst>
          </a:prstGeom>
          <a:solidFill>
            <a:schemeClr val="accent6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978054" y="3098719"/>
            <a:ext cx="1487239" cy="1113704"/>
            <a:chOff x="4831648" y="4422886"/>
            <a:chExt cx="1860616" cy="1393304"/>
          </a:xfrm>
        </p:grpSpPr>
        <p:sp>
          <p:nvSpPr>
            <p:cNvPr id="26" name="Freeform 25"/>
            <p:cNvSpPr/>
            <p:nvPr/>
          </p:nvSpPr>
          <p:spPr>
            <a:xfrm rot="432624">
              <a:off x="4831648" y="5559171"/>
              <a:ext cx="550531" cy="257019"/>
            </a:xfrm>
            <a:custGeom>
              <a:avLst/>
              <a:gdLst>
                <a:gd name="connsiteX0" fmla="*/ 41227 w 550531"/>
                <a:gd name="connsiteY0" fmla="*/ 0 h 257019"/>
                <a:gd name="connsiteX1" fmla="*/ 18051 w 550531"/>
                <a:gd name="connsiteY1" fmla="*/ 111099 h 257019"/>
                <a:gd name="connsiteX2" fmla="*/ 550531 w 550531"/>
                <a:gd name="connsiteY2" fmla="*/ 43733 h 257019"/>
                <a:gd name="connsiteX3" fmla="*/ 518611 w 550531"/>
                <a:gd name="connsiteY3" fmla="*/ 257019 h 257019"/>
                <a:gd name="connsiteX4" fmla="*/ 0 w 550531"/>
                <a:gd name="connsiteY4" fmla="*/ 122075 h 25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531" h="257019">
                  <a:moveTo>
                    <a:pt x="41227" y="0"/>
                  </a:moveTo>
                  <a:lnTo>
                    <a:pt x="18051" y="111099"/>
                  </a:lnTo>
                  <a:lnTo>
                    <a:pt x="550531" y="43733"/>
                  </a:lnTo>
                  <a:lnTo>
                    <a:pt x="518611" y="257019"/>
                  </a:lnTo>
                  <a:lnTo>
                    <a:pt x="0" y="12207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4835805" y="4422886"/>
              <a:ext cx="1856459" cy="1215236"/>
            </a:xfrm>
            <a:prstGeom prst="parallelogram">
              <a:avLst>
                <a:gd name="adj" fmla="val 3442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49968" y="3339101"/>
            <a:ext cx="546739" cy="490607"/>
            <a:chOff x="8777288" y="1881188"/>
            <a:chExt cx="1773238" cy="1535113"/>
          </a:xfrm>
          <a:solidFill>
            <a:schemeClr val="bg1"/>
          </a:solidFill>
        </p:grpSpPr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8777288" y="1881188"/>
              <a:ext cx="1301750" cy="1535113"/>
            </a:xfrm>
            <a:custGeom>
              <a:avLst/>
              <a:gdLst>
                <a:gd name="T0" fmla="*/ 1636 w 2461"/>
                <a:gd name="T1" fmla="*/ 8 h 2901"/>
                <a:gd name="T2" fmla="*/ 1822 w 2461"/>
                <a:gd name="T3" fmla="*/ 56 h 2901"/>
                <a:gd name="T4" fmla="*/ 1994 w 2461"/>
                <a:gd name="T5" fmla="*/ 144 h 2901"/>
                <a:gd name="T6" fmla="*/ 2144 w 2461"/>
                <a:gd name="T7" fmla="*/ 269 h 2901"/>
                <a:gd name="T8" fmla="*/ 2266 w 2461"/>
                <a:gd name="T9" fmla="*/ 429 h 2901"/>
                <a:gd name="T10" fmla="*/ 2274 w 2461"/>
                <a:gd name="T11" fmla="*/ 439 h 2901"/>
                <a:gd name="T12" fmla="*/ 2347 w 2461"/>
                <a:gd name="T13" fmla="*/ 605 h 2901"/>
                <a:gd name="T14" fmla="*/ 2261 w 2461"/>
                <a:gd name="T15" fmla="*/ 720 h 2901"/>
                <a:gd name="T16" fmla="*/ 2156 w 2461"/>
                <a:gd name="T17" fmla="*/ 743 h 2901"/>
                <a:gd name="T18" fmla="*/ 2061 w 2461"/>
                <a:gd name="T19" fmla="*/ 805 h 2901"/>
                <a:gd name="T20" fmla="*/ 1956 w 2461"/>
                <a:gd name="T21" fmla="*/ 967 h 2901"/>
                <a:gd name="T22" fmla="*/ 1661 w 2461"/>
                <a:gd name="T23" fmla="*/ 1482 h 2901"/>
                <a:gd name="T24" fmla="*/ 1641 w 2461"/>
                <a:gd name="T25" fmla="*/ 1573 h 2901"/>
                <a:gd name="T26" fmla="*/ 1643 w 2461"/>
                <a:gd name="T27" fmla="*/ 1642 h 2901"/>
                <a:gd name="T28" fmla="*/ 1674 w 2461"/>
                <a:gd name="T29" fmla="*/ 1738 h 2901"/>
                <a:gd name="T30" fmla="*/ 2061 w 2461"/>
                <a:gd name="T31" fmla="*/ 2386 h 2901"/>
                <a:gd name="T32" fmla="*/ 2156 w 2461"/>
                <a:gd name="T33" fmla="*/ 2448 h 2901"/>
                <a:gd name="T34" fmla="*/ 2261 w 2461"/>
                <a:gd name="T35" fmla="*/ 2473 h 2901"/>
                <a:gd name="T36" fmla="*/ 2461 w 2461"/>
                <a:gd name="T37" fmla="*/ 2519 h 2901"/>
                <a:gd name="T38" fmla="*/ 2438 w 2461"/>
                <a:gd name="T39" fmla="*/ 2585 h 2901"/>
                <a:gd name="T40" fmla="*/ 2313 w 2461"/>
                <a:gd name="T41" fmla="*/ 2668 h 2901"/>
                <a:gd name="T42" fmla="*/ 1917 w 2461"/>
                <a:gd name="T43" fmla="*/ 2894 h 2901"/>
                <a:gd name="T44" fmla="*/ 1847 w 2461"/>
                <a:gd name="T45" fmla="*/ 2896 h 2901"/>
                <a:gd name="T46" fmla="*/ 1788 w 2461"/>
                <a:gd name="T47" fmla="*/ 2860 h 2901"/>
                <a:gd name="T48" fmla="*/ 1355 w 2461"/>
                <a:gd name="T49" fmla="*/ 2115 h 2901"/>
                <a:gd name="T50" fmla="*/ 1304 w 2461"/>
                <a:gd name="T51" fmla="*/ 2061 h 2901"/>
                <a:gd name="T52" fmla="*/ 1247 w 2461"/>
                <a:gd name="T53" fmla="*/ 2044 h 2901"/>
                <a:gd name="T54" fmla="*/ 1230 w 2461"/>
                <a:gd name="T55" fmla="*/ 2048 h 2901"/>
                <a:gd name="T56" fmla="*/ 1225 w 2461"/>
                <a:gd name="T57" fmla="*/ 2050 h 2901"/>
                <a:gd name="T58" fmla="*/ 1101 w 2461"/>
                <a:gd name="T59" fmla="*/ 2093 h 2901"/>
                <a:gd name="T60" fmla="*/ 912 w 2461"/>
                <a:gd name="T61" fmla="*/ 2122 h 2901"/>
                <a:gd name="T62" fmla="*/ 724 w 2461"/>
                <a:gd name="T63" fmla="*/ 2109 h 2901"/>
                <a:gd name="T64" fmla="*/ 545 w 2461"/>
                <a:gd name="T65" fmla="*/ 2057 h 2901"/>
                <a:gd name="T66" fmla="*/ 379 w 2461"/>
                <a:gd name="T67" fmla="*/ 1968 h 2901"/>
                <a:gd name="T68" fmla="*/ 235 w 2461"/>
                <a:gd name="T69" fmla="*/ 1843 h 2901"/>
                <a:gd name="T70" fmla="*/ 117 w 2461"/>
                <a:gd name="T71" fmla="*/ 1684 h 2901"/>
                <a:gd name="T72" fmla="*/ 112 w 2461"/>
                <a:gd name="T73" fmla="*/ 1675 h 2901"/>
                <a:gd name="T74" fmla="*/ 33 w 2461"/>
                <a:gd name="T75" fmla="*/ 1484 h 2901"/>
                <a:gd name="T76" fmla="*/ 1 w 2461"/>
                <a:gd name="T77" fmla="*/ 1287 h 2901"/>
                <a:gd name="T78" fmla="*/ 14 w 2461"/>
                <a:gd name="T79" fmla="*/ 1090 h 2901"/>
                <a:gd name="T80" fmla="*/ 70 w 2461"/>
                <a:gd name="T81" fmla="*/ 902 h 2901"/>
                <a:gd name="T82" fmla="*/ 161 w 2461"/>
                <a:gd name="T83" fmla="*/ 739 h 2901"/>
                <a:gd name="T84" fmla="*/ 287 w 2461"/>
                <a:gd name="T85" fmla="*/ 597 h 2901"/>
                <a:gd name="T86" fmla="*/ 392 w 2461"/>
                <a:gd name="T87" fmla="*/ 515 h 2901"/>
                <a:gd name="T88" fmla="*/ 411 w 2461"/>
                <a:gd name="T89" fmla="*/ 506 h 2901"/>
                <a:gd name="T90" fmla="*/ 457 w 2461"/>
                <a:gd name="T91" fmla="*/ 522 h 2901"/>
                <a:gd name="T92" fmla="*/ 845 w 2461"/>
                <a:gd name="T93" fmla="*/ 1186 h 2901"/>
                <a:gd name="T94" fmla="*/ 896 w 2461"/>
                <a:gd name="T95" fmla="*/ 1212 h 2901"/>
                <a:gd name="T96" fmla="*/ 953 w 2461"/>
                <a:gd name="T97" fmla="*/ 1201 h 2901"/>
                <a:gd name="T98" fmla="*/ 1454 w 2461"/>
                <a:gd name="T99" fmla="*/ 909 h 2901"/>
                <a:gd name="T100" fmla="*/ 1480 w 2461"/>
                <a:gd name="T101" fmla="*/ 858 h 2901"/>
                <a:gd name="T102" fmla="*/ 1469 w 2461"/>
                <a:gd name="T103" fmla="*/ 800 h 2901"/>
                <a:gd name="T104" fmla="*/ 1098 w 2461"/>
                <a:gd name="T105" fmla="*/ 155 h 2901"/>
                <a:gd name="T106" fmla="*/ 1101 w 2461"/>
                <a:gd name="T107" fmla="*/ 113 h 2901"/>
                <a:gd name="T108" fmla="*/ 1122 w 2461"/>
                <a:gd name="T109" fmla="*/ 92 h 2901"/>
                <a:gd name="T110" fmla="*/ 1251 w 2461"/>
                <a:gd name="T111" fmla="*/ 40 h 2901"/>
                <a:gd name="T112" fmla="*/ 1443 w 2461"/>
                <a:gd name="T113" fmla="*/ 3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1" h="2901">
                  <a:moveTo>
                    <a:pt x="1508" y="0"/>
                  </a:moveTo>
                  <a:lnTo>
                    <a:pt x="1572" y="2"/>
                  </a:lnTo>
                  <a:lnTo>
                    <a:pt x="1636" y="8"/>
                  </a:lnTo>
                  <a:lnTo>
                    <a:pt x="1699" y="20"/>
                  </a:lnTo>
                  <a:lnTo>
                    <a:pt x="1762" y="36"/>
                  </a:lnTo>
                  <a:lnTo>
                    <a:pt x="1822" y="56"/>
                  </a:lnTo>
                  <a:lnTo>
                    <a:pt x="1881" y="81"/>
                  </a:lnTo>
                  <a:lnTo>
                    <a:pt x="1939" y="110"/>
                  </a:lnTo>
                  <a:lnTo>
                    <a:pt x="1994" y="144"/>
                  </a:lnTo>
                  <a:lnTo>
                    <a:pt x="2047" y="181"/>
                  </a:lnTo>
                  <a:lnTo>
                    <a:pt x="2097" y="223"/>
                  </a:lnTo>
                  <a:lnTo>
                    <a:pt x="2144" y="269"/>
                  </a:lnTo>
                  <a:lnTo>
                    <a:pt x="2189" y="319"/>
                  </a:lnTo>
                  <a:lnTo>
                    <a:pt x="2230" y="372"/>
                  </a:lnTo>
                  <a:lnTo>
                    <a:pt x="2266" y="429"/>
                  </a:lnTo>
                  <a:lnTo>
                    <a:pt x="2268" y="433"/>
                  </a:lnTo>
                  <a:lnTo>
                    <a:pt x="2272" y="436"/>
                  </a:lnTo>
                  <a:lnTo>
                    <a:pt x="2274" y="439"/>
                  </a:lnTo>
                  <a:lnTo>
                    <a:pt x="2302" y="493"/>
                  </a:lnTo>
                  <a:lnTo>
                    <a:pt x="2327" y="549"/>
                  </a:lnTo>
                  <a:lnTo>
                    <a:pt x="2347" y="605"/>
                  </a:lnTo>
                  <a:lnTo>
                    <a:pt x="2363" y="661"/>
                  </a:lnTo>
                  <a:lnTo>
                    <a:pt x="2376" y="720"/>
                  </a:lnTo>
                  <a:lnTo>
                    <a:pt x="2261" y="720"/>
                  </a:lnTo>
                  <a:lnTo>
                    <a:pt x="2227" y="722"/>
                  </a:lnTo>
                  <a:lnTo>
                    <a:pt x="2191" y="731"/>
                  </a:lnTo>
                  <a:lnTo>
                    <a:pt x="2156" y="743"/>
                  </a:lnTo>
                  <a:lnTo>
                    <a:pt x="2122" y="760"/>
                  </a:lnTo>
                  <a:lnTo>
                    <a:pt x="2090" y="782"/>
                  </a:lnTo>
                  <a:lnTo>
                    <a:pt x="2061" y="805"/>
                  </a:lnTo>
                  <a:lnTo>
                    <a:pt x="2037" y="832"/>
                  </a:lnTo>
                  <a:lnTo>
                    <a:pt x="2018" y="860"/>
                  </a:lnTo>
                  <a:lnTo>
                    <a:pt x="1956" y="967"/>
                  </a:lnTo>
                  <a:lnTo>
                    <a:pt x="1878" y="1102"/>
                  </a:lnTo>
                  <a:lnTo>
                    <a:pt x="1674" y="1456"/>
                  </a:lnTo>
                  <a:lnTo>
                    <a:pt x="1661" y="1482"/>
                  </a:lnTo>
                  <a:lnTo>
                    <a:pt x="1651" y="1511"/>
                  </a:lnTo>
                  <a:lnTo>
                    <a:pt x="1644" y="1541"/>
                  </a:lnTo>
                  <a:lnTo>
                    <a:pt x="1641" y="1573"/>
                  </a:lnTo>
                  <a:lnTo>
                    <a:pt x="1640" y="1605"/>
                  </a:lnTo>
                  <a:lnTo>
                    <a:pt x="1640" y="1606"/>
                  </a:lnTo>
                  <a:lnTo>
                    <a:pt x="1643" y="1642"/>
                  </a:lnTo>
                  <a:lnTo>
                    <a:pt x="1649" y="1677"/>
                  </a:lnTo>
                  <a:lnTo>
                    <a:pt x="1660" y="1709"/>
                  </a:lnTo>
                  <a:lnTo>
                    <a:pt x="1674" y="1738"/>
                  </a:lnTo>
                  <a:lnTo>
                    <a:pt x="2018" y="2332"/>
                  </a:lnTo>
                  <a:lnTo>
                    <a:pt x="2037" y="2360"/>
                  </a:lnTo>
                  <a:lnTo>
                    <a:pt x="2061" y="2386"/>
                  </a:lnTo>
                  <a:lnTo>
                    <a:pt x="2090" y="2411"/>
                  </a:lnTo>
                  <a:lnTo>
                    <a:pt x="2122" y="2431"/>
                  </a:lnTo>
                  <a:lnTo>
                    <a:pt x="2156" y="2448"/>
                  </a:lnTo>
                  <a:lnTo>
                    <a:pt x="2191" y="2462"/>
                  </a:lnTo>
                  <a:lnTo>
                    <a:pt x="2227" y="2470"/>
                  </a:lnTo>
                  <a:lnTo>
                    <a:pt x="2261" y="2473"/>
                  </a:lnTo>
                  <a:lnTo>
                    <a:pt x="2454" y="2473"/>
                  </a:lnTo>
                  <a:lnTo>
                    <a:pt x="2460" y="2495"/>
                  </a:lnTo>
                  <a:lnTo>
                    <a:pt x="2461" y="2519"/>
                  </a:lnTo>
                  <a:lnTo>
                    <a:pt x="2457" y="2542"/>
                  </a:lnTo>
                  <a:lnTo>
                    <a:pt x="2450" y="2565"/>
                  </a:lnTo>
                  <a:lnTo>
                    <a:pt x="2438" y="2585"/>
                  </a:lnTo>
                  <a:lnTo>
                    <a:pt x="2421" y="2603"/>
                  </a:lnTo>
                  <a:lnTo>
                    <a:pt x="2402" y="2617"/>
                  </a:lnTo>
                  <a:lnTo>
                    <a:pt x="2313" y="2668"/>
                  </a:lnTo>
                  <a:lnTo>
                    <a:pt x="1989" y="2856"/>
                  </a:lnTo>
                  <a:lnTo>
                    <a:pt x="1939" y="2884"/>
                  </a:lnTo>
                  <a:lnTo>
                    <a:pt x="1917" y="2894"/>
                  </a:lnTo>
                  <a:lnTo>
                    <a:pt x="1894" y="2899"/>
                  </a:lnTo>
                  <a:lnTo>
                    <a:pt x="1871" y="2901"/>
                  </a:lnTo>
                  <a:lnTo>
                    <a:pt x="1847" y="2896"/>
                  </a:lnTo>
                  <a:lnTo>
                    <a:pt x="1826" y="2888"/>
                  </a:lnTo>
                  <a:lnTo>
                    <a:pt x="1805" y="2876"/>
                  </a:lnTo>
                  <a:lnTo>
                    <a:pt x="1788" y="2860"/>
                  </a:lnTo>
                  <a:lnTo>
                    <a:pt x="1774" y="2839"/>
                  </a:lnTo>
                  <a:lnTo>
                    <a:pt x="1768" y="2829"/>
                  </a:lnTo>
                  <a:lnTo>
                    <a:pt x="1355" y="2115"/>
                  </a:lnTo>
                  <a:lnTo>
                    <a:pt x="1340" y="2092"/>
                  </a:lnTo>
                  <a:lnTo>
                    <a:pt x="1323" y="2074"/>
                  </a:lnTo>
                  <a:lnTo>
                    <a:pt x="1304" y="2061"/>
                  </a:lnTo>
                  <a:lnTo>
                    <a:pt x="1284" y="2050"/>
                  </a:lnTo>
                  <a:lnTo>
                    <a:pt x="1264" y="2045"/>
                  </a:lnTo>
                  <a:lnTo>
                    <a:pt x="1247" y="2044"/>
                  </a:lnTo>
                  <a:lnTo>
                    <a:pt x="1231" y="2048"/>
                  </a:lnTo>
                  <a:lnTo>
                    <a:pt x="1230" y="2048"/>
                  </a:lnTo>
                  <a:lnTo>
                    <a:pt x="1230" y="2048"/>
                  </a:lnTo>
                  <a:lnTo>
                    <a:pt x="1229" y="2049"/>
                  </a:lnTo>
                  <a:lnTo>
                    <a:pt x="1227" y="2049"/>
                  </a:lnTo>
                  <a:lnTo>
                    <a:pt x="1225" y="2050"/>
                  </a:lnTo>
                  <a:lnTo>
                    <a:pt x="1223" y="2051"/>
                  </a:lnTo>
                  <a:lnTo>
                    <a:pt x="1162" y="2075"/>
                  </a:lnTo>
                  <a:lnTo>
                    <a:pt x="1101" y="2093"/>
                  </a:lnTo>
                  <a:lnTo>
                    <a:pt x="1037" y="2108"/>
                  </a:lnTo>
                  <a:lnTo>
                    <a:pt x="975" y="2117"/>
                  </a:lnTo>
                  <a:lnTo>
                    <a:pt x="912" y="2122"/>
                  </a:lnTo>
                  <a:lnTo>
                    <a:pt x="849" y="2122"/>
                  </a:lnTo>
                  <a:lnTo>
                    <a:pt x="786" y="2118"/>
                  </a:lnTo>
                  <a:lnTo>
                    <a:pt x="724" y="2109"/>
                  </a:lnTo>
                  <a:lnTo>
                    <a:pt x="664" y="2095"/>
                  </a:lnTo>
                  <a:lnTo>
                    <a:pt x="604" y="2078"/>
                  </a:lnTo>
                  <a:lnTo>
                    <a:pt x="545" y="2057"/>
                  </a:lnTo>
                  <a:lnTo>
                    <a:pt x="488" y="2031"/>
                  </a:lnTo>
                  <a:lnTo>
                    <a:pt x="432" y="2001"/>
                  </a:lnTo>
                  <a:lnTo>
                    <a:pt x="379" y="1968"/>
                  </a:lnTo>
                  <a:lnTo>
                    <a:pt x="328" y="1930"/>
                  </a:lnTo>
                  <a:lnTo>
                    <a:pt x="281" y="1888"/>
                  </a:lnTo>
                  <a:lnTo>
                    <a:pt x="235" y="1843"/>
                  </a:lnTo>
                  <a:lnTo>
                    <a:pt x="193" y="1793"/>
                  </a:lnTo>
                  <a:lnTo>
                    <a:pt x="153" y="1740"/>
                  </a:lnTo>
                  <a:lnTo>
                    <a:pt x="117" y="1684"/>
                  </a:lnTo>
                  <a:lnTo>
                    <a:pt x="115" y="1681"/>
                  </a:lnTo>
                  <a:lnTo>
                    <a:pt x="113" y="1678"/>
                  </a:lnTo>
                  <a:lnTo>
                    <a:pt x="112" y="1675"/>
                  </a:lnTo>
                  <a:lnTo>
                    <a:pt x="81" y="1613"/>
                  </a:lnTo>
                  <a:lnTo>
                    <a:pt x="54" y="1548"/>
                  </a:lnTo>
                  <a:lnTo>
                    <a:pt x="33" y="1484"/>
                  </a:lnTo>
                  <a:lnTo>
                    <a:pt x="17" y="1419"/>
                  </a:lnTo>
                  <a:lnTo>
                    <a:pt x="6" y="1352"/>
                  </a:lnTo>
                  <a:lnTo>
                    <a:pt x="1" y="1287"/>
                  </a:lnTo>
                  <a:lnTo>
                    <a:pt x="0" y="1221"/>
                  </a:lnTo>
                  <a:lnTo>
                    <a:pt x="5" y="1155"/>
                  </a:lnTo>
                  <a:lnTo>
                    <a:pt x="14" y="1090"/>
                  </a:lnTo>
                  <a:lnTo>
                    <a:pt x="29" y="1026"/>
                  </a:lnTo>
                  <a:lnTo>
                    <a:pt x="47" y="964"/>
                  </a:lnTo>
                  <a:lnTo>
                    <a:pt x="70" y="902"/>
                  </a:lnTo>
                  <a:lnTo>
                    <a:pt x="97" y="846"/>
                  </a:lnTo>
                  <a:lnTo>
                    <a:pt x="128" y="791"/>
                  </a:lnTo>
                  <a:lnTo>
                    <a:pt x="161" y="739"/>
                  </a:lnTo>
                  <a:lnTo>
                    <a:pt x="199" y="689"/>
                  </a:lnTo>
                  <a:lnTo>
                    <a:pt x="242" y="642"/>
                  </a:lnTo>
                  <a:lnTo>
                    <a:pt x="287" y="597"/>
                  </a:lnTo>
                  <a:lnTo>
                    <a:pt x="337" y="555"/>
                  </a:lnTo>
                  <a:lnTo>
                    <a:pt x="390" y="517"/>
                  </a:lnTo>
                  <a:lnTo>
                    <a:pt x="392" y="515"/>
                  </a:lnTo>
                  <a:lnTo>
                    <a:pt x="394" y="514"/>
                  </a:lnTo>
                  <a:lnTo>
                    <a:pt x="396" y="512"/>
                  </a:lnTo>
                  <a:lnTo>
                    <a:pt x="411" y="506"/>
                  </a:lnTo>
                  <a:lnTo>
                    <a:pt x="427" y="505"/>
                  </a:lnTo>
                  <a:lnTo>
                    <a:pt x="443" y="511"/>
                  </a:lnTo>
                  <a:lnTo>
                    <a:pt x="457" y="522"/>
                  </a:lnTo>
                  <a:lnTo>
                    <a:pt x="469" y="538"/>
                  </a:lnTo>
                  <a:lnTo>
                    <a:pt x="833" y="1170"/>
                  </a:lnTo>
                  <a:lnTo>
                    <a:pt x="845" y="1186"/>
                  </a:lnTo>
                  <a:lnTo>
                    <a:pt x="860" y="1198"/>
                  </a:lnTo>
                  <a:lnTo>
                    <a:pt x="877" y="1206"/>
                  </a:lnTo>
                  <a:lnTo>
                    <a:pt x="896" y="1212"/>
                  </a:lnTo>
                  <a:lnTo>
                    <a:pt x="915" y="1213"/>
                  </a:lnTo>
                  <a:lnTo>
                    <a:pt x="934" y="1210"/>
                  </a:lnTo>
                  <a:lnTo>
                    <a:pt x="953" y="1201"/>
                  </a:lnTo>
                  <a:lnTo>
                    <a:pt x="1060" y="1139"/>
                  </a:lnTo>
                  <a:lnTo>
                    <a:pt x="1437" y="922"/>
                  </a:lnTo>
                  <a:lnTo>
                    <a:pt x="1454" y="909"/>
                  </a:lnTo>
                  <a:lnTo>
                    <a:pt x="1466" y="895"/>
                  </a:lnTo>
                  <a:lnTo>
                    <a:pt x="1475" y="878"/>
                  </a:lnTo>
                  <a:lnTo>
                    <a:pt x="1480" y="858"/>
                  </a:lnTo>
                  <a:lnTo>
                    <a:pt x="1481" y="839"/>
                  </a:lnTo>
                  <a:lnTo>
                    <a:pt x="1477" y="820"/>
                  </a:lnTo>
                  <a:lnTo>
                    <a:pt x="1469" y="800"/>
                  </a:lnTo>
                  <a:lnTo>
                    <a:pt x="1230" y="389"/>
                  </a:lnTo>
                  <a:lnTo>
                    <a:pt x="1105" y="172"/>
                  </a:lnTo>
                  <a:lnTo>
                    <a:pt x="1098" y="155"/>
                  </a:lnTo>
                  <a:lnTo>
                    <a:pt x="1094" y="140"/>
                  </a:lnTo>
                  <a:lnTo>
                    <a:pt x="1095" y="126"/>
                  </a:lnTo>
                  <a:lnTo>
                    <a:pt x="1101" y="113"/>
                  </a:lnTo>
                  <a:lnTo>
                    <a:pt x="1108" y="103"/>
                  </a:lnTo>
                  <a:lnTo>
                    <a:pt x="1119" y="94"/>
                  </a:lnTo>
                  <a:lnTo>
                    <a:pt x="1122" y="92"/>
                  </a:lnTo>
                  <a:lnTo>
                    <a:pt x="1125" y="91"/>
                  </a:lnTo>
                  <a:lnTo>
                    <a:pt x="1187" y="63"/>
                  </a:lnTo>
                  <a:lnTo>
                    <a:pt x="1251" y="40"/>
                  </a:lnTo>
                  <a:lnTo>
                    <a:pt x="1314" y="23"/>
                  </a:lnTo>
                  <a:lnTo>
                    <a:pt x="1378" y="10"/>
                  </a:lnTo>
                  <a:lnTo>
                    <a:pt x="1443" y="3"/>
                  </a:lnTo>
                  <a:lnTo>
                    <a:pt x="1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6511262" y="3339101"/>
            <a:ext cx="4361736" cy="6093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 </a:t>
            </a:r>
            <a:r>
              <a:rPr lang="en-IN" b="1" dirty="0" smtClean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Y ADEM</a:t>
            </a:r>
            <a:r>
              <a:rPr lang="es-ES" b="1" dirty="0" smtClean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ÁS</a:t>
            </a:r>
            <a:r>
              <a:rPr lang="is-IS" b="1" dirty="0" smtClean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…</a:t>
            </a:r>
            <a:endParaRPr lang="en-IN" b="1" dirty="0">
              <a:solidFill>
                <a:schemeClr val="bg1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21072861">
            <a:off x="9958123" y="1929355"/>
            <a:ext cx="3415639" cy="3064965"/>
            <a:chOff x="8777288" y="1881188"/>
            <a:chExt cx="1773238" cy="1535113"/>
          </a:xfrm>
          <a:solidFill>
            <a:schemeClr val="bg1">
              <a:alpha val="10000"/>
            </a:schemeClr>
          </a:solidFill>
        </p:grpSpPr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8777288" y="1881188"/>
              <a:ext cx="1301750" cy="1535113"/>
            </a:xfrm>
            <a:custGeom>
              <a:avLst/>
              <a:gdLst>
                <a:gd name="T0" fmla="*/ 1636 w 2461"/>
                <a:gd name="T1" fmla="*/ 8 h 2901"/>
                <a:gd name="T2" fmla="*/ 1822 w 2461"/>
                <a:gd name="T3" fmla="*/ 56 h 2901"/>
                <a:gd name="T4" fmla="*/ 1994 w 2461"/>
                <a:gd name="T5" fmla="*/ 144 h 2901"/>
                <a:gd name="T6" fmla="*/ 2144 w 2461"/>
                <a:gd name="T7" fmla="*/ 269 h 2901"/>
                <a:gd name="T8" fmla="*/ 2266 w 2461"/>
                <a:gd name="T9" fmla="*/ 429 h 2901"/>
                <a:gd name="T10" fmla="*/ 2274 w 2461"/>
                <a:gd name="T11" fmla="*/ 439 h 2901"/>
                <a:gd name="T12" fmla="*/ 2347 w 2461"/>
                <a:gd name="T13" fmla="*/ 605 h 2901"/>
                <a:gd name="T14" fmla="*/ 2261 w 2461"/>
                <a:gd name="T15" fmla="*/ 720 h 2901"/>
                <a:gd name="T16" fmla="*/ 2156 w 2461"/>
                <a:gd name="T17" fmla="*/ 743 h 2901"/>
                <a:gd name="T18" fmla="*/ 2061 w 2461"/>
                <a:gd name="T19" fmla="*/ 805 h 2901"/>
                <a:gd name="T20" fmla="*/ 1956 w 2461"/>
                <a:gd name="T21" fmla="*/ 967 h 2901"/>
                <a:gd name="T22" fmla="*/ 1661 w 2461"/>
                <a:gd name="T23" fmla="*/ 1482 h 2901"/>
                <a:gd name="T24" fmla="*/ 1641 w 2461"/>
                <a:gd name="T25" fmla="*/ 1573 h 2901"/>
                <a:gd name="T26" fmla="*/ 1643 w 2461"/>
                <a:gd name="T27" fmla="*/ 1642 h 2901"/>
                <a:gd name="T28" fmla="*/ 1674 w 2461"/>
                <a:gd name="T29" fmla="*/ 1738 h 2901"/>
                <a:gd name="T30" fmla="*/ 2061 w 2461"/>
                <a:gd name="T31" fmla="*/ 2386 h 2901"/>
                <a:gd name="T32" fmla="*/ 2156 w 2461"/>
                <a:gd name="T33" fmla="*/ 2448 h 2901"/>
                <a:gd name="T34" fmla="*/ 2261 w 2461"/>
                <a:gd name="T35" fmla="*/ 2473 h 2901"/>
                <a:gd name="T36" fmla="*/ 2461 w 2461"/>
                <a:gd name="T37" fmla="*/ 2519 h 2901"/>
                <a:gd name="T38" fmla="*/ 2438 w 2461"/>
                <a:gd name="T39" fmla="*/ 2585 h 2901"/>
                <a:gd name="T40" fmla="*/ 2313 w 2461"/>
                <a:gd name="T41" fmla="*/ 2668 h 2901"/>
                <a:gd name="T42" fmla="*/ 1917 w 2461"/>
                <a:gd name="T43" fmla="*/ 2894 h 2901"/>
                <a:gd name="T44" fmla="*/ 1847 w 2461"/>
                <a:gd name="T45" fmla="*/ 2896 h 2901"/>
                <a:gd name="T46" fmla="*/ 1788 w 2461"/>
                <a:gd name="T47" fmla="*/ 2860 h 2901"/>
                <a:gd name="T48" fmla="*/ 1355 w 2461"/>
                <a:gd name="T49" fmla="*/ 2115 h 2901"/>
                <a:gd name="T50" fmla="*/ 1304 w 2461"/>
                <a:gd name="T51" fmla="*/ 2061 h 2901"/>
                <a:gd name="T52" fmla="*/ 1247 w 2461"/>
                <a:gd name="T53" fmla="*/ 2044 h 2901"/>
                <a:gd name="T54" fmla="*/ 1230 w 2461"/>
                <a:gd name="T55" fmla="*/ 2048 h 2901"/>
                <a:gd name="T56" fmla="*/ 1225 w 2461"/>
                <a:gd name="T57" fmla="*/ 2050 h 2901"/>
                <a:gd name="T58" fmla="*/ 1101 w 2461"/>
                <a:gd name="T59" fmla="*/ 2093 h 2901"/>
                <a:gd name="T60" fmla="*/ 912 w 2461"/>
                <a:gd name="T61" fmla="*/ 2122 h 2901"/>
                <a:gd name="T62" fmla="*/ 724 w 2461"/>
                <a:gd name="T63" fmla="*/ 2109 h 2901"/>
                <a:gd name="T64" fmla="*/ 545 w 2461"/>
                <a:gd name="T65" fmla="*/ 2057 h 2901"/>
                <a:gd name="T66" fmla="*/ 379 w 2461"/>
                <a:gd name="T67" fmla="*/ 1968 h 2901"/>
                <a:gd name="T68" fmla="*/ 235 w 2461"/>
                <a:gd name="T69" fmla="*/ 1843 h 2901"/>
                <a:gd name="T70" fmla="*/ 117 w 2461"/>
                <a:gd name="T71" fmla="*/ 1684 h 2901"/>
                <a:gd name="T72" fmla="*/ 112 w 2461"/>
                <a:gd name="T73" fmla="*/ 1675 h 2901"/>
                <a:gd name="T74" fmla="*/ 33 w 2461"/>
                <a:gd name="T75" fmla="*/ 1484 h 2901"/>
                <a:gd name="T76" fmla="*/ 1 w 2461"/>
                <a:gd name="T77" fmla="*/ 1287 h 2901"/>
                <a:gd name="T78" fmla="*/ 14 w 2461"/>
                <a:gd name="T79" fmla="*/ 1090 h 2901"/>
                <a:gd name="T80" fmla="*/ 70 w 2461"/>
                <a:gd name="T81" fmla="*/ 902 h 2901"/>
                <a:gd name="T82" fmla="*/ 161 w 2461"/>
                <a:gd name="T83" fmla="*/ 739 h 2901"/>
                <a:gd name="T84" fmla="*/ 287 w 2461"/>
                <a:gd name="T85" fmla="*/ 597 h 2901"/>
                <a:gd name="T86" fmla="*/ 392 w 2461"/>
                <a:gd name="T87" fmla="*/ 515 h 2901"/>
                <a:gd name="T88" fmla="*/ 411 w 2461"/>
                <a:gd name="T89" fmla="*/ 506 h 2901"/>
                <a:gd name="T90" fmla="*/ 457 w 2461"/>
                <a:gd name="T91" fmla="*/ 522 h 2901"/>
                <a:gd name="T92" fmla="*/ 845 w 2461"/>
                <a:gd name="T93" fmla="*/ 1186 h 2901"/>
                <a:gd name="T94" fmla="*/ 896 w 2461"/>
                <a:gd name="T95" fmla="*/ 1212 h 2901"/>
                <a:gd name="T96" fmla="*/ 953 w 2461"/>
                <a:gd name="T97" fmla="*/ 1201 h 2901"/>
                <a:gd name="T98" fmla="*/ 1454 w 2461"/>
                <a:gd name="T99" fmla="*/ 909 h 2901"/>
                <a:gd name="T100" fmla="*/ 1480 w 2461"/>
                <a:gd name="T101" fmla="*/ 858 h 2901"/>
                <a:gd name="T102" fmla="*/ 1469 w 2461"/>
                <a:gd name="T103" fmla="*/ 800 h 2901"/>
                <a:gd name="T104" fmla="*/ 1098 w 2461"/>
                <a:gd name="T105" fmla="*/ 155 h 2901"/>
                <a:gd name="T106" fmla="*/ 1101 w 2461"/>
                <a:gd name="T107" fmla="*/ 113 h 2901"/>
                <a:gd name="T108" fmla="*/ 1122 w 2461"/>
                <a:gd name="T109" fmla="*/ 92 h 2901"/>
                <a:gd name="T110" fmla="*/ 1251 w 2461"/>
                <a:gd name="T111" fmla="*/ 40 h 2901"/>
                <a:gd name="T112" fmla="*/ 1443 w 2461"/>
                <a:gd name="T113" fmla="*/ 3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1" h="2901">
                  <a:moveTo>
                    <a:pt x="1508" y="0"/>
                  </a:moveTo>
                  <a:lnTo>
                    <a:pt x="1572" y="2"/>
                  </a:lnTo>
                  <a:lnTo>
                    <a:pt x="1636" y="8"/>
                  </a:lnTo>
                  <a:lnTo>
                    <a:pt x="1699" y="20"/>
                  </a:lnTo>
                  <a:lnTo>
                    <a:pt x="1762" y="36"/>
                  </a:lnTo>
                  <a:lnTo>
                    <a:pt x="1822" y="56"/>
                  </a:lnTo>
                  <a:lnTo>
                    <a:pt x="1881" y="81"/>
                  </a:lnTo>
                  <a:lnTo>
                    <a:pt x="1939" y="110"/>
                  </a:lnTo>
                  <a:lnTo>
                    <a:pt x="1994" y="144"/>
                  </a:lnTo>
                  <a:lnTo>
                    <a:pt x="2047" y="181"/>
                  </a:lnTo>
                  <a:lnTo>
                    <a:pt x="2097" y="223"/>
                  </a:lnTo>
                  <a:lnTo>
                    <a:pt x="2144" y="269"/>
                  </a:lnTo>
                  <a:lnTo>
                    <a:pt x="2189" y="319"/>
                  </a:lnTo>
                  <a:lnTo>
                    <a:pt x="2230" y="372"/>
                  </a:lnTo>
                  <a:lnTo>
                    <a:pt x="2266" y="429"/>
                  </a:lnTo>
                  <a:lnTo>
                    <a:pt x="2268" y="433"/>
                  </a:lnTo>
                  <a:lnTo>
                    <a:pt x="2272" y="436"/>
                  </a:lnTo>
                  <a:lnTo>
                    <a:pt x="2274" y="439"/>
                  </a:lnTo>
                  <a:lnTo>
                    <a:pt x="2302" y="493"/>
                  </a:lnTo>
                  <a:lnTo>
                    <a:pt x="2327" y="549"/>
                  </a:lnTo>
                  <a:lnTo>
                    <a:pt x="2347" y="605"/>
                  </a:lnTo>
                  <a:lnTo>
                    <a:pt x="2363" y="661"/>
                  </a:lnTo>
                  <a:lnTo>
                    <a:pt x="2376" y="720"/>
                  </a:lnTo>
                  <a:lnTo>
                    <a:pt x="2261" y="720"/>
                  </a:lnTo>
                  <a:lnTo>
                    <a:pt x="2227" y="722"/>
                  </a:lnTo>
                  <a:lnTo>
                    <a:pt x="2191" y="731"/>
                  </a:lnTo>
                  <a:lnTo>
                    <a:pt x="2156" y="743"/>
                  </a:lnTo>
                  <a:lnTo>
                    <a:pt x="2122" y="760"/>
                  </a:lnTo>
                  <a:lnTo>
                    <a:pt x="2090" y="782"/>
                  </a:lnTo>
                  <a:lnTo>
                    <a:pt x="2061" y="805"/>
                  </a:lnTo>
                  <a:lnTo>
                    <a:pt x="2037" y="832"/>
                  </a:lnTo>
                  <a:lnTo>
                    <a:pt x="2018" y="860"/>
                  </a:lnTo>
                  <a:lnTo>
                    <a:pt x="1956" y="967"/>
                  </a:lnTo>
                  <a:lnTo>
                    <a:pt x="1878" y="1102"/>
                  </a:lnTo>
                  <a:lnTo>
                    <a:pt x="1674" y="1456"/>
                  </a:lnTo>
                  <a:lnTo>
                    <a:pt x="1661" y="1482"/>
                  </a:lnTo>
                  <a:lnTo>
                    <a:pt x="1651" y="1511"/>
                  </a:lnTo>
                  <a:lnTo>
                    <a:pt x="1644" y="1541"/>
                  </a:lnTo>
                  <a:lnTo>
                    <a:pt x="1641" y="1573"/>
                  </a:lnTo>
                  <a:lnTo>
                    <a:pt x="1640" y="1605"/>
                  </a:lnTo>
                  <a:lnTo>
                    <a:pt x="1640" y="1606"/>
                  </a:lnTo>
                  <a:lnTo>
                    <a:pt x="1643" y="1642"/>
                  </a:lnTo>
                  <a:lnTo>
                    <a:pt x="1649" y="1677"/>
                  </a:lnTo>
                  <a:lnTo>
                    <a:pt x="1660" y="1709"/>
                  </a:lnTo>
                  <a:lnTo>
                    <a:pt x="1674" y="1738"/>
                  </a:lnTo>
                  <a:lnTo>
                    <a:pt x="2018" y="2332"/>
                  </a:lnTo>
                  <a:lnTo>
                    <a:pt x="2037" y="2360"/>
                  </a:lnTo>
                  <a:lnTo>
                    <a:pt x="2061" y="2386"/>
                  </a:lnTo>
                  <a:lnTo>
                    <a:pt x="2090" y="2411"/>
                  </a:lnTo>
                  <a:lnTo>
                    <a:pt x="2122" y="2431"/>
                  </a:lnTo>
                  <a:lnTo>
                    <a:pt x="2156" y="2448"/>
                  </a:lnTo>
                  <a:lnTo>
                    <a:pt x="2191" y="2462"/>
                  </a:lnTo>
                  <a:lnTo>
                    <a:pt x="2227" y="2470"/>
                  </a:lnTo>
                  <a:lnTo>
                    <a:pt x="2261" y="2473"/>
                  </a:lnTo>
                  <a:lnTo>
                    <a:pt x="2454" y="2473"/>
                  </a:lnTo>
                  <a:lnTo>
                    <a:pt x="2460" y="2495"/>
                  </a:lnTo>
                  <a:lnTo>
                    <a:pt x="2461" y="2519"/>
                  </a:lnTo>
                  <a:lnTo>
                    <a:pt x="2457" y="2542"/>
                  </a:lnTo>
                  <a:lnTo>
                    <a:pt x="2450" y="2565"/>
                  </a:lnTo>
                  <a:lnTo>
                    <a:pt x="2438" y="2585"/>
                  </a:lnTo>
                  <a:lnTo>
                    <a:pt x="2421" y="2603"/>
                  </a:lnTo>
                  <a:lnTo>
                    <a:pt x="2402" y="2617"/>
                  </a:lnTo>
                  <a:lnTo>
                    <a:pt x="2313" y="2668"/>
                  </a:lnTo>
                  <a:lnTo>
                    <a:pt x="1989" y="2856"/>
                  </a:lnTo>
                  <a:lnTo>
                    <a:pt x="1939" y="2884"/>
                  </a:lnTo>
                  <a:lnTo>
                    <a:pt x="1917" y="2894"/>
                  </a:lnTo>
                  <a:lnTo>
                    <a:pt x="1894" y="2899"/>
                  </a:lnTo>
                  <a:lnTo>
                    <a:pt x="1871" y="2901"/>
                  </a:lnTo>
                  <a:lnTo>
                    <a:pt x="1847" y="2896"/>
                  </a:lnTo>
                  <a:lnTo>
                    <a:pt x="1826" y="2888"/>
                  </a:lnTo>
                  <a:lnTo>
                    <a:pt x="1805" y="2876"/>
                  </a:lnTo>
                  <a:lnTo>
                    <a:pt x="1788" y="2860"/>
                  </a:lnTo>
                  <a:lnTo>
                    <a:pt x="1774" y="2839"/>
                  </a:lnTo>
                  <a:lnTo>
                    <a:pt x="1768" y="2829"/>
                  </a:lnTo>
                  <a:lnTo>
                    <a:pt x="1355" y="2115"/>
                  </a:lnTo>
                  <a:lnTo>
                    <a:pt x="1340" y="2092"/>
                  </a:lnTo>
                  <a:lnTo>
                    <a:pt x="1323" y="2074"/>
                  </a:lnTo>
                  <a:lnTo>
                    <a:pt x="1304" y="2061"/>
                  </a:lnTo>
                  <a:lnTo>
                    <a:pt x="1284" y="2050"/>
                  </a:lnTo>
                  <a:lnTo>
                    <a:pt x="1264" y="2045"/>
                  </a:lnTo>
                  <a:lnTo>
                    <a:pt x="1247" y="2044"/>
                  </a:lnTo>
                  <a:lnTo>
                    <a:pt x="1231" y="2048"/>
                  </a:lnTo>
                  <a:lnTo>
                    <a:pt x="1230" y="2048"/>
                  </a:lnTo>
                  <a:lnTo>
                    <a:pt x="1230" y="2048"/>
                  </a:lnTo>
                  <a:lnTo>
                    <a:pt x="1229" y="2049"/>
                  </a:lnTo>
                  <a:lnTo>
                    <a:pt x="1227" y="2049"/>
                  </a:lnTo>
                  <a:lnTo>
                    <a:pt x="1225" y="2050"/>
                  </a:lnTo>
                  <a:lnTo>
                    <a:pt x="1223" y="2051"/>
                  </a:lnTo>
                  <a:lnTo>
                    <a:pt x="1162" y="2075"/>
                  </a:lnTo>
                  <a:lnTo>
                    <a:pt x="1101" y="2093"/>
                  </a:lnTo>
                  <a:lnTo>
                    <a:pt x="1037" y="2108"/>
                  </a:lnTo>
                  <a:lnTo>
                    <a:pt x="975" y="2117"/>
                  </a:lnTo>
                  <a:lnTo>
                    <a:pt x="912" y="2122"/>
                  </a:lnTo>
                  <a:lnTo>
                    <a:pt x="849" y="2122"/>
                  </a:lnTo>
                  <a:lnTo>
                    <a:pt x="786" y="2118"/>
                  </a:lnTo>
                  <a:lnTo>
                    <a:pt x="724" y="2109"/>
                  </a:lnTo>
                  <a:lnTo>
                    <a:pt x="664" y="2095"/>
                  </a:lnTo>
                  <a:lnTo>
                    <a:pt x="604" y="2078"/>
                  </a:lnTo>
                  <a:lnTo>
                    <a:pt x="545" y="2057"/>
                  </a:lnTo>
                  <a:lnTo>
                    <a:pt x="488" y="2031"/>
                  </a:lnTo>
                  <a:lnTo>
                    <a:pt x="432" y="2001"/>
                  </a:lnTo>
                  <a:lnTo>
                    <a:pt x="379" y="1968"/>
                  </a:lnTo>
                  <a:lnTo>
                    <a:pt x="328" y="1930"/>
                  </a:lnTo>
                  <a:lnTo>
                    <a:pt x="281" y="1888"/>
                  </a:lnTo>
                  <a:lnTo>
                    <a:pt x="235" y="1843"/>
                  </a:lnTo>
                  <a:lnTo>
                    <a:pt x="193" y="1793"/>
                  </a:lnTo>
                  <a:lnTo>
                    <a:pt x="153" y="1740"/>
                  </a:lnTo>
                  <a:lnTo>
                    <a:pt x="117" y="1684"/>
                  </a:lnTo>
                  <a:lnTo>
                    <a:pt x="115" y="1681"/>
                  </a:lnTo>
                  <a:lnTo>
                    <a:pt x="113" y="1678"/>
                  </a:lnTo>
                  <a:lnTo>
                    <a:pt x="112" y="1675"/>
                  </a:lnTo>
                  <a:lnTo>
                    <a:pt x="81" y="1613"/>
                  </a:lnTo>
                  <a:lnTo>
                    <a:pt x="54" y="1548"/>
                  </a:lnTo>
                  <a:lnTo>
                    <a:pt x="33" y="1484"/>
                  </a:lnTo>
                  <a:lnTo>
                    <a:pt x="17" y="1419"/>
                  </a:lnTo>
                  <a:lnTo>
                    <a:pt x="6" y="1352"/>
                  </a:lnTo>
                  <a:lnTo>
                    <a:pt x="1" y="1287"/>
                  </a:lnTo>
                  <a:lnTo>
                    <a:pt x="0" y="1221"/>
                  </a:lnTo>
                  <a:lnTo>
                    <a:pt x="5" y="1155"/>
                  </a:lnTo>
                  <a:lnTo>
                    <a:pt x="14" y="1090"/>
                  </a:lnTo>
                  <a:lnTo>
                    <a:pt x="29" y="1026"/>
                  </a:lnTo>
                  <a:lnTo>
                    <a:pt x="47" y="964"/>
                  </a:lnTo>
                  <a:lnTo>
                    <a:pt x="70" y="902"/>
                  </a:lnTo>
                  <a:lnTo>
                    <a:pt x="97" y="846"/>
                  </a:lnTo>
                  <a:lnTo>
                    <a:pt x="128" y="791"/>
                  </a:lnTo>
                  <a:lnTo>
                    <a:pt x="161" y="739"/>
                  </a:lnTo>
                  <a:lnTo>
                    <a:pt x="199" y="689"/>
                  </a:lnTo>
                  <a:lnTo>
                    <a:pt x="242" y="642"/>
                  </a:lnTo>
                  <a:lnTo>
                    <a:pt x="287" y="597"/>
                  </a:lnTo>
                  <a:lnTo>
                    <a:pt x="337" y="555"/>
                  </a:lnTo>
                  <a:lnTo>
                    <a:pt x="390" y="517"/>
                  </a:lnTo>
                  <a:lnTo>
                    <a:pt x="392" y="515"/>
                  </a:lnTo>
                  <a:lnTo>
                    <a:pt x="394" y="514"/>
                  </a:lnTo>
                  <a:lnTo>
                    <a:pt x="396" y="512"/>
                  </a:lnTo>
                  <a:lnTo>
                    <a:pt x="411" y="506"/>
                  </a:lnTo>
                  <a:lnTo>
                    <a:pt x="427" y="505"/>
                  </a:lnTo>
                  <a:lnTo>
                    <a:pt x="443" y="511"/>
                  </a:lnTo>
                  <a:lnTo>
                    <a:pt x="457" y="522"/>
                  </a:lnTo>
                  <a:lnTo>
                    <a:pt x="469" y="538"/>
                  </a:lnTo>
                  <a:lnTo>
                    <a:pt x="833" y="1170"/>
                  </a:lnTo>
                  <a:lnTo>
                    <a:pt x="845" y="1186"/>
                  </a:lnTo>
                  <a:lnTo>
                    <a:pt x="860" y="1198"/>
                  </a:lnTo>
                  <a:lnTo>
                    <a:pt x="877" y="1206"/>
                  </a:lnTo>
                  <a:lnTo>
                    <a:pt x="896" y="1212"/>
                  </a:lnTo>
                  <a:lnTo>
                    <a:pt x="915" y="1213"/>
                  </a:lnTo>
                  <a:lnTo>
                    <a:pt x="934" y="1210"/>
                  </a:lnTo>
                  <a:lnTo>
                    <a:pt x="953" y="1201"/>
                  </a:lnTo>
                  <a:lnTo>
                    <a:pt x="1060" y="1139"/>
                  </a:lnTo>
                  <a:lnTo>
                    <a:pt x="1437" y="922"/>
                  </a:lnTo>
                  <a:lnTo>
                    <a:pt x="1454" y="909"/>
                  </a:lnTo>
                  <a:lnTo>
                    <a:pt x="1466" y="895"/>
                  </a:lnTo>
                  <a:lnTo>
                    <a:pt x="1475" y="878"/>
                  </a:lnTo>
                  <a:lnTo>
                    <a:pt x="1480" y="858"/>
                  </a:lnTo>
                  <a:lnTo>
                    <a:pt x="1481" y="839"/>
                  </a:lnTo>
                  <a:lnTo>
                    <a:pt x="1477" y="820"/>
                  </a:lnTo>
                  <a:lnTo>
                    <a:pt x="1469" y="800"/>
                  </a:lnTo>
                  <a:lnTo>
                    <a:pt x="1230" y="389"/>
                  </a:lnTo>
                  <a:lnTo>
                    <a:pt x="1105" y="172"/>
                  </a:lnTo>
                  <a:lnTo>
                    <a:pt x="1098" y="155"/>
                  </a:lnTo>
                  <a:lnTo>
                    <a:pt x="1094" y="140"/>
                  </a:lnTo>
                  <a:lnTo>
                    <a:pt x="1095" y="126"/>
                  </a:lnTo>
                  <a:lnTo>
                    <a:pt x="1101" y="113"/>
                  </a:lnTo>
                  <a:lnTo>
                    <a:pt x="1108" y="103"/>
                  </a:lnTo>
                  <a:lnTo>
                    <a:pt x="1119" y="94"/>
                  </a:lnTo>
                  <a:lnTo>
                    <a:pt x="1122" y="92"/>
                  </a:lnTo>
                  <a:lnTo>
                    <a:pt x="1125" y="91"/>
                  </a:lnTo>
                  <a:lnTo>
                    <a:pt x="1187" y="63"/>
                  </a:lnTo>
                  <a:lnTo>
                    <a:pt x="1251" y="40"/>
                  </a:lnTo>
                  <a:lnTo>
                    <a:pt x="1314" y="23"/>
                  </a:lnTo>
                  <a:lnTo>
                    <a:pt x="1378" y="10"/>
                  </a:lnTo>
                  <a:lnTo>
                    <a:pt x="1443" y="3"/>
                  </a:lnTo>
                  <a:lnTo>
                    <a:pt x="1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6" name="Freeform 48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49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10614578" y="2956563"/>
            <a:ext cx="302140" cy="1434159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D4148AD-2555-422A-94B0-5DFA6F833372}"/>
              </a:ext>
            </a:extLst>
          </p:cNvPr>
          <p:cNvSpPr/>
          <p:nvPr/>
        </p:nvSpPr>
        <p:spPr>
          <a:xfrm>
            <a:off x="0" y="855608"/>
            <a:ext cx="12192000" cy="721995"/>
          </a:xfrm>
          <a:prstGeom prst="rect">
            <a:avLst/>
          </a:prstGeom>
          <a:solidFill>
            <a:srgbClr val="3BA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5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C71E9E4-3108-4C25-B085-D5D8875D31C2}"/>
              </a:ext>
            </a:extLst>
          </p:cNvPr>
          <p:cNvSpPr txBox="1"/>
          <p:nvPr/>
        </p:nvSpPr>
        <p:spPr>
          <a:xfrm>
            <a:off x="1437639" y="971927"/>
            <a:ext cx="967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EVENTOS ESPECIALES</a:t>
            </a:r>
            <a:endParaRPr lang="es-P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170D4ACF-9B67-447B-B2FE-C7BE969E5B26}"/>
              </a:ext>
            </a:extLst>
          </p:cNvPr>
          <p:cNvSpPr/>
          <p:nvPr/>
        </p:nvSpPr>
        <p:spPr>
          <a:xfrm>
            <a:off x="386080" y="1833728"/>
            <a:ext cx="3209376" cy="880415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TARDE DE RECONOCIMIENTOS</a:t>
            </a:r>
            <a:endParaRPr lang="es-PE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42C06429-4798-41C6-B2CD-4719A368A03C}"/>
              </a:ext>
            </a:extLst>
          </p:cNvPr>
          <p:cNvSpPr/>
          <p:nvPr/>
        </p:nvSpPr>
        <p:spPr>
          <a:xfrm>
            <a:off x="258095" y="2906768"/>
            <a:ext cx="3465346" cy="358610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Sesión mensual para reconocer a los lideres que han obtenido ascensos de estatus en el último mes. </a:t>
            </a:r>
          </a:p>
          <a:p>
            <a:pPr algn="ctr"/>
            <a:endParaRPr lang="es-MX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Escucha los testimonios de los líderes y motívate a seguir trabajando para lograr tus metas.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95233152-D15F-4395-A7DF-0441F9EE2EAA}"/>
              </a:ext>
            </a:extLst>
          </p:cNvPr>
          <p:cNvSpPr/>
          <p:nvPr/>
        </p:nvSpPr>
        <p:spPr>
          <a:xfrm>
            <a:off x="4418022" y="1833728"/>
            <a:ext cx="3209376" cy="88041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ENTRENAMIENTOS</a:t>
            </a:r>
          </a:p>
          <a:p>
            <a:pPr algn="ctr"/>
            <a:r>
              <a:rPr lang="es-MX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ESPECIALES</a:t>
            </a:r>
            <a:endParaRPr lang="es-PE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A2D12BD2-E45B-48F6-AF86-73C55D4EAEB6}"/>
              </a:ext>
            </a:extLst>
          </p:cNvPr>
          <p:cNvSpPr/>
          <p:nvPr/>
        </p:nvSpPr>
        <p:spPr>
          <a:xfrm>
            <a:off x="4299332" y="2906768"/>
            <a:ext cx="3465349" cy="35861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Talleres especializados, Escuela de </a:t>
            </a:r>
            <a:r>
              <a:rPr lang="es-MX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Influencers</a:t>
            </a:r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Train </a:t>
            </a:r>
            <a:r>
              <a:rPr lang="es-MX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Trainers</a:t>
            </a:r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entre otros.</a:t>
            </a:r>
          </a:p>
          <a:p>
            <a:pPr algn="ctr"/>
            <a:endParaRPr lang="es-MX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Califica según las bases de cada entrenamiento e inscríbete en el formulario correspondiente.</a:t>
            </a:r>
            <a:endParaRPr lang="es-PE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168E8400-3EE6-4D8B-9AAE-4D5B8CE5BD3C}"/>
              </a:ext>
            </a:extLst>
          </p:cNvPr>
          <p:cNvSpPr/>
          <p:nvPr/>
        </p:nvSpPr>
        <p:spPr>
          <a:xfrm>
            <a:off x="8449964" y="1836113"/>
            <a:ext cx="3209376" cy="880415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LIDERA 2020</a:t>
            </a:r>
            <a:endParaRPr lang="es-PE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04325800-2133-44AF-9838-1C7692A70C1F}"/>
              </a:ext>
            </a:extLst>
          </p:cNvPr>
          <p:cNvSpPr/>
          <p:nvPr/>
        </p:nvSpPr>
        <p:spPr>
          <a:xfrm>
            <a:off x="8340573" y="2906768"/>
            <a:ext cx="3465349" cy="358610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Evento virtual regional de 02 días, en el que te entrenarás con los mejores.</a:t>
            </a:r>
          </a:p>
          <a:p>
            <a:pPr algn="ctr"/>
            <a:endParaRPr lang="es-MX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Inscríbete en el formulario para el día 1, e invita a todos tus contactos al </a:t>
            </a:r>
          </a:p>
          <a:p>
            <a:pPr algn="ctr"/>
            <a:r>
              <a:rPr lang="es-MX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FB Live el día 2.  </a:t>
            </a:r>
            <a:endParaRPr lang="es-PE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/>
          </p:cNvSpPr>
          <p:nvPr/>
        </p:nvSpPr>
        <p:spPr>
          <a:xfrm>
            <a:off x="2406519" y="3789124"/>
            <a:ext cx="7378959" cy="64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IN" sz="3200" b="1" dirty="0" smtClean="0">
                <a:solidFill>
                  <a:srgbClr val="3BA641"/>
                </a:solidFill>
                <a:latin typeface="+mj-lt"/>
              </a:rPr>
              <a:t>SISTEMA EDUCATIVO REGIONAL</a:t>
            </a:r>
            <a:endParaRPr lang="en-IN" sz="3200" b="1" dirty="0">
              <a:solidFill>
                <a:srgbClr val="3BA641"/>
              </a:solidFill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397779"/>
            <a:ext cx="7543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/>
          </p:cNvSpPr>
          <p:nvPr/>
        </p:nvSpPr>
        <p:spPr>
          <a:xfrm>
            <a:off x="1716" y="-1"/>
            <a:ext cx="12190284" cy="6858001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095966" y="1003300"/>
            <a:ext cx="65" cy="110799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endParaRPr lang="en-IN" sz="7200" dirty="0">
              <a:solidFill>
                <a:schemeClr val="bg1"/>
              </a:solidFill>
              <a:latin typeface="FontAwesome" pitchFamily="50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344321" y="519529"/>
            <a:ext cx="420184" cy="199588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/>
          <p:cNvSpPr txBox="1">
            <a:spLocks/>
          </p:cNvSpPr>
          <p:nvPr/>
        </p:nvSpPr>
        <p:spPr>
          <a:xfrm>
            <a:off x="483303" y="695539"/>
            <a:ext cx="3643200" cy="1643865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sz="4800" dirty="0" smtClean="0">
                <a:solidFill>
                  <a:schemeClr val="bg1"/>
                </a:solidFill>
              </a:rPr>
              <a:t>¿Qu</a:t>
            </a:r>
            <a:r>
              <a:rPr lang="es-ES" sz="4800" dirty="0" smtClean="0">
                <a:solidFill>
                  <a:schemeClr val="bg1"/>
                </a:solidFill>
              </a:rPr>
              <a:t>é</a:t>
            </a:r>
            <a:r>
              <a:rPr lang="en-IN" sz="4800" dirty="0" smtClean="0">
                <a:solidFill>
                  <a:schemeClr val="bg1"/>
                </a:solidFill>
              </a:rPr>
              <a:t> </a:t>
            </a:r>
            <a:r>
              <a:rPr lang="en-IN" sz="4800" dirty="0" err="1" smtClean="0">
                <a:solidFill>
                  <a:schemeClr val="bg1"/>
                </a:solidFill>
              </a:rPr>
              <a:t>es</a:t>
            </a:r>
            <a:endParaRPr lang="en-IN" sz="4800" dirty="0">
              <a:solidFill>
                <a:schemeClr val="bg1"/>
              </a:solidFill>
            </a:endParaRPr>
          </a:p>
          <a:p>
            <a:pPr algn="r"/>
            <a:r>
              <a:rPr lang="en-IN" sz="4800" dirty="0" smtClean="0">
                <a:solidFill>
                  <a:schemeClr val="bg1"/>
                </a:solidFill>
              </a:rPr>
              <a:t>un </a:t>
            </a:r>
            <a:r>
              <a:rPr lang="en-IN" sz="4800" b="1" dirty="0" smtClean="0">
                <a:solidFill>
                  <a:schemeClr val="bg1"/>
                </a:solidFill>
              </a:rPr>
              <a:t>Sistema </a:t>
            </a:r>
            <a:r>
              <a:rPr lang="en-IN" sz="4800" b="1" dirty="0" err="1" smtClean="0">
                <a:solidFill>
                  <a:schemeClr val="bg1"/>
                </a:solidFill>
              </a:rPr>
              <a:t>Educativo</a:t>
            </a:r>
            <a:r>
              <a:rPr lang="en-IN" sz="4800" b="1" dirty="0" smtClean="0">
                <a:solidFill>
                  <a:schemeClr val="bg1"/>
                </a:solidFill>
              </a:rPr>
              <a:t>?</a:t>
            </a:r>
            <a:endParaRPr lang="en-IN" sz="4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9358" y="1354889"/>
            <a:ext cx="5198382" cy="172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rtlCol="0" anchor="ctr">
            <a:no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¡Es TU SISTEMA DE EDUCACIÓN! Un conjunto de entrenamientos y herramientas para que puedas crecer en tu negocio de manera de reclutar más, vender más y retener a tus nuevos asociados.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9358" y="3346670"/>
            <a:ext cx="5198382" cy="92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rtlCol="0" anchor="ctr">
            <a:no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Es un programa personalizado para Distribuidores TIENS.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75685" y="1354889"/>
            <a:ext cx="658086" cy="590516"/>
            <a:chOff x="7083476" y="974292"/>
            <a:chExt cx="658086" cy="590516"/>
          </a:xfrm>
        </p:grpSpPr>
        <p:sp>
          <p:nvSpPr>
            <p:cNvPr id="18" name="Rectangle 17"/>
            <p:cNvSpPr/>
            <p:nvPr/>
          </p:nvSpPr>
          <p:spPr>
            <a:xfrm>
              <a:off x="7083476" y="974292"/>
              <a:ext cx="658086" cy="5905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222776" y="1136875"/>
              <a:ext cx="379486" cy="290858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400" dirty="0">
                <a:latin typeface="FontAwesom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75685" y="3514055"/>
            <a:ext cx="658086" cy="590516"/>
            <a:chOff x="7083476" y="2054017"/>
            <a:chExt cx="658086" cy="590516"/>
          </a:xfrm>
        </p:grpSpPr>
        <p:sp>
          <p:nvSpPr>
            <p:cNvPr id="22" name="Rectangle 21"/>
            <p:cNvSpPr/>
            <p:nvPr/>
          </p:nvSpPr>
          <p:spPr>
            <a:xfrm>
              <a:off x="7083476" y="2054017"/>
              <a:ext cx="658086" cy="590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7221918" y="2248242"/>
              <a:ext cx="379486" cy="290858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400" dirty="0">
                <a:latin typeface="FontAwesome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75685" y="4582044"/>
            <a:ext cx="658086" cy="590516"/>
            <a:chOff x="7083476" y="4213467"/>
            <a:chExt cx="658086" cy="590516"/>
          </a:xfrm>
        </p:grpSpPr>
        <p:sp>
          <p:nvSpPr>
            <p:cNvPr id="28" name="Rectangle 27"/>
            <p:cNvSpPr/>
            <p:nvPr/>
          </p:nvSpPr>
          <p:spPr>
            <a:xfrm>
              <a:off x="7083476" y="4213467"/>
              <a:ext cx="658086" cy="5905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endParaRPr lang="en-IN" sz="2400" dirty="0">
                <a:latin typeface="FontAwesome" pitchFamily="2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221918" y="4397599"/>
              <a:ext cx="379486" cy="290858"/>
            </a:xfrm>
            <a:custGeom>
              <a:avLst/>
              <a:gdLst/>
              <a:ahLst/>
              <a:cxnLst/>
              <a:rect l="l" t="t" r="r" b="b"/>
              <a:pathLst>
                <a:path w="263638" h="202066">
                  <a:moveTo>
                    <a:pt x="224178" y="0"/>
                  </a:moveTo>
                  <a:cubicBezTo>
                    <a:pt x="228713" y="0"/>
                    <a:pt x="232569" y="1587"/>
                    <a:pt x="235744" y="4762"/>
                  </a:cubicBezTo>
                  <a:lnTo>
                    <a:pt x="258876" y="27894"/>
                  </a:lnTo>
                  <a:cubicBezTo>
                    <a:pt x="262051" y="31069"/>
                    <a:pt x="263638" y="34925"/>
                    <a:pt x="263638" y="39460"/>
                  </a:cubicBezTo>
                  <a:cubicBezTo>
                    <a:pt x="263638" y="43996"/>
                    <a:pt x="262051" y="47852"/>
                    <a:pt x="258876" y="51027"/>
                  </a:cubicBezTo>
                  <a:lnTo>
                    <a:pt x="135731" y="174171"/>
                  </a:lnTo>
                  <a:lnTo>
                    <a:pt x="112599" y="197303"/>
                  </a:lnTo>
                  <a:cubicBezTo>
                    <a:pt x="109424" y="200478"/>
                    <a:pt x="105569" y="202066"/>
                    <a:pt x="101033" y="202066"/>
                  </a:cubicBezTo>
                  <a:cubicBezTo>
                    <a:pt x="96497" y="202066"/>
                    <a:pt x="92642" y="200478"/>
                    <a:pt x="89467" y="197303"/>
                  </a:cubicBezTo>
                  <a:lnTo>
                    <a:pt x="66335" y="174171"/>
                  </a:lnTo>
                  <a:lnTo>
                    <a:pt x="4763" y="112599"/>
                  </a:lnTo>
                  <a:cubicBezTo>
                    <a:pt x="1588" y="109424"/>
                    <a:pt x="0" y="105569"/>
                    <a:pt x="0" y="101033"/>
                  </a:cubicBezTo>
                  <a:cubicBezTo>
                    <a:pt x="0" y="96497"/>
                    <a:pt x="1588" y="92642"/>
                    <a:pt x="4763" y="89467"/>
                  </a:cubicBezTo>
                  <a:lnTo>
                    <a:pt x="27895" y="66335"/>
                  </a:lnTo>
                  <a:cubicBezTo>
                    <a:pt x="31070" y="63160"/>
                    <a:pt x="34925" y="61572"/>
                    <a:pt x="39461" y="61572"/>
                  </a:cubicBezTo>
                  <a:cubicBezTo>
                    <a:pt x="43996" y="61572"/>
                    <a:pt x="47852" y="63160"/>
                    <a:pt x="51027" y="66335"/>
                  </a:cubicBezTo>
                  <a:lnTo>
                    <a:pt x="101033" y="116511"/>
                  </a:lnTo>
                  <a:lnTo>
                    <a:pt x="212612" y="4762"/>
                  </a:lnTo>
                  <a:cubicBezTo>
                    <a:pt x="215787" y="1587"/>
                    <a:pt x="219642" y="0"/>
                    <a:pt x="22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400" dirty="0">
                <a:latin typeface="FontAwesome" pitchFamily="2" charset="0"/>
              </a:endParaRPr>
            </a:p>
          </p:txBody>
        </p:sp>
      </p:grpSp>
      <p:sp>
        <p:nvSpPr>
          <p:cNvPr id="35" name="Rectangle 20"/>
          <p:cNvSpPr/>
          <p:nvPr/>
        </p:nvSpPr>
        <p:spPr>
          <a:xfrm>
            <a:off x="6409358" y="4462881"/>
            <a:ext cx="5198382" cy="92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44000" rIns="144000" bIns="144000" rtlCol="0" anchor="ctr">
            <a:no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Se llama así: Sistema Educativo Regional de Tiens (SERTiens) 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9791700" y="190500"/>
            <a:ext cx="2540000" cy="622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8"/>
          <a:stretch/>
        </p:blipFill>
        <p:spPr>
          <a:xfrm>
            <a:off x="1416879" y="2515415"/>
            <a:ext cx="3347626" cy="43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4"/>
          <p:cNvSpPr/>
          <p:nvPr/>
        </p:nvSpPr>
        <p:spPr>
          <a:xfrm>
            <a:off x="862945" y="1842233"/>
            <a:ext cx="1299966" cy="12999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3600" dirty="0">
              <a:solidFill>
                <a:schemeClr val="accent1"/>
              </a:solidFill>
              <a:latin typeface="FontAwesome" pitchFamily="50" charset="0"/>
            </a:endParaRPr>
          </a:p>
        </p:txBody>
      </p:sp>
      <p:sp>
        <p:nvSpPr>
          <p:cNvPr id="5" name="Oval 48"/>
          <p:cNvSpPr/>
          <p:nvPr/>
        </p:nvSpPr>
        <p:spPr>
          <a:xfrm>
            <a:off x="7725714" y="1849627"/>
            <a:ext cx="1285178" cy="12851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4400" dirty="0">
              <a:solidFill>
                <a:prstClr val="white"/>
              </a:solidFill>
            </a:endParaRPr>
          </a:p>
        </p:txBody>
      </p:sp>
      <p:sp>
        <p:nvSpPr>
          <p:cNvPr id="6" name="TextBox 57"/>
          <p:cNvSpPr txBox="1"/>
          <p:nvPr/>
        </p:nvSpPr>
        <p:spPr>
          <a:xfrm>
            <a:off x="509930" y="4345165"/>
            <a:ext cx="2005996" cy="15980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 te brindará herramientas pasar al sgte nivel</a:t>
            </a:r>
          </a:p>
          <a:p>
            <a:pPr lvl="0" algn="ctr"/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509930" y="3469375"/>
            <a:ext cx="2022160" cy="595908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rtlCol="0">
            <a:spAutoFit/>
          </a:bodyPr>
          <a:lstStyle/>
          <a:p>
            <a:pPr lvl="0" algn="ctr"/>
            <a:r>
              <a:rPr lang="es-MX" sz="1600" b="1">
                <a:solidFill>
                  <a:schemeClr val="bg1"/>
                </a:solidFill>
              </a:rPr>
              <a:t>Entrenamientos de negocio</a:t>
            </a:r>
            <a:endParaRPr lang="en-I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68"/>
          <p:cNvSpPr txBox="1"/>
          <p:nvPr/>
        </p:nvSpPr>
        <p:spPr>
          <a:xfrm>
            <a:off x="7365305" y="4344985"/>
            <a:ext cx="2005996" cy="15906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que puedas llevar a tus prospectos y lograr una afiliación o venta. </a:t>
            </a:r>
          </a:p>
          <a:p>
            <a:pPr lvl="0" algn="ctr"/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TextBox 69"/>
          <p:cNvSpPr txBox="1"/>
          <p:nvPr/>
        </p:nvSpPr>
        <p:spPr>
          <a:xfrm>
            <a:off x="7365304" y="3312892"/>
            <a:ext cx="2005997" cy="8683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tIns="0" rtlCol="0">
            <a:spAutoFit/>
          </a:bodyPr>
          <a:lstStyle>
            <a:defPPr>
              <a:defRPr lang="es-PE"/>
            </a:defPPr>
            <a:lvl1pPr lvl="0"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Presentaciones de Negocio y de Producto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090649" y="4334264"/>
            <a:ext cx="2008360" cy="892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donde les enseñaremos todo lo que necesitan para arrancar su negocio.</a:t>
            </a:r>
          </a:p>
          <a:p>
            <a:pPr lvl="0" algn="ctr"/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1" name="TextBox 67"/>
          <p:cNvSpPr txBox="1"/>
          <p:nvPr/>
        </p:nvSpPr>
        <p:spPr>
          <a:xfrm>
            <a:off x="5073041" y="3312892"/>
            <a:ext cx="2005997" cy="868323"/>
          </a:xfrm>
          <a:prstGeom prst="roundRect">
            <a:avLst/>
          </a:prstGeom>
          <a:solidFill>
            <a:schemeClr val="accent5"/>
          </a:solidFill>
        </p:spPr>
        <p:txBody>
          <a:bodyPr wrap="square" tIns="0" rtlCol="0">
            <a:spAutoFit/>
          </a:bodyPr>
          <a:lstStyle>
            <a:defPPr>
              <a:defRPr lang="es-PE"/>
            </a:defPPr>
            <a:lvl1pPr lvl="0"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Entrenamiento para tus Nuevos Distribuidores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9637596" y="4311156"/>
            <a:ext cx="2025967" cy="892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donde escucharás los testimonios de Distribuidores como tú que han ascendido en la escalera del éxito. </a:t>
            </a:r>
          </a:p>
          <a:p>
            <a:pPr lvl="0" algn="ctr"/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9657568" y="3445741"/>
            <a:ext cx="2005995" cy="595908"/>
          </a:xfrm>
          <a:prstGeom prst="roundRect">
            <a:avLst/>
          </a:prstGeom>
          <a:solidFill>
            <a:srgbClr val="FFC000"/>
          </a:solidFill>
        </p:spPr>
        <p:txBody>
          <a:bodyPr wrap="square" tIns="0" rtlCol="0">
            <a:spAutoFit/>
          </a:bodyPr>
          <a:lstStyle>
            <a:defPPr>
              <a:defRPr lang="es-PE"/>
            </a:defPPr>
            <a:lvl1pPr lvl="0"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Eventos de Reconocimiento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TextBox 61"/>
          <p:cNvSpPr txBox="1"/>
          <p:nvPr/>
        </p:nvSpPr>
        <p:spPr>
          <a:xfrm>
            <a:off x="2818357" y="4352530"/>
            <a:ext cx="2005996" cy="892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que llegues a ser un gran líder</a:t>
            </a:r>
          </a:p>
          <a:p>
            <a:pPr lvl="0" algn="ctr"/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5" name="Oval 44"/>
          <p:cNvSpPr/>
          <p:nvPr/>
        </p:nvSpPr>
        <p:spPr>
          <a:xfrm>
            <a:off x="3171372" y="1842233"/>
            <a:ext cx="1299966" cy="12999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3600" dirty="0">
              <a:solidFill>
                <a:prstClr val="white"/>
              </a:solidFill>
              <a:latin typeface="FontAwesome" pitchFamily="50" charset="0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509930" y="1466023"/>
            <a:ext cx="2005996" cy="4796992"/>
          </a:xfrm>
          <a:prstGeom prst="roundRect">
            <a:avLst>
              <a:gd name="adj" fmla="val 8873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7" name="Group 52"/>
          <p:cNvGrpSpPr/>
          <p:nvPr/>
        </p:nvGrpSpPr>
        <p:grpSpPr>
          <a:xfrm>
            <a:off x="3567243" y="2223023"/>
            <a:ext cx="643434" cy="577374"/>
            <a:chOff x="3270126" y="2762664"/>
            <a:chExt cx="684000" cy="613776"/>
          </a:xfrm>
          <a:solidFill>
            <a:schemeClr val="bg1"/>
          </a:solidFill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53"/>
            <p:cNvSpPr>
              <a:spLocks/>
            </p:cNvSpPr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54"/>
            <p:cNvSpPr>
              <a:spLocks/>
            </p:cNvSpPr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55"/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56"/>
            <p:cNvSpPr>
              <a:spLocks/>
            </p:cNvSpPr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4" name="Rounded Rectangle 10"/>
          <p:cNvSpPr/>
          <p:nvPr/>
        </p:nvSpPr>
        <p:spPr>
          <a:xfrm>
            <a:off x="2818357" y="1466023"/>
            <a:ext cx="2005996" cy="4796992"/>
          </a:xfrm>
          <a:prstGeom prst="roundRect">
            <a:avLst>
              <a:gd name="adj" fmla="val 887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ounded Rectangle 10"/>
          <p:cNvSpPr/>
          <p:nvPr/>
        </p:nvSpPr>
        <p:spPr>
          <a:xfrm>
            <a:off x="5073042" y="1466023"/>
            <a:ext cx="2005996" cy="4796992"/>
          </a:xfrm>
          <a:prstGeom prst="roundRect">
            <a:avLst>
              <a:gd name="adj" fmla="val 8873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ounded Rectangle 10"/>
          <p:cNvSpPr/>
          <p:nvPr/>
        </p:nvSpPr>
        <p:spPr>
          <a:xfrm>
            <a:off x="7365305" y="1466023"/>
            <a:ext cx="2005996" cy="4796992"/>
          </a:xfrm>
          <a:prstGeom prst="roundRect">
            <a:avLst>
              <a:gd name="adj" fmla="val 8873"/>
            </a:avLst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ounded Rectangle 10"/>
          <p:cNvSpPr/>
          <p:nvPr/>
        </p:nvSpPr>
        <p:spPr>
          <a:xfrm>
            <a:off x="9657568" y="1466023"/>
            <a:ext cx="2005996" cy="4796992"/>
          </a:xfrm>
          <a:prstGeom prst="roundRect">
            <a:avLst>
              <a:gd name="adj" fmla="val 887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Oval 44"/>
          <p:cNvSpPr/>
          <p:nvPr/>
        </p:nvSpPr>
        <p:spPr>
          <a:xfrm>
            <a:off x="5426057" y="1842233"/>
            <a:ext cx="1299966" cy="12999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3600" dirty="0">
              <a:solidFill>
                <a:srgbClr val="7030A0"/>
              </a:solidFill>
              <a:latin typeface="FontAwesome" pitchFamily="50" charset="0"/>
            </a:endParaRPr>
          </a:p>
        </p:txBody>
      </p:sp>
      <p:sp>
        <p:nvSpPr>
          <p:cNvPr id="29" name="Oval 44"/>
          <p:cNvSpPr/>
          <p:nvPr/>
        </p:nvSpPr>
        <p:spPr>
          <a:xfrm>
            <a:off x="10010583" y="1842233"/>
            <a:ext cx="1299966" cy="12999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3600" dirty="0">
              <a:solidFill>
                <a:prstClr val="white"/>
              </a:solidFill>
              <a:latin typeface="FontAwesome" pitchFamily="50" charset="0"/>
            </a:endParaRPr>
          </a:p>
        </p:txBody>
      </p:sp>
      <p:sp>
        <p:nvSpPr>
          <p:cNvPr id="30" name="TextBox 64"/>
          <p:cNvSpPr txBox="1"/>
          <p:nvPr/>
        </p:nvSpPr>
        <p:spPr>
          <a:xfrm>
            <a:off x="2818356" y="3312891"/>
            <a:ext cx="2005998" cy="868323"/>
          </a:xfrm>
          <a:prstGeom prst="roundRect">
            <a:avLst/>
          </a:prstGeom>
          <a:solidFill>
            <a:srgbClr val="00B0F0"/>
          </a:solidFill>
        </p:spPr>
        <p:txBody>
          <a:bodyPr wrap="square" tIns="0" rtlCol="0">
            <a:spAutoFit/>
          </a:bodyPr>
          <a:lstStyle>
            <a:defPPr>
              <a:defRPr lang="es-PE"/>
            </a:defPPr>
            <a:lvl1pPr lvl="0"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Entrenamientos </a:t>
            </a:r>
            <a:r>
              <a:rPr lang="es-MX">
                <a:solidFill>
                  <a:schemeClr val="bg1"/>
                </a:solidFill>
              </a:rPr>
              <a:t>de </a:t>
            </a:r>
            <a:r>
              <a:rPr lang="es-MX" smtClean="0">
                <a:solidFill>
                  <a:schemeClr val="bg1"/>
                </a:solidFill>
              </a:rPr>
              <a:t>desarrollo </a:t>
            </a:r>
            <a:r>
              <a:rPr lang="es-MX" dirty="0">
                <a:solidFill>
                  <a:schemeClr val="bg1"/>
                </a:solidFill>
              </a:rPr>
              <a:t>personal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09930" y="1010427"/>
            <a:ext cx="766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 un conjunto de entrenamientos y herramientas: 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sp>
        <p:nvSpPr>
          <p:cNvPr id="33" name="Freeform 76"/>
          <p:cNvSpPr>
            <a:spLocks/>
          </p:cNvSpPr>
          <p:nvPr/>
        </p:nvSpPr>
        <p:spPr bwMode="auto">
          <a:xfrm>
            <a:off x="1208313" y="2181513"/>
            <a:ext cx="667189" cy="599773"/>
          </a:xfrm>
          <a:custGeom>
            <a:avLst/>
            <a:gdLst>
              <a:gd name="connsiteX0" fmla="*/ 86232 w 455613"/>
              <a:gd name="connsiteY0" fmla="*/ 350838 h 409576"/>
              <a:gd name="connsiteX1" fmla="*/ 87433 w 455613"/>
              <a:gd name="connsiteY1" fmla="*/ 351240 h 409576"/>
              <a:gd name="connsiteX2" fmla="*/ 88233 w 455613"/>
              <a:gd name="connsiteY2" fmla="*/ 352313 h 409576"/>
              <a:gd name="connsiteX3" fmla="*/ 88767 w 455613"/>
              <a:gd name="connsiteY3" fmla="*/ 353788 h 409576"/>
              <a:gd name="connsiteX4" fmla="*/ 88900 w 455613"/>
              <a:gd name="connsiteY4" fmla="*/ 356068 h 409576"/>
              <a:gd name="connsiteX5" fmla="*/ 88900 w 455613"/>
              <a:gd name="connsiteY5" fmla="*/ 409576 h 409576"/>
              <a:gd name="connsiteX6" fmla="*/ 41275 w 455613"/>
              <a:gd name="connsiteY6" fmla="*/ 409576 h 409576"/>
              <a:gd name="connsiteX7" fmla="*/ 41275 w 455613"/>
              <a:gd name="connsiteY7" fmla="*/ 401530 h 409576"/>
              <a:gd name="connsiteX8" fmla="*/ 41542 w 455613"/>
              <a:gd name="connsiteY8" fmla="*/ 399116 h 409576"/>
              <a:gd name="connsiteX9" fmla="*/ 42342 w 455613"/>
              <a:gd name="connsiteY9" fmla="*/ 396568 h 409576"/>
              <a:gd name="connsiteX10" fmla="*/ 43410 w 455613"/>
              <a:gd name="connsiteY10" fmla="*/ 393752 h 409576"/>
              <a:gd name="connsiteX11" fmla="*/ 44744 w 455613"/>
              <a:gd name="connsiteY11" fmla="*/ 391070 h 409576"/>
              <a:gd name="connsiteX12" fmla="*/ 46611 w 455613"/>
              <a:gd name="connsiteY12" fmla="*/ 388388 h 409576"/>
              <a:gd name="connsiteX13" fmla="*/ 48479 w 455613"/>
              <a:gd name="connsiteY13" fmla="*/ 386376 h 409576"/>
              <a:gd name="connsiteX14" fmla="*/ 62219 w 455613"/>
              <a:gd name="connsiteY14" fmla="*/ 372563 h 409576"/>
              <a:gd name="connsiteX15" fmla="*/ 81696 w 455613"/>
              <a:gd name="connsiteY15" fmla="*/ 352984 h 409576"/>
              <a:gd name="connsiteX16" fmla="*/ 83297 w 455613"/>
              <a:gd name="connsiteY16" fmla="*/ 351643 h 409576"/>
              <a:gd name="connsiteX17" fmla="*/ 84898 w 455613"/>
              <a:gd name="connsiteY17" fmla="*/ 350972 h 409576"/>
              <a:gd name="connsiteX18" fmla="*/ 148113 w 455613"/>
              <a:gd name="connsiteY18" fmla="*/ 290513 h 409576"/>
              <a:gd name="connsiteX19" fmla="*/ 149142 w 455613"/>
              <a:gd name="connsiteY19" fmla="*/ 291039 h 409576"/>
              <a:gd name="connsiteX20" fmla="*/ 149913 w 455613"/>
              <a:gd name="connsiteY20" fmla="*/ 291960 h 409576"/>
              <a:gd name="connsiteX21" fmla="*/ 150427 w 455613"/>
              <a:gd name="connsiteY21" fmla="*/ 293671 h 409576"/>
              <a:gd name="connsiteX22" fmla="*/ 150813 w 455613"/>
              <a:gd name="connsiteY22" fmla="*/ 295644 h 409576"/>
              <a:gd name="connsiteX23" fmla="*/ 150813 w 455613"/>
              <a:gd name="connsiteY23" fmla="*/ 409576 h 409576"/>
              <a:gd name="connsiteX24" fmla="*/ 109538 w 455613"/>
              <a:gd name="connsiteY24" fmla="*/ 409576 h 409576"/>
              <a:gd name="connsiteX25" fmla="*/ 109538 w 455613"/>
              <a:gd name="connsiteY25" fmla="*/ 337481 h 409576"/>
              <a:gd name="connsiteX26" fmla="*/ 109667 w 455613"/>
              <a:gd name="connsiteY26" fmla="*/ 334718 h 409576"/>
              <a:gd name="connsiteX27" fmla="*/ 110438 w 455613"/>
              <a:gd name="connsiteY27" fmla="*/ 331560 h 409576"/>
              <a:gd name="connsiteX28" fmla="*/ 111595 w 455613"/>
              <a:gd name="connsiteY28" fmla="*/ 328403 h 409576"/>
              <a:gd name="connsiteX29" fmla="*/ 112881 w 455613"/>
              <a:gd name="connsiteY29" fmla="*/ 325377 h 409576"/>
              <a:gd name="connsiteX30" fmla="*/ 114681 w 455613"/>
              <a:gd name="connsiteY30" fmla="*/ 322614 h 409576"/>
              <a:gd name="connsiteX31" fmla="*/ 116482 w 455613"/>
              <a:gd name="connsiteY31" fmla="*/ 320378 h 409576"/>
              <a:gd name="connsiteX32" fmla="*/ 143741 w 455613"/>
              <a:gd name="connsiteY32" fmla="*/ 292750 h 409576"/>
              <a:gd name="connsiteX33" fmla="*/ 145413 w 455613"/>
              <a:gd name="connsiteY33" fmla="*/ 291434 h 409576"/>
              <a:gd name="connsiteX34" fmla="*/ 146827 w 455613"/>
              <a:gd name="connsiteY34" fmla="*/ 290645 h 409576"/>
              <a:gd name="connsiteX35" fmla="*/ 174022 w 455613"/>
              <a:gd name="connsiteY35" fmla="*/ 287338 h 409576"/>
              <a:gd name="connsiteX36" fmla="*/ 175436 w 455613"/>
              <a:gd name="connsiteY36" fmla="*/ 287471 h 409576"/>
              <a:gd name="connsiteX37" fmla="*/ 176851 w 455613"/>
              <a:gd name="connsiteY37" fmla="*/ 288136 h 409576"/>
              <a:gd name="connsiteX38" fmla="*/ 178522 w 455613"/>
              <a:gd name="connsiteY38" fmla="*/ 289599 h 409576"/>
              <a:gd name="connsiteX39" fmla="*/ 199481 w 455613"/>
              <a:gd name="connsiteY39" fmla="*/ 311147 h 409576"/>
              <a:gd name="connsiteX40" fmla="*/ 206039 w 455613"/>
              <a:gd name="connsiteY40" fmla="*/ 317931 h 409576"/>
              <a:gd name="connsiteX41" fmla="*/ 207839 w 455613"/>
              <a:gd name="connsiteY41" fmla="*/ 320059 h 409576"/>
              <a:gd name="connsiteX42" fmla="*/ 209382 w 455613"/>
              <a:gd name="connsiteY42" fmla="*/ 322719 h 409576"/>
              <a:gd name="connsiteX43" fmla="*/ 210668 w 455613"/>
              <a:gd name="connsiteY43" fmla="*/ 325646 h 409576"/>
              <a:gd name="connsiteX44" fmla="*/ 211696 w 455613"/>
              <a:gd name="connsiteY44" fmla="*/ 328705 h 409576"/>
              <a:gd name="connsiteX45" fmla="*/ 212468 w 455613"/>
              <a:gd name="connsiteY45" fmla="*/ 331897 h 409576"/>
              <a:gd name="connsiteX46" fmla="*/ 212725 w 455613"/>
              <a:gd name="connsiteY46" fmla="*/ 334823 h 409576"/>
              <a:gd name="connsiteX47" fmla="*/ 212725 w 455613"/>
              <a:gd name="connsiteY47" fmla="*/ 409576 h 409576"/>
              <a:gd name="connsiteX48" fmla="*/ 171450 w 455613"/>
              <a:gd name="connsiteY48" fmla="*/ 409576 h 409576"/>
              <a:gd name="connsiteX49" fmla="*/ 171450 w 455613"/>
              <a:gd name="connsiteY49" fmla="*/ 292659 h 409576"/>
              <a:gd name="connsiteX50" fmla="*/ 171579 w 455613"/>
              <a:gd name="connsiteY50" fmla="*/ 290397 h 409576"/>
              <a:gd name="connsiteX51" fmla="*/ 172222 w 455613"/>
              <a:gd name="connsiteY51" fmla="*/ 288934 h 409576"/>
              <a:gd name="connsiteX52" fmla="*/ 172993 w 455613"/>
              <a:gd name="connsiteY52" fmla="*/ 287737 h 409576"/>
              <a:gd name="connsiteX53" fmla="*/ 271938 w 455613"/>
              <a:gd name="connsiteY53" fmla="*/ 282575 h 409576"/>
              <a:gd name="connsiteX54" fmla="*/ 273095 w 455613"/>
              <a:gd name="connsiteY54" fmla="*/ 283105 h 409576"/>
              <a:gd name="connsiteX55" fmla="*/ 273995 w 455613"/>
              <a:gd name="connsiteY55" fmla="*/ 284033 h 409576"/>
              <a:gd name="connsiteX56" fmla="*/ 274510 w 455613"/>
              <a:gd name="connsiteY56" fmla="*/ 285757 h 409576"/>
              <a:gd name="connsiteX57" fmla="*/ 274638 w 455613"/>
              <a:gd name="connsiteY57" fmla="*/ 287745 h 409576"/>
              <a:gd name="connsiteX58" fmla="*/ 274638 w 455613"/>
              <a:gd name="connsiteY58" fmla="*/ 409575 h 409576"/>
              <a:gd name="connsiteX59" fmla="*/ 233363 w 455613"/>
              <a:gd name="connsiteY59" fmla="*/ 409575 h 409576"/>
              <a:gd name="connsiteX60" fmla="*/ 233363 w 455613"/>
              <a:gd name="connsiteY60" fmla="*/ 329902 h 409576"/>
              <a:gd name="connsiteX61" fmla="*/ 233620 w 455613"/>
              <a:gd name="connsiteY61" fmla="*/ 326588 h 409576"/>
              <a:gd name="connsiteX62" fmla="*/ 234263 w 455613"/>
              <a:gd name="connsiteY62" fmla="*/ 323141 h 409576"/>
              <a:gd name="connsiteX63" fmla="*/ 235035 w 455613"/>
              <a:gd name="connsiteY63" fmla="*/ 320224 h 409576"/>
              <a:gd name="connsiteX64" fmla="*/ 236192 w 455613"/>
              <a:gd name="connsiteY64" fmla="*/ 317573 h 409576"/>
              <a:gd name="connsiteX65" fmla="*/ 237478 w 455613"/>
              <a:gd name="connsiteY65" fmla="*/ 315585 h 409576"/>
              <a:gd name="connsiteX66" fmla="*/ 238764 w 455613"/>
              <a:gd name="connsiteY66" fmla="*/ 314391 h 409576"/>
              <a:gd name="connsiteX67" fmla="*/ 239921 w 455613"/>
              <a:gd name="connsiteY67" fmla="*/ 313066 h 409576"/>
              <a:gd name="connsiteX68" fmla="*/ 240821 w 455613"/>
              <a:gd name="connsiteY68" fmla="*/ 312138 h 409576"/>
              <a:gd name="connsiteX69" fmla="*/ 241335 w 455613"/>
              <a:gd name="connsiteY69" fmla="*/ 311607 h 409576"/>
              <a:gd name="connsiteX70" fmla="*/ 241592 w 455613"/>
              <a:gd name="connsiteY70" fmla="*/ 311475 h 409576"/>
              <a:gd name="connsiteX71" fmla="*/ 267566 w 455613"/>
              <a:gd name="connsiteY71" fmla="*/ 284829 h 409576"/>
              <a:gd name="connsiteX72" fmla="*/ 269238 w 455613"/>
              <a:gd name="connsiteY72" fmla="*/ 283503 h 409576"/>
              <a:gd name="connsiteX73" fmla="*/ 270781 w 455613"/>
              <a:gd name="connsiteY73" fmla="*/ 282708 h 409576"/>
              <a:gd name="connsiteX74" fmla="*/ 335459 w 455613"/>
              <a:gd name="connsiteY74" fmla="*/ 220663 h 409576"/>
              <a:gd name="connsiteX75" fmla="*/ 336665 w 455613"/>
              <a:gd name="connsiteY75" fmla="*/ 221061 h 409576"/>
              <a:gd name="connsiteX76" fmla="*/ 337468 w 455613"/>
              <a:gd name="connsiteY76" fmla="*/ 221990 h 409576"/>
              <a:gd name="connsiteX77" fmla="*/ 338004 w 455613"/>
              <a:gd name="connsiteY77" fmla="*/ 223714 h 409576"/>
              <a:gd name="connsiteX78" fmla="*/ 338138 w 455613"/>
              <a:gd name="connsiteY78" fmla="*/ 225704 h 409576"/>
              <a:gd name="connsiteX79" fmla="*/ 338138 w 455613"/>
              <a:gd name="connsiteY79" fmla="*/ 409576 h 409576"/>
              <a:gd name="connsiteX80" fmla="*/ 295275 w 455613"/>
              <a:gd name="connsiteY80" fmla="*/ 409576 h 409576"/>
              <a:gd name="connsiteX81" fmla="*/ 295275 w 455613"/>
              <a:gd name="connsiteY81" fmla="*/ 268157 h 409576"/>
              <a:gd name="connsiteX82" fmla="*/ 295543 w 455613"/>
              <a:gd name="connsiteY82" fmla="*/ 265238 h 409576"/>
              <a:gd name="connsiteX83" fmla="*/ 296213 w 455613"/>
              <a:gd name="connsiteY83" fmla="*/ 262054 h 409576"/>
              <a:gd name="connsiteX84" fmla="*/ 297284 w 455613"/>
              <a:gd name="connsiteY84" fmla="*/ 258870 h 409576"/>
              <a:gd name="connsiteX85" fmla="*/ 298892 w 455613"/>
              <a:gd name="connsiteY85" fmla="*/ 255819 h 409576"/>
              <a:gd name="connsiteX86" fmla="*/ 300499 w 455613"/>
              <a:gd name="connsiteY86" fmla="*/ 253033 h 409576"/>
              <a:gd name="connsiteX87" fmla="*/ 302508 w 455613"/>
              <a:gd name="connsiteY87" fmla="*/ 250910 h 409576"/>
              <a:gd name="connsiteX88" fmla="*/ 330905 w 455613"/>
              <a:gd name="connsiteY88" fmla="*/ 222786 h 409576"/>
              <a:gd name="connsiteX89" fmla="*/ 332512 w 455613"/>
              <a:gd name="connsiteY89" fmla="*/ 221459 h 409576"/>
              <a:gd name="connsiteX90" fmla="*/ 334120 w 455613"/>
              <a:gd name="connsiteY90" fmla="*/ 220796 h 409576"/>
              <a:gd name="connsiteX91" fmla="*/ 394079 w 455613"/>
              <a:gd name="connsiteY91" fmla="*/ 161925 h 409576"/>
              <a:gd name="connsiteX92" fmla="*/ 395278 w 455613"/>
              <a:gd name="connsiteY92" fmla="*/ 162323 h 409576"/>
              <a:gd name="connsiteX93" fmla="*/ 396077 w 455613"/>
              <a:gd name="connsiteY93" fmla="*/ 163383 h 409576"/>
              <a:gd name="connsiteX94" fmla="*/ 396610 w 455613"/>
              <a:gd name="connsiteY94" fmla="*/ 164974 h 409576"/>
              <a:gd name="connsiteX95" fmla="*/ 396876 w 455613"/>
              <a:gd name="connsiteY95" fmla="*/ 167096 h 409576"/>
              <a:gd name="connsiteX96" fmla="*/ 396876 w 455613"/>
              <a:gd name="connsiteY96" fmla="*/ 409575 h 409576"/>
              <a:gd name="connsiteX97" fmla="*/ 357188 w 455613"/>
              <a:gd name="connsiteY97" fmla="*/ 409575 h 409576"/>
              <a:gd name="connsiteX98" fmla="*/ 357188 w 455613"/>
              <a:gd name="connsiteY98" fmla="*/ 206338 h 409576"/>
              <a:gd name="connsiteX99" fmla="*/ 357454 w 455613"/>
              <a:gd name="connsiteY99" fmla="*/ 203421 h 409576"/>
              <a:gd name="connsiteX100" fmla="*/ 358120 w 455613"/>
              <a:gd name="connsiteY100" fmla="*/ 200239 h 409576"/>
              <a:gd name="connsiteX101" fmla="*/ 359319 w 455613"/>
              <a:gd name="connsiteY101" fmla="*/ 197057 h 409576"/>
              <a:gd name="connsiteX102" fmla="*/ 360784 w 455613"/>
              <a:gd name="connsiteY102" fmla="*/ 194008 h 409576"/>
              <a:gd name="connsiteX103" fmla="*/ 362515 w 455613"/>
              <a:gd name="connsiteY103" fmla="*/ 191224 h 409576"/>
              <a:gd name="connsiteX104" fmla="*/ 364380 w 455613"/>
              <a:gd name="connsiteY104" fmla="*/ 189103 h 409576"/>
              <a:gd name="connsiteX105" fmla="*/ 389684 w 455613"/>
              <a:gd name="connsiteY105" fmla="*/ 164046 h 409576"/>
              <a:gd name="connsiteX106" fmla="*/ 391283 w 455613"/>
              <a:gd name="connsiteY106" fmla="*/ 162721 h 409576"/>
              <a:gd name="connsiteX107" fmla="*/ 392881 w 455613"/>
              <a:gd name="connsiteY107" fmla="*/ 162058 h 409576"/>
              <a:gd name="connsiteX108" fmla="*/ 290622 w 455613"/>
              <a:gd name="connsiteY108" fmla="*/ 0 h 409576"/>
              <a:gd name="connsiteX109" fmla="*/ 435205 w 455613"/>
              <a:gd name="connsiteY109" fmla="*/ 0 h 409576"/>
              <a:gd name="connsiteX110" fmla="*/ 439180 w 455613"/>
              <a:gd name="connsiteY110" fmla="*/ 395 h 409576"/>
              <a:gd name="connsiteX111" fmla="*/ 442891 w 455613"/>
              <a:gd name="connsiteY111" fmla="*/ 1581 h 409576"/>
              <a:gd name="connsiteX112" fmla="*/ 446204 w 455613"/>
              <a:gd name="connsiteY112" fmla="*/ 3426 h 409576"/>
              <a:gd name="connsiteX113" fmla="*/ 449252 w 455613"/>
              <a:gd name="connsiteY113" fmla="*/ 5798 h 409576"/>
              <a:gd name="connsiteX114" fmla="*/ 451903 w 455613"/>
              <a:gd name="connsiteY114" fmla="*/ 8697 h 409576"/>
              <a:gd name="connsiteX115" fmla="*/ 453890 w 455613"/>
              <a:gd name="connsiteY115" fmla="*/ 11991 h 409576"/>
              <a:gd name="connsiteX116" fmla="*/ 455216 w 455613"/>
              <a:gd name="connsiteY116" fmla="*/ 15549 h 409576"/>
              <a:gd name="connsiteX117" fmla="*/ 455613 w 455613"/>
              <a:gd name="connsiteY117" fmla="*/ 19239 h 409576"/>
              <a:gd name="connsiteX118" fmla="*/ 455613 w 455613"/>
              <a:gd name="connsiteY118" fmla="*/ 162870 h 409576"/>
              <a:gd name="connsiteX119" fmla="*/ 455348 w 455613"/>
              <a:gd name="connsiteY119" fmla="*/ 164978 h 409576"/>
              <a:gd name="connsiteX120" fmla="*/ 454818 w 455613"/>
              <a:gd name="connsiteY120" fmla="*/ 166559 h 409576"/>
              <a:gd name="connsiteX121" fmla="*/ 454023 w 455613"/>
              <a:gd name="connsiteY121" fmla="*/ 167482 h 409576"/>
              <a:gd name="connsiteX122" fmla="*/ 452830 w 455613"/>
              <a:gd name="connsiteY122" fmla="*/ 168009 h 409576"/>
              <a:gd name="connsiteX123" fmla="*/ 451637 w 455613"/>
              <a:gd name="connsiteY123" fmla="*/ 167877 h 409576"/>
              <a:gd name="connsiteX124" fmla="*/ 450047 w 455613"/>
              <a:gd name="connsiteY124" fmla="*/ 167086 h 409576"/>
              <a:gd name="connsiteX125" fmla="*/ 448457 w 455613"/>
              <a:gd name="connsiteY125" fmla="*/ 165769 h 409576"/>
              <a:gd name="connsiteX126" fmla="*/ 397701 w 455613"/>
              <a:gd name="connsiteY126" fmla="*/ 115695 h 409576"/>
              <a:gd name="connsiteX127" fmla="*/ 228072 w 455613"/>
              <a:gd name="connsiteY127" fmla="*/ 283309 h 409576"/>
              <a:gd name="connsiteX128" fmla="*/ 225951 w 455613"/>
              <a:gd name="connsiteY128" fmla="*/ 284890 h 409576"/>
              <a:gd name="connsiteX129" fmla="*/ 223433 w 455613"/>
              <a:gd name="connsiteY129" fmla="*/ 285944 h 409576"/>
              <a:gd name="connsiteX130" fmla="*/ 220783 w 455613"/>
              <a:gd name="connsiteY130" fmla="*/ 286208 h 409576"/>
              <a:gd name="connsiteX131" fmla="*/ 218265 w 455613"/>
              <a:gd name="connsiteY131" fmla="*/ 285944 h 409576"/>
              <a:gd name="connsiteX132" fmla="*/ 215880 w 455613"/>
              <a:gd name="connsiteY132" fmla="*/ 284890 h 409576"/>
              <a:gd name="connsiteX133" fmla="*/ 213627 w 455613"/>
              <a:gd name="connsiteY133" fmla="*/ 283309 h 409576"/>
              <a:gd name="connsiteX134" fmla="*/ 162208 w 455613"/>
              <a:gd name="connsiteY134" fmla="*/ 232445 h 409576"/>
              <a:gd name="connsiteX135" fmla="*/ 70502 w 455613"/>
              <a:gd name="connsiteY135" fmla="*/ 323235 h 409576"/>
              <a:gd name="connsiteX136" fmla="*/ 66394 w 455613"/>
              <a:gd name="connsiteY136" fmla="*/ 326793 h 409576"/>
              <a:gd name="connsiteX137" fmla="*/ 61756 w 455613"/>
              <a:gd name="connsiteY137" fmla="*/ 329561 h 409576"/>
              <a:gd name="connsiteX138" fmla="*/ 56985 w 455613"/>
              <a:gd name="connsiteY138" fmla="*/ 331932 h 409576"/>
              <a:gd name="connsiteX139" fmla="*/ 52082 w 455613"/>
              <a:gd name="connsiteY139" fmla="*/ 333645 h 409576"/>
              <a:gd name="connsiteX140" fmla="*/ 46913 w 455613"/>
              <a:gd name="connsiteY140" fmla="*/ 334568 h 409576"/>
              <a:gd name="connsiteX141" fmla="*/ 41745 w 455613"/>
              <a:gd name="connsiteY141" fmla="*/ 334963 h 409576"/>
              <a:gd name="connsiteX142" fmla="*/ 36444 w 455613"/>
              <a:gd name="connsiteY142" fmla="*/ 334568 h 409576"/>
              <a:gd name="connsiteX143" fmla="*/ 31408 w 455613"/>
              <a:gd name="connsiteY143" fmla="*/ 333645 h 409576"/>
              <a:gd name="connsiteX144" fmla="*/ 26372 w 455613"/>
              <a:gd name="connsiteY144" fmla="*/ 331932 h 409576"/>
              <a:gd name="connsiteX145" fmla="*/ 21601 w 455613"/>
              <a:gd name="connsiteY145" fmla="*/ 329561 h 409576"/>
              <a:gd name="connsiteX146" fmla="*/ 17096 w 455613"/>
              <a:gd name="connsiteY146" fmla="*/ 326793 h 409576"/>
              <a:gd name="connsiteX147" fmla="*/ 12855 w 455613"/>
              <a:gd name="connsiteY147" fmla="*/ 323235 h 409576"/>
              <a:gd name="connsiteX148" fmla="*/ 11927 w 455613"/>
              <a:gd name="connsiteY148" fmla="*/ 322050 h 409576"/>
              <a:gd name="connsiteX149" fmla="*/ 8349 w 455613"/>
              <a:gd name="connsiteY149" fmla="*/ 317965 h 409576"/>
              <a:gd name="connsiteX150" fmla="*/ 5301 w 455613"/>
              <a:gd name="connsiteY150" fmla="*/ 313616 h 409576"/>
              <a:gd name="connsiteX151" fmla="*/ 3048 w 455613"/>
              <a:gd name="connsiteY151" fmla="*/ 308741 h 409576"/>
              <a:gd name="connsiteX152" fmla="*/ 1325 w 455613"/>
              <a:gd name="connsiteY152" fmla="*/ 303865 h 409576"/>
              <a:gd name="connsiteX153" fmla="*/ 265 w 455613"/>
              <a:gd name="connsiteY153" fmla="*/ 298726 h 409576"/>
              <a:gd name="connsiteX154" fmla="*/ 0 w 455613"/>
              <a:gd name="connsiteY154" fmla="*/ 293719 h 409576"/>
              <a:gd name="connsiteX155" fmla="*/ 265 w 455613"/>
              <a:gd name="connsiteY155" fmla="*/ 288448 h 409576"/>
              <a:gd name="connsiteX156" fmla="*/ 1325 w 455613"/>
              <a:gd name="connsiteY156" fmla="*/ 283572 h 409576"/>
              <a:gd name="connsiteX157" fmla="*/ 3048 w 455613"/>
              <a:gd name="connsiteY157" fmla="*/ 278697 h 409576"/>
              <a:gd name="connsiteX158" fmla="*/ 5301 w 455613"/>
              <a:gd name="connsiteY158" fmla="*/ 273821 h 409576"/>
              <a:gd name="connsiteX159" fmla="*/ 8349 w 455613"/>
              <a:gd name="connsiteY159" fmla="*/ 269473 h 409576"/>
              <a:gd name="connsiteX160" fmla="*/ 11927 w 455613"/>
              <a:gd name="connsiteY160" fmla="*/ 265256 h 409576"/>
              <a:gd name="connsiteX161" fmla="*/ 155052 w 455613"/>
              <a:gd name="connsiteY161" fmla="*/ 123865 h 409576"/>
              <a:gd name="connsiteX162" fmla="*/ 157172 w 455613"/>
              <a:gd name="connsiteY162" fmla="*/ 122284 h 409576"/>
              <a:gd name="connsiteX163" fmla="*/ 159557 w 455613"/>
              <a:gd name="connsiteY163" fmla="*/ 121230 h 409576"/>
              <a:gd name="connsiteX164" fmla="*/ 162208 w 455613"/>
              <a:gd name="connsiteY164" fmla="*/ 120966 h 409576"/>
              <a:gd name="connsiteX165" fmla="*/ 164726 w 455613"/>
              <a:gd name="connsiteY165" fmla="*/ 121230 h 409576"/>
              <a:gd name="connsiteX166" fmla="*/ 167244 w 455613"/>
              <a:gd name="connsiteY166" fmla="*/ 122284 h 409576"/>
              <a:gd name="connsiteX167" fmla="*/ 169497 w 455613"/>
              <a:gd name="connsiteY167" fmla="*/ 123865 h 409576"/>
              <a:gd name="connsiteX168" fmla="*/ 220783 w 455613"/>
              <a:gd name="connsiteY168" fmla="*/ 174597 h 409576"/>
              <a:gd name="connsiteX169" fmla="*/ 318055 w 455613"/>
              <a:gd name="connsiteY169" fmla="*/ 78536 h 409576"/>
              <a:gd name="connsiteX170" fmla="*/ 338993 w 455613"/>
              <a:gd name="connsiteY170" fmla="*/ 57848 h 409576"/>
              <a:gd name="connsiteX171" fmla="*/ 287707 w 455613"/>
              <a:gd name="connsiteY171" fmla="*/ 7116 h 409576"/>
              <a:gd name="connsiteX172" fmla="*/ 286382 w 455613"/>
              <a:gd name="connsiteY172" fmla="*/ 5403 h 409576"/>
              <a:gd name="connsiteX173" fmla="*/ 285587 w 455613"/>
              <a:gd name="connsiteY173" fmla="*/ 3953 h 409576"/>
              <a:gd name="connsiteX174" fmla="*/ 285454 w 455613"/>
              <a:gd name="connsiteY174" fmla="*/ 2636 h 409576"/>
              <a:gd name="connsiteX175" fmla="*/ 285852 w 455613"/>
              <a:gd name="connsiteY175" fmla="*/ 1581 h 409576"/>
              <a:gd name="connsiteX176" fmla="*/ 286912 w 455613"/>
              <a:gd name="connsiteY176" fmla="*/ 791 h 409576"/>
              <a:gd name="connsiteX177" fmla="*/ 288502 w 455613"/>
              <a:gd name="connsiteY177" fmla="*/ 264 h 4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55613" h="409576">
                <a:moveTo>
                  <a:pt x="86232" y="350838"/>
                </a:moveTo>
                <a:lnTo>
                  <a:pt x="87433" y="351240"/>
                </a:lnTo>
                <a:lnTo>
                  <a:pt x="88233" y="352313"/>
                </a:lnTo>
                <a:lnTo>
                  <a:pt x="88767" y="353788"/>
                </a:lnTo>
                <a:lnTo>
                  <a:pt x="88900" y="356068"/>
                </a:lnTo>
                <a:lnTo>
                  <a:pt x="88900" y="409576"/>
                </a:lnTo>
                <a:lnTo>
                  <a:pt x="41275" y="409576"/>
                </a:lnTo>
                <a:lnTo>
                  <a:pt x="41275" y="401530"/>
                </a:lnTo>
                <a:lnTo>
                  <a:pt x="41542" y="399116"/>
                </a:lnTo>
                <a:lnTo>
                  <a:pt x="42342" y="396568"/>
                </a:lnTo>
                <a:lnTo>
                  <a:pt x="43410" y="393752"/>
                </a:lnTo>
                <a:lnTo>
                  <a:pt x="44744" y="391070"/>
                </a:lnTo>
                <a:lnTo>
                  <a:pt x="46611" y="388388"/>
                </a:lnTo>
                <a:lnTo>
                  <a:pt x="48479" y="386376"/>
                </a:lnTo>
                <a:lnTo>
                  <a:pt x="62219" y="372563"/>
                </a:lnTo>
                <a:lnTo>
                  <a:pt x="81696" y="352984"/>
                </a:lnTo>
                <a:lnTo>
                  <a:pt x="83297" y="351643"/>
                </a:lnTo>
                <a:lnTo>
                  <a:pt x="84898" y="350972"/>
                </a:lnTo>
                <a:close/>
                <a:moveTo>
                  <a:pt x="148113" y="290513"/>
                </a:moveTo>
                <a:lnTo>
                  <a:pt x="149142" y="291039"/>
                </a:lnTo>
                <a:lnTo>
                  <a:pt x="149913" y="291960"/>
                </a:lnTo>
                <a:lnTo>
                  <a:pt x="150427" y="293671"/>
                </a:lnTo>
                <a:lnTo>
                  <a:pt x="150813" y="295644"/>
                </a:lnTo>
                <a:lnTo>
                  <a:pt x="150813" y="409576"/>
                </a:lnTo>
                <a:lnTo>
                  <a:pt x="109538" y="409576"/>
                </a:lnTo>
                <a:lnTo>
                  <a:pt x="109538" y="337481"/>
                </a:lnTo>
                <a:lnTo>
                  <a:pt x="109667" y="334718"/>
                </a:lnTo>
                <a:lnTo>
                  <a:pt x="110438" y="331560"/>
                </a:lnTo>
                <a:lnTo>
                  <a:pt x="111595" y="328403"/>
                </a:lnTo>
                <a:lnTo>
                  <a:pt x="112881" y="325377"/>
                </a:lnTo>
                <a:lnTo>
                  <a:pt x="114681" y="322614"/>
                </a:lnTo>
                <a:lnTo>
                  <a:pt x="116482" y="320378"/>
                </a:lnTo>
                <a:lnTo>
                  <a:pt x="143741" y="292750"/>
                </a:lnTo>
                <a:lnTo>
                  <a:pt x="145413" y="291434"/>
                </a:lnTo>
                <a:lnTo>
                  <a:pt x="146827" y="290645"/>
                </a:lnTo>
                <a:close/>
                <a:moveTo>
                  <a:pt x="174022" y="287338"/>
                </a:moveTo>
                <a:lnTo>
                  <a:pt x="175436" y="287471"/>
                </a:lnTo>
                <a:lnTo>
                  <a:pt x="176851" y="288136"/>
                </a:lnTo>
                <a:lnTo>
                  <a:pt x="178522" y="289599"/>
                </a:lnTo>
                <a:lnTo>
                  <a:pt x="199481" y="311147"/>
                </a:lnTo>
                <a:lnTo>
                  <a:pt x="206039" y="317931"/>
                </a:lnTo>
                <a:lnTo>
                  <a:pt x="207839" y="320059"/>
                </a:lnTo>
                <a:lnTo>
                  <a:pt x="209382" y="322719"/>
                </a:lnTo>
                <a:lnTo>
                  <a:pt x="210668" y="325646"/>
                </a:lnTo>
                <a:lnTo>
                  <a:pt x="211696" y="328705"/>
                </a:lnTo>
                <a:lnTo>
                  <a:pt x="212468" y="331897"/>
                </a:lnTo>
                <a:lnTo>
                  <a:pt x="212725" y="334823"/>
                </a:lnTo>
                <a:lnTo>
                  <a:pt x="212725" y="409576"/>
                </a:lnTo>
                <a:lnTo>
                  <a:pt x="171450" y="409576"/>
                </a:lnTo>
                <a:lnTo>
                  <a:pt x="171450" y="292659"/>
                </a:lnTo>
                <a:lnTo>
                  <a:pt x="171579" y="290397"/>
                </a:lnTo>
                <a:lnTo>
                  <a:pt x="172222" y="288934"/>
                </a:lnTo>
                <a:lnTo>
                  <a:pt x="172993" y="287737"/>
                </a:lnTo>
                <a:close/>
                <a:moveTo>
                  <a:pt x="271938" y="282575"/>
                </a:moveTo>
                <a:lnTo>
                  <a:pt x="273095" y="283105"/>
                </a:lnTo>
                <a:lnTo>
                  <a:pt x="273995" y="284033"/>
                </a:lnTo>
                <a:lnTo>
                  <a:pt x="274510" y="285757"/>
                </a:lnTo>
                <a:lnTo>
                  <a:pt x="274638" y="287745"/>
                </a:lnTo>
                <a:lnTo>
                  <a:pt x="274638" y="409575"/>
                </a:lnTo>
                <a:lnTo>
                  <a:pt x="233363" y="409575"/>
                </a:lnTo>
                <a:lnTo>
                  <a:pt x="233363" y="329902"/>
                </a:lnTo>
                <a:lnTo>
                  <a:pt x="233620" y="326588"/>
                </a:lnTo>
                <a:lnTo>
                  <a:pt x="234263" y="323141"/>
                </a:lnTo>
                <a:lnTo>
                  <a:pt x="235035" y="320224"/>
                </a:lnTo>
                <a:lnTo>
                  <a:pt x="236192" y="317573"/>
                </a:lnTo>
                <a:lnTo>
                  <a:pt x="237478" y="315585"/>
                </a:lnTo>
                <a:lnTo>
                  <a:pt x="238764" y="314391"/>
                </a:lnTo>
                <a:lnTo>
                  <a:pt x="239921" y="313066"/>
                </a:lnTo>
                <a:lnTo>
                  <a:pt x="240821" y="312138"/>
                </a:lnTo>
                <a:lnTo>
                  <a:pt x="241335" y="311607"/>
                </a:lnTo>
                <a:lnTo>
                  <a:pt x="241592" y="311475"/>
                </a:lnTo>
                <a:lnTo>
                  <a:pt x="267566" y="284829"/>
                </a:lnTo>
                <a:lnTo>
                  <a:pt x="269238" y="283503"/>
                </a:lnTo>
                <a:lnTo>
                  <a:pt x="270781" y="282708"/>
                </a:lnTo>
                <a:close/>
                <a:moveTo>
                  <a:pt x="335459" y="220663"/>
                </a:moveTo>
                <a:lnTo>
                  <a:pt x="336665" y="221061"/>
                </a:lnTo>
                <a:lnTo>
                  <a:pt x="337468" y="221990"/>
                </a:lnTo>
                <a:lnTo>
                  <a:pt x="338004" y="223714"/>
                </a:lnTo>
                <a:lnTo>
                  <a:pt x="338138" y="225704"/>
                </a:lnTo>
                <a:lnTo>
                  <a:pt x="338138" y="409576"/>
                </a:lnTo>
                <a:lnTo>
                  <a:pt x="295275" y="409576"/>
                </a:lnTo>
                <a:lnTo>
                  <a:pt x="295275" y="268157"/>
                </a:lnTo>
                <a:lnTo>
                  <a:pt x="295543" y="265238"/>
                </a:lnTo>
                <a:lnTo>
                  <a:pt x="296213" y="262054"/>
                </a:lnTo>
                <a:lnTo>
                  <a:pt x="297284" y="258870"/>
                </a:lnTo>
                <a:lnTo>
                  <a:pt x="298892" y="255819"/>
                </a:lnTo>
                <a:lnTo>
                  <a:pt x="300499" y="253033"/>
                </a:lnTo>
                <a:lnTo>
                  <a:pt x="302508" y="250910"/>
                </a:lnTo>
                <a:lnTo>
                  <a:pt x="330905" y="222786"/>
                </a:lnTo>
                <a:lnTo>
                  <a:pt x="332512" y="221459"/>
                </a:lnTo>
                <a:lnTo>
                  <a:pt x="334120" y="220796"/>
                </a:lnTo>
                <a:close/>
                <a:moveTo>
                  <a:pt x="394079" y="161925"/>
                </a:moveTo>
                <a:lnTo>
                  <a:pt x="395278" y="162323"/>
                </a:lnTo>
                <a:lnTo>
                  <a:pt x="396077" y="163383"/>
                </a:lnTo>
                <a:lnTo>
                  <a:pt x="396610" y="164974"/>
                </a:lnTo>
                <a:lnTo>
                  <a:pt x="396876" y="167096"/>
                </a:lnTo>
                <a:lnTo>
                  <a:pt x="396876" y="409575"/>
                </a:lnTo>
                <a:lnTo>
                  <a:pt x="357188" y="409575"/>
                </a:lnTo>
                <a:lnTo>
                  <a:pt x="357188" y="206338"/>
                </a:lnTo>
                <a:lnTo>
                  <a:pt x="357454" y="203421"/>
                </a:lnTo>
                <a:lnTo>
                  <a:pt x="358120" y="200239"/>
                </a:lnTo>
                <a:lnTo>
                  <a:pt x="359319" y="197057"/>
                </a:lnTo>
                <a:lnTo>
                  <a:pt x="360784" y="194008"/>
                </a:lnTo>
                <a:lnTo>
                  <a:pt x="362515" y="191224"/>
                </a:lnTo>
                <a:lnTo>
                  <a:pt x="364380" y="189103"/>
                </a:lnTo>
                <a:lnTo>
                  <a:pt x="389684" y="164046"/>
                </a:lnTo>
                <a:lnTo>
                  <a:pt x="391283" y="162721"/>
                </a:lnTo>
                <a:lnTo>
                  <a:pt x="392881" y="162058"/>
                </a:lnTo>
                <a:close/>
                <a:moveTo>
                  <a:pt x="290622" y="0"/>
                </a:moveTo>
                <a:lnTo>
                  <a:pt x="435205" y="0"/>
                </a:lnTo>
                <a:lnTo>
                  <a:pt x="439180" y="395"/>
                </a:lnTo>
                <a:lnTo>
                  <a:pt x="442891" y="1581"/>
                </a:lnTo>
                <a:lnTo>
                  <a:pt x="446204" y="3426"/>
                </a:lnTo>
                <a:lnTo>
                  <a:pt x="449252" y="5798"/>
                </a:lnTo>
                <a:lnTo>
                  <a:pt x="451903" y="8697"/>
                </a:lnTo>
                <a:lnTo>
                  <a:pt x="453890" y="11991"/>
                </a:lnTo>
                <a:lnTo>
                  <a:pt x="455216" y="15549"/>
                </a:lnTo>
                <a:lnTo>
                  <a:pt x="455613" y="19239"/>
                </a:lnTo>
                <a:lnTo>
                  <a:pt x="455613" y="162870"/>
                </a:lnTo>
                <a:lnTo>
                  <a:pt x="455348" y="164978"/>
                </a:lnTo>
                <a:lnTo>
                  <a:pt x="454818" y="166559"/>
                </a:lnTo>
                <a:lnTo>
                  <a:pt x="454023" y="167482"/>
                </a:lnTo>
                <a:lnTo>
                  <a:pt x="452830" y="168009"/>
                </a:lnTo>
                <a:lnTo>
                  <a:pt x="451637" y="167877"/>
                </a:lnTo>
                <a:lnTo>
                  <a:pt x="450047" y="167086"/>
                </a:lnTo>
                <a:lnTo>
                  <a:pt x="448457" y="165769"/>
                </a:lnTo>
                <a:lnTo>
                  <a:pt x="397701" y="115695"/>
                </a:lnTo>
                <a:lnTo>
                  <a:pt x="228072" y="283309"/>
                </a:lnTo>
                <a:lnTo>
                  <a:pt x="225951" y="284890"/>
                </a:lnTo>
                <a:lnTo>
                  <a:pt x="223433" y="285944"/>
                </a:lnTo>
                <a:lnTo>
                  <a:pt x="220783" y="286208"/>
                </a:lnTo>
                <a:lnTo>
                  <a:pt x="218265" y="285944"/>
                </a:lnTo>
                <a:lnTo>
                  <a:pt x="215880" y="284890"/>
                </a:lnTo>
                <a:lnTo>
                  <a:pt x="213627" y="283309"/>
                </a:lnTo>
                <a:lnTo>
                  <a:pt x="162208" y="232445"/>
                </a:lnTo>
                <a:lnTo>
                  <a:pt x="70502" y="323235"/>
                </a:lnTo>
                <a:lnTo>
                  <a:pt x="66394" y="326793"/>
                </a:lnTo>
                <a:lnTo>
                  <a:pt x="61756" y="329561"/>
                </a:lnTo>
                <a:lnTo>
                  <a:pt x="56985" y="331932"/>
                </a:lnTo>
                <a:lnTo>
                  <a:pt x="52082" y="333645"/>
                </a:lnTo>
                <a:lnTo>
                  <a:pt x="46913" y="334568"/>
                </a:lnTo>
                <a:lnTo>
                  <a:pt x="41745" y="334963"/>
                </a:lnTo>
                <a:lnTo>
                  <a:pt x="36444" y="334568"/>
                </a:lnTo>
                <a:lnTo>
                  <a:pt x="31408" y="333645"/>
                </a:lnTo>
                <a:lnTo>
                  <a:pt x="26372" y="331932"/>
                </a:lnTo>
                <a:lnTo>
                  <a:pt x="21601" y="329561"/>
                </a:lnTo>
                <a:lnTo>
                  <a:pt x="17096" y="326793"/>
                </a:lnTo>
                <a:lnTo>
                  <a:pt x="12855" y="323235"/>
                </a:lnTo>
                <a:lnTo>
                  <a:pt x="11927" y="322050"/>
                </a:lnTo>
                <a:lnTo>
                  <a:pt x="8349" y="317965"/>
                </a:lnTo>
                <a:lnTo>
                  <a:pt x="5301" y="313616"/>
                </a:lnTo>
                <a:lnTo>
                  <a:pt x="3048" y="308741"/>
                </a:lnTo>
                <a:lnTo>
                  <a:pt x="1325" y="303865"/>
                </a:lnTo>
                <a:lnTo>
                  <a:pt x="265" y="298726"/>
                </a:lnTo>
                <a:lnTo>
                  <a:pt x="0" y="293719"/>
                </a:lnTo>
                <a:lnTo>
                  <a:pt x="265" y="288448"/>
                </a:lnTo>
                <a:lnTo>
                  <a:pt x="1325" y="283572"/>
                </a:lnTo>
                <a:lnTo>
                  <a:pt x="3048" y="278697"/>
                </a:lnTo>
                <a:lnTo>
                  <a:pt x="5301" y="273821"/>
                </a:lnTo>
                <a:lnTo>
                  <a:pt x="8349" y="269473"/>
                </a:lnTo>
                <a:lnTo>
                  <a:pt x="11927" y="265256"/>
                </a:lnTo>
                <a:lnTo>
                  <a:pt x="155052" y="123865"/>
                </a:lnTo>
                <a:lnTo>
                  <a:pt x="157172" y="122284"/>
                </a:lnTo>
                <a:lnTo>
                  <a:pt x="159557" y="121230"/>
                </a:lnTo>
                <a:lnTo>
                  <a:pt x="162208" y="120966"/>
                </a:lnTo>
                <a:lnTo>
                  <a:pt x="164726" y="121230"/>
                </a:lnTo>
                <a:lnTo>
                  <a:pt x="167244" y="122284"/>
                </a:lnTo>
                <a:lnTo>
                  <a:pt x="169497" y="123865"/>
                </a:lnTo>
                <a:lnTo>
                  <a:pt x="220783" y="174597"/>
                </a:lnTo>
                <a:lnTo>
                  <a:pt x="318055" y="78536"/>
                </a:lnTo>
                <a:lnTo>
                  <a:pt x="338993" y="57848"/>
                </a:lnTo>
                <a:lnTo>
                  <a:pt x="287707" y="7116"/>
                </a:lnTo>
                <a:lnTo>
                  <a:pt x="286382" y="5403"/>
                </a:lnTo>
                <a:lnTo>
                  <a:pt x="285587" y="3953"/>
                </a:lnTo>
                <a:lnTo>
                  <a:pt x="285454" y="2636"/>
                </a:lnTo>
                <a:lnTo>
                  <a:pt x="285852" y="1581"/>
                </a:lnTo>
                <a:lnTo>
                  <a:pt x="286912" y="791"/>
                </a:lnTo>
                <a:lnTo>
                  <a:pt x="288502" y="26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grpSp>
        <p:nvGrpSpPr>
          <p:cNvPr id="34" name="Group 187"/>
          <p:cNvGrpSpPr/>
          <p:nvPr/>
        </p:nvGrpSpPr>
        <p:grpSpPr>
          <a:xfrm>
            <a:off x="5731329" y="2032171"/>
            <a:ext cx="650768" cy="828250"/>
            <a:chOff x="5492969" y="5525063"/>
            <a:chExt cx="558799" cy="711200"/>
          </a:xfrm>
          <a:solidFill>
            <a:schemeClr val="bg1"/>
          </a:solidFill>
        </p:grpSpPr>
        <p:sp>
          <p:nvSpPr>
            <p:cNvPr id="35" name="Freeform 188"/>
            <p:cNvSpPr>
              <a:spLocks noEditPoints="1"/>
            </p:cNvSpPr>
            <p:nvPr/>
          </p:nvSpPr>
          <p:spPr bwMode="auto">
            <a:xfrm>
              <a:off x="5589806" y="5525063"/>
              <a:ext cx="366712" cy="425450"/>
            </a:xfrm>
            <a:custGeom>
              <a:avLst/>
              <a:gdLst>
                <a:gd name="T0" fmla="*/ 1197 w 1843"/>
                <a:gd name="T1" fmla="*/ 647 h 2141"/>
                <a:gd name="T2" fmla="*/ 1026 w 1843"/>
                <a:gd name="T3" fmla="*/ 767 h 2141"/>
                <a:gd name="T4" fmla="*/ 802 w 1843"/>
                <a:gd name="T5" fmla="*/ 863 h 2141"/>
                <a:gd name="T6" fmla="*/ 524 w 1843"/>
                <a:gd name="T7" fmla="*/ 922 h 2141"/>
                <a:gd name="T8" fmla="*/ 272 w 1843"/>
                <a:gd name="T9" fmla="*/ 1003 h 2141"/>
                <a:gd name="T10" fmla="*/ 289 w 1843"/>
                <a:gd name="T11" fmla="*/ 1273 h 2141"/>
                <a:gd name="T12" fmla="*/ 369 w 1843"/>
                <a:gd name="T13" fmla="*/ 1521 h 2141"/>
                <a:gd name="T14" fmla="*/ 500 w 1843"/>
                <a:gd name="T15" fmla="*/ 1740 h 2141"/>
                <a:gd name="T16" fmla="*/ 672 w 1843"/>
                <a:gd name="T17" fmla="*/ 1905 h 2141"/>
                <a:gd name="T18" fmla="*/ 873 w 1843"/>
                <a:gd name="T19" fmla="*/ 1985 h 2141"/>
                <a:gd name="T20" fmla="*/ 1087 w 1843"/>
                <a:gd name="T21" fmla="*/ 1957 h 2141"/>
                <a:gd name="T22" fmla="*/ 1275 w 1843"/>
                <a:gd name="T23" fmla="*/ 1832 h 2141"/>
                <a:gd name="T24" fmla="*/ 1427 w 1843"/>
                <a:gd name="T25" fmla="*/ 1636 h 2141"/>
                <a:gd name="T26" fmla="*/ 1533 w 1843"/>
                <a:gd name="T27" fmla="*/ 1399 h 2141"/>
                <a:gd name="T28" fmla="*/ 1583 w 1843"/>
                <a:gd name="T29" fmla="*/ 1146 h 2141"/>
                <a:gd name="T30" fmla="*/ 1569 w 1843"/>
                <a:gd name="T31" fmla="*/ 1019 h 2141"/>
                <a:gd name="T32" fmla="*/ 1469 w 1843"/>
                <a:gd name="T33" fmla="*/ 786 h 2141"/>
                <a:gd name="T34" fmla="*/ 1295 w 1843"/>
                <a:gd name="T35" fmla="*/ 553 h 2141"/>
                <a:gd name="T36" fmla="*/ 1146 w 1843"/>
                <a:gd name="T37" fmla="*/ 19 h 2141"/>
                <a:gd name="T38" fmla="*/ 1285 w 1843"/>
                <a:gd name="T39" fmla="*/ 79 h 2141"/>
                <a:gd name="T40" fmla="*/ 1390 w 1843"/>
                <a:gd name="T41" fmla="*/ 158 h 2141"/>
                <a:gd name="T42" fmla="*/ 1460 w 1843"/>
                <a:gd name="T43" fmla="*/ 231 h 2141"/>
                <a:gd name="T44" fmla="*/ 1495 w 1843"/>
                <a:gd name="T45" fmla="*/ 280 h 2141"/>
                <a:gd name="T46" fmla="*/ 1506 w 1843"/>
                <a:gd name="T47" fmla="*/ 289 h 2141"/>
                <a:gd name="T48" fmla="*/ 1550 w 1843"/>
                <a:gd name="T49" fmla="*/ 308 h 2141"/>
                <a:gd name="T50" fmla="*/ 1620 w 1843"/>
                <a:gd name="T51" fmla="*/ 354 h 2141"/>
                <a:gd name="T52" fmla="*/ 1697 w 1843"/>
                <a:gd name="T53" fmla="*/ 434 h 2141"/>
                <a:gd name="T54" fmla="*/ 1761 w 1843"/>
                <a:gd name="T55" fmla="*/ 555 h 2141"/>
                <a:gd name="T56" fmla="*/ 1794 w 1843"/>
                <a:gd name="T57" fmla="*/ 725 h 2141"/>
                <a:gd name="T58" fmla="*/ 1777 w 1843"/>
                <a:gd name="T59" fmla="*/ 949 h 2141"/>
                <a:gd name="T60" fmla="*/ 1810 w 1843"/>
                <a:gd name="T61" fmla="*/ 1065 h 2141"/>
                <a:gd name="T62" fmla="*/ 1842 w 1843"/>
                <a:gd name="T63" fmla="*/ 1182 h 2141"/>
                <a:gd name="T64" fmla="*/ 1827 w 1843"/>
                <a:gd name="T65" fmla="*/ 1354 h 2141"/>
                <a:gd name="T66" fmla="*/ 1763 w 1843"/>
                <a:gd name="T67" fmla="*/ 1473 h 2141"/>
                <a:gd name="T68" fmla="*/ 1670 w 1843"/>
                <a:gd name="T69" fmla="*/ 1533 h 2141"/>
                <a:gd name="T70" fmla="*/ 1549 w 1843"/>
                <a:gd name="T71" fmla="*/ 1729 h 2141"/>
                <a:gd name="T72" fmla="*/ 1379 w 1843"/>
                <a:gd name="T73" fmla="*/ 1942 h 2141"/>
                <a:gd name="T74" fmla="*/ 1169 w 1843"/>
                <a:gd name="T75" fmla="*/ 2088 h 2141"/>
                <a:gd name="T76" fmla="*/ 928 w 1843"/>
                <a:gd name="T77" fmla="*/ 2141 h 2141"/>
                <a:gd name="T78" fmla="*/ 689 w 1843"/>
                <a:gd name="T79" fmla="*/ 2088 h 2141"/>
                <a:gd name="T80" fmla="*/ 479 w 1843"/>
                <a:gd name="T81" fmla="*/ 1942 h 2141"/>
                <a:gd name="T82" fmla="*/ 308 w 1843"/>
                <a:gd name="T83" fmla="*/ 1731 h 2141"/>
                <a:gd name="T84" fmla="*/ 188 w 1843"/>
                <a:gd name="T85" fmla="*/ 1538 h 2141"/>
                <a:gd name="T86" fmla="*/ 95 w 1843"/>
                <a:gd name="T87" fmla="*/ 1488 h 2141"/>
                <a:gd name="T88" fmla="*/ 28 w 1843"/>
                <a:gd name="T89" fmla="*/ 1385 h 2141"/>
                <a:gd name="T90" fmla="*/ 0 w 1843"/>
                <a:gd name="T91" fmla="*/ 1223 h 2141"/>
                <a:gd name="T92" fmla="*/ 22 w 1843"/>
                <a:gd name="T93" fmla="*/ 1089 h 2141"/>
                <a:gd name="T94" fmla="*/ 81 w 1843"/>
                <a:gd name="T95" fmla="*/ 1015 h 2141"/>
                <a:gd name="T96" fmla="*/ 130 w 1843"/>
                <a:gd name="T97" fmla="*/ 845 h 2141"/>
                <a:gd name="T98" fmla="*/ 183 w 1843"/>
                <a:gd name="T99" fmla="*/ 603 h 2141"/>
                <a:gd name="T100" fmla="*/ 269 w 1843"/>
                <a:gd name="T101" fmla="*/ 426 h 2141"/>
                <a:gd name="T102" fmla="*/ 383 w 1843"/>
                <a:gd name="T103" fmla="*/ 291 h 2141"/>
                <a:gd name="T104" fmla="*/ 525 w 1843"/>
                <a:gd name="T105" fmla="*/ 172 h 2141"/>
                <a:gd name="T106" fmla="*/ 709 w 1843"/>
                <a:gd name="T107" fmla="*/ 66 h 2141"/>
                <a:gd name="T108" fmla="*/ 925 w 1843"/>
                <a:gd name="T109" fmla="*/ 4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3" h="2141">
                  <a:moveTo>
                    <a:pt x="1295" y="553"/>
                  </a:moveTo>
                  <a:lnTo>
                    <a:pt x="1265" y="585"/>
                  </a:lnTo>
                  <a:lnTo>
                    <a:pt x="1232" y="615"/>
                  </a:lnTo>
                  <a:lnTo>
                    <a:pt x="1197" y="647"/>
                  </a:lnTo>
                  <a:lnTo>
                    <a:pt x="1159" y="679"/>
                  </a:lnTo>
                  <a:lnTo>
                    <a:pt x="1117" y="709"/>
                  </a:lnTo>
                  <a:lnTo>
                    <a:pt x="1073" y="738"/>
                  </a:lnTo>
                  <a:lnTo>
                    <a:pt x="1026" y="767"/>
                  </a:lnTo>
                  <a:lnTo>
                    <a:pt x="975" y="794"/>
                  </a:lnTo>
                  <a:lnTo>
                    <a:pt x="921" y="819"/>
                  </a:lnTo>
                  <a:lnTo>
                    <a:pt x="863" y="843"/>
                  </a:lnTo>
                  <a:lnTo>
                    <a:pt x="802" y="863"/>
                  </a:lnTo>
                  <a:lnTo>
                    <a:pt x="738" y="883"/>
                  </a:lnTo>
                  <a:lnTo>
                    <a:pt x="670" y="898"/>
                  </a:lnTo>
                  <a:lnTo>
                    <a:pt x="599" y="912"/>
                  </a:lnTo>
                  <a:lnTo>
                    <a:pt x="524" y="922"/>
                  </a:lnTo>
                  <a:lnTo>
                    <a:pt x="445" y="928"/>
                  </a:lnTo>
                  <a:lnTo>
                    <a:pt x="363" y="930"/>
                  </a:lnTo>
                  <a:lnTo>
                    <a:pt x="276" y="929"/>
                  </a:lnTo>
                  <a:lnTo>
                    <a:pt x="272" y="1003"/>
                  </a:lnTo>
                  <a:lnTo>
                    <a:pt x="271" y="1086"/>
                  </a:lnTo>
                  <a:lnTo>
                    <a:pt x="272" y="1146"/>
                  </a:lnTo>
                  <a:lnTo>
                    <a:pt x="279" y="1210"/>
                  </a:lnTo>
                  <a:lnTo>
                    <a:pt x="289" y="1273"/>
                  </a:lnTo>
                  <a:lnTo>
                    <a:pt x="304" y="1336"/>
                  </a:lnTo>
                  <a:lnTo>
                    <a:pt x="322" y="1399"/>
                  </a:lnTo>
                  <a:lnTo>
                    <a:pt x="343" y="1461"/>
                  </a:lnTo>
                  <a:lnTo>
                    <a:pt x="369" y="1521"/>
                  </a:lnTo>
                  <a:lnTo>
                    <a:pt x="398" y="1579"/>
                  </a:lnTo>
                  <a:lnTo>
                    <a:pt x="428" y="1636"/>
                  </a:lnTo>
                  <a:lnTo>
                    <a:pt x="463" y="1690"/>
                  </a:lnTo>
                  <a:lnTo>
                    <a:pt x="500" y="1740"/>
                  </a:lnTo>
                  <a:lnTo>
                    <a:pt x="540" y="1788"/>
                  </a:lnTo>
                  <a:lnTo>
                    <a:pt x="581" y="1832"/>
                  </a:lnTo>
                  <a:lnTo>
                    <a:pt x="625" y="1870"/>
                  </a:lnTo>
                  <a:lnTo>
                    <a:pt x="672" y="1905"/>
                  </a:lnTo>
                  <a:lnTo>
                    <a:pt x="720" y="1933"/>
                  </a:lnTo>
                  <a:lnTo>
                    <a:pt x="770" y="1957"/>
                  </a:lnTo>
                  <a:lnTo>
                    <a:pt x="822" y="1974"/>
                  </a:lnTo>
                  <a:lnTo>
                    <a:pt x="873" y="1985"/>
                  </a:lnTo>
                  <a:lnTo>
                    <a:pt x="928" y="1988"/>
                  </a:lnTo>
                  <a:lnTo>
                    <a:pt x="982" y="1985"/>
                  </a:lnTo>
                  <a:lnTo>
                    <a:pt x="1035" y="1974"/>
                  </a:lnTo>
                  <a:lnTo>
                    <a:pt x="1087" y="1957"/>
                  </a:lnTo>
                  <a:lnTo>
                    <a:pt x="1136" y="1933"/>
                  </a:lnTo>
                  <a:lnTo>
                    <a:pt x="1185" y="1905"/>
                  </a:lnTo>
                  <a:lnTo>
                    <a:pt x="1231" y="1870"/>
                  </a:lnTo>
                  <a:lnTo>
                    <a:pt x="1275" y="1832"/>
                  </a:lnTo>
                  <a:lnTo>
                    <a:pt x="1317" y="1788"/>
                  </a:lnTo>
                  <a:lnTo>
                    <a:pt x="1356" y="1740"/>
                  </a:lnTo>
                  <a:lnTo>
                    <a:pt x="1393" y="1690"/>
                  </a:lnTo>
                  <a:lnTo>
                    <a:pt x="1427" y="1636"/>
                  </a:lnTo>
                  <a:lnTo>
                    <a:pt x="1459" y="1579"/>
                  </a:lnTo>
                  <a:lnTo>
                    <a:pt x="1487" y="1521"/>
                  </a:lnTo>
                  <a:lnTo>
                    <a:pt x="1512" y="1461"/>
                  </a:lnTo>
                  <a:lnTo>
                    <a:pt x="1533" y="1399"/>
                  </a:lnTo>
                  <a:lnTo>
                    <a:pt x="1551" y="1336"/>
                  </a:lnTo>
                  <a:lnTo>
                    <a:pt x="1566" y="1273"/>
                  </a:lnTo>
                  <a:lnTo>
                    <a:pt x="1577" y="1210"/>
                  </a:lnTo>
                  <a:lnTo>
                    <a:pt x="1583" y="1146"/>
                  </a:lnTo>
                  <a:lnTo>
                    <a:pt x="1585" y="1086"/>
                  </a:lnTo>
                  <a:lnTo>
                    <a:pt x="1585" y="1079"/>
                  </a:lnTo>
                  <a:lnTo>
                    <a:pt x="1585" y="1072"/>
                  </a:lnTo>
                  <a:lnTo>
                    <a:pt x="1569" y="1019"/>
                  </a:lnTo>
                  <a:lnTo>
                    <a:pt x="1550" y="964"/>
                  </a:lnTo>
                  <a:lnTo>
                    <a:pt x="1527" y="906"/>
                  </a:lnTo>
                  <a:lnTo>
                    <a:pt x="1499" y="847"/>
                  </a:lnTo>
                  <a:lnTo>
                    <a:pt x="1469" y="786"/>
                  </a:lnTo>
                  <a:lnTo>
                    <a:pt x="1433" y="726"/>
                  </a:lnTo>
                  <a:lnTo>
                    <a:pt x="1392" y="666"/>
                  </a:lnTo>
                  <a:lnTo>
                    <a:pt x="1346" y="609"/>
                  </a:lnTo>
                  <a:lnTo>
                    <a:pt x="1295" y="553"/>
                  </a:lnTo>
                  <a:close/>
                  <a:moveTo>
                    <a:pt x="1020" y="0"/>
                  </a:moveTo>
                  <a:lnTo>
                    <a:pt x="1064" y="3"/>
                  </a:lnTo>
                  <a:lnTo>
                    <a:pt x="1107" y="10"/>
                  </a:lnTo>
                  <a:lnTo>
                    <a:pt x="1146" y="19"/>
                  </a:lnTo>
                  <a:lnTo>
                    <a:pt x="1185" y="32"/>
                  </a:lnTo>
                  <a:lnTo>
                    <a:pt x="1221" y="46"/>
                  </a:lnTo>
                  <a:lnTo>
                    <a:pt x="1254" y="62"/>
                  </a:lnTo>
                  <a:lnTo>
                    <a:pt x="1285" y="79"/>
                  </a:lnTo>
                  <a:lnTo>
                    <a:pt x="1314" y="98"/>
                  </a:lnTo>
                  <a:lnTo>
                    <a:pt x="1343" y="117"/>
                  </a:lnTo>
                  <a:lnTo>
                    <a:pt x="1367" y="137"/>
                  </a:lnTo>
                  <a:lnTo>
                    <a:pt x="1390" y="158"/>
                  </a:lnTo>
                  <a:lnTo>
                    <a:pt x="1410" y="177"/>
                  </a:lnTo>
                  <a:lnTo>
                    <a:pt x="1430" y="196"/>
                  </a:lnTo>
                  <a:lnTo>
                    <a:pt x="1446" y="214"/>
                  </a:lnTo>
                  <a:lnTo>
                    <a:pt x="1460" y="231"/>
                  </a:lnTo>
                  <a:lnTo>
                    <a:pt x="1472" y="247"/>
                  </a:lnTo>
                  <a:lnTo>
                    <a:pt x="1483" y="260"/>
                  </a:lnTo>
                  <a:lnTo>
                    <a:pt x="1489" y="271"/>
                  </a:lnTo>
                  <a:lnTo>
                    <a:pt x="1495" y="280"/>
                  </a:lnTo>
                  <a:lnTo>
                    <a:pt x="1498" y="284"/>
                  </a:lnTo>
                  <a:lnTo>
                    <a:pt x="1499" y="286"/>
                  </a:lnTo>
                  <a:lnTo>
                    <a:pt x="1502" y="286"/>
                  </a:lnTo>
                  <a:lnTo>
                    <a:pt x="1506" y="289"/>
                  </a:lnTo>
                  <a:lnTo>
                    <a:pt x="1513" y="291"/>
                  </a:lnTo>
                  <a:lnTo>
                    <a:pt x="1523" y="295"/>
                  </a:lnTo>
                  <a:lnTo>
                    <a:pt x="1536" y="301"/>
                  </a:lnTo>
                  <a:lnTo>
                    <a:pt x="1550" y="308"/>
                  </a:lnTo>
                  <a:lnTo>
                    <a:pt x="1566" y="317"/>
                  </a:lnTo>
                  <a:lnTo>
                    <a:pt x="1583" y="327"/>
                  </a:lnTo>
                  <a:lnTo>
                    <a:pt x="1601" y="339"/>
                  </a:lnTo>
                  <a:lnTo>
                    <a:pt x="1620" y="354"/>
                  </a:lnTo>
                  <a:lnTo>
                    <a:pt x="1639" y="371"/>
                  </a:lnTo>
                  <a:lnTo>
                    <a:pt x="1658" y="389"/>
                  </a:lnTo>
                  <a:lnTo>
                    <a:pt x="1678" y="410"/>
                  </a:lnTo>
                  <a:lnTo>
                    <a:pt x="1697" y="434"/>
                  </a:lnTo>
                  <a:lnTo>
                    <a:pt x="1715" y="460"/>
                  </a:lnTo>
                  <a:lnTo>
                    <a:pt x="1732" y="489"/>
                  </a:lnTo>
                  <a:lnTo>
                    <a:pt x="1748" y="521"/>
                  </a:lnTo>
                  <a:lnTo>
                    <a:pt x="1761" y="555"/>
                  </a:lnTo>
                  <a:lnTo>
                    <a:pt x="1774" y="593"/>
                  </a:lnTo>
                  <a:lnTo>
                    <a:pt x="1783" y="633"/>
                  </a:lnTo>
                  <a:lnTo>
                    <a:pt x="1790" y="677"/>
                  </a:lnTo>
                  <a:lnTo>
                    <a:pt x="1794" y="725"/>
                  </a:lnTo>
                  <a:lnTo>
                    <a:pt x="1795" y="776"/>
                  </a:lnTo>
                  <a:lnTo>
                    <a:pt x="1793" y="830"/>
                  </a:lnTo>
                  <a:lnTo>
                    <a:pt x="1787" y="887"/>
                  </a:lnTo>
                  <a:lnTo>
                    <a:pt x="1777" y="949"/>
                  </a:lnTo>
                  <a:lnTo>
                    <a:pt x="1762" y="1015"/>
                  </a:lnTo>
                  <a:lnTo>
                    <a:pt x="1780" y="1029"/>
                  </a:lnTo>
                  <a:lnTo>
                    <a:pt x="1796" y="1046"/>
                  </a:lnTo>
                  <a:lnTo>
                    <a:pt x="1810" y="1065"/>
                  </a:lnTo>
                  <a:lnTo>
                    <a:pt x="1821" y="1089"/>
                  </a:lnTo>
                  <a:lnTo>
                    <a:pt x="1831" y="1116"/>
                  </a:lnTo>
                  <a:lnTo>
                    <a:pt x="1838" y="1148"/>
                  </a:lnTo>
                  <a:lnTo>
                    <a:pt x="1842" y="1182"/>
                  </a:lnTo>
                  <a:lnTo>
                    <a:pt x="1843" y="1223"/>
                  </a:lnTo>
                  <a:lnTo>
                    <a:pt x="1841" y="1268"/>
                  </a:lnTo>
                  <a:lnTo>
                    <a:pt x="1836" y="1313"/>
                  </a:lnTo>
                  <a:lnTo>
                    <a:pt x="1827" y="1354"/>
                  </a:lnTo>
                  <a:lnTo>
                    <a:pt x="1814" y="1390"/>
                  </a:lnTo>
                  <a:lnTo>
                    <a:pt x="1799" y="1421"/>
                  </a:lnTo>
                  <a:lnTo>
                    <a:pt x="1783" y="1450"/>
                  </a:lnTo>
                  <a:lnTo>
                    <a:pt x="1763" y="1473"/>
                  </a:lnTo>
                  <a:lnTo>
                    <a:pt x="1742" y="1494"/>
                  </a:lnTo>
                  <a:lnTo>
                    <a:pt x="1719" y="1511"/>
                  </a:lnTo>
                  <a:lnTo>
                    <a:pt x="1696" y="1523"/>
                  </a:lnTo>
                  <a:lnTo>
                    <a:pt x="1670" y="1533"/>
                  </a:lnTo>
                  <a:lnTo>
                    <a:pt x="1645" y="1541"/>
                  </a:lnTo>
                  <a:lnTo>
                    <a:pt x="1616" y="1605"/>
                  </a:lnTo>
                  <a:lnTo>
                    <a:pt x="1584" y="1668"/>
                  </a:lnTo>
                  <a:lnTo>
                    <a:pt x="1549" y="1729"/>
                  </a:lnTo>
                  <a:lnTo>
                    <a:pt x="1511" y="1788"/>
                  </a:lnTo>
                  <a:lnTo>
                    <a:pt x="1469" y="1843"/>
                  </a:lnTo>
                  <a:lnTo>
                    <a:pt x="1425" y="1894"/>
                  </a:lnTo>
                  <a:lnTo>
                    <a:pt x="1379" y="1942"/>
                  </a:lnTo>
                  <a:lnTo>
                    <a:pt x="1329" y="1985"/>
                  </a:lnTo>
                  <a:lnTo>
                    <a:pt x="1278" y="2025"/>
                  </a:lnTo>
                  <a:lnTo>
                    <a:pt x="1224" y="2058"/>
                  </a:lnTo>
                  <a:lnTo>
                    <a:pt x="1169" y="2088"/>
                  </a:lnTo>
                  <a:lnTo>
                    <a:pt x="1110" y="2110"/>
                  </a:lnTo>
                  <a:lnTo>
                    <a:pt x="1052" y="2127"/>
                  </a:lnTo>
                  <a:lnTo>
                    <a:pt x="991" y="2137"/>
                  </a:lnTo>
                  <a:lnTo>
                    <a:pt x="928" y="2141"/>
                  </a:lnTo>
                  <a:lnTo>
                    <a:pt x="866" y="2137"/>
                  </a:lnTo>
                  <a:lnTo>
                    <a:pt x="805" y="2127"/>
                  </a:lnTo>
                  <a:lnTo>
                    <a:pt x="746" y="2110"/>
                  </a:lnTo>
                  <a:lnTo>
                    <a:pt x="689" y="2088"/>
                  </a:lnTo>
                  <a:lnTo>
                    <a:pt x="632" y="2059"/>
                  </a:lnTo>
                  <a:lnTo>
                    <a:pt x="579" y="2025"/>
                  </a:lnTo>
                  <a:lnTo>
                    <a:pt x="527" y="1986"/>
                  </a:lnTo>
                  <a:lnTo>
                    <a:pt x="479" y="1942"/>
                  </a:lnTo>
                  <a:lnTo>
                    <a:pt x="431" y="1895"/>
                  </a:lnTo>
                  <a:lnTo>
                    <a:pt x="387" y="1844"/>
                  </a:lnTo>
                  <a:lnTo>
                    <a:pt x="347" y="1789"/>
                  </a:lnTo>
                  <a:lnTo>
                    <a:pt x="308" y="1731"/>
                  </a:lnTo>
                  <a:lnTo>
                    <a:pt x="272" y="1671"/>
                  </a:lnTo>
                  <a:lnTo>
                    <a:pt x="241" y="1607"/>
                  </a:lnTo>
                  <a:lnTo>
                    <a:pt x="213" y="1543"/>
                  </a:lnTo>
                  <a:lnTo>
                    <a:pt x="188" y="1538"/>
                  </a:lnTo>
                  <a:lnTo>
                    <a:pt x="163" y="1530"/>
                  </a:lnTo>
                  <a:lnTo>
                    <a:pt x="139" y="1518"/>
                  </a:lnTo>
                  <a:lnTo>
                    <a:pt x="117" y="1505"/>
                  </a:lnTo>
                  <a:lnTo>
                    <a:pt x="95" y="1488"/>
                  </a:lnTo>
                  <a:lnTo>
                    <a:pt x="75" y="1468"/>
                  </a:lnTo>
                  <a:lnTo>
                    <a:pt x="57" y="1444"/>
                  </a:lnTo>
                  <a:lnTo>
                    <a:pt x="41" y="1417"/>
                  </a:lnTo>
                  <a:lnTo>
                    <a:pt x="28" y="1385"/>
                  </a:lnTo>
                  <a:lnTo>
                    <a:pt x="16" y="1350"/>
                  </a:lnTo>
                  <a:lnTo>
                    <a:pt x="7" y="1311"/>
                  </a:lnTo>
                  <a:lnTo>
                    <a:pt x="3" y="1268"/>
                  </a:lnTo>
                  <a:lnTo>
                    <a:pt x="0" y="1223"/>
                  </a:lnTo>
                  <a:lnTo>
                    <a:pt x="2" y="1182"/>
                  </a:lnTo>
                  <a:lnTo>
                    <a:pt x="5" y="1148"/>
                  </a:lnTo>
                  <a:lnTo>
                    <a:pt x="13" y="1116"/>
                  </a:lnTo>
                  <a:lnTo>
                    <a:pt x="22" y="1089"/>
                  </a:lnTo>
                  <a:lnTo>
                    <a:pt x="34" y="1065"/>
                  </a:lnTo>
                  <a:lnTo>
                    <a:pt x="48" y="1046"/>
                  </a:lnTo>
                  <a:lnTo>
                    <a:pt x="64" y="1029"/>
                  </a:lnTo>
                  <a:lnTo>
                    <a:pt x="81" y="1015"/>
                  </a:lnTo>
                  <a:lnTo>
                    <a:pt x="100" y="1004"/>
                  </a:lnTo>
                  <a:lnTo>
                    <a:pt x="119" y="995"/>
                  </a:lnTo>
                  <a:lnTo>
                    <a:pt x="123" y="918"/>
                  </a:lnTo>
                  <a:lnTo>
                    <a:pt x="130" y="845"/>
                  </a:lnTo>
                  <a:lnTo>
                    <a:pt x="140" y="778"/>
                  </a:lnTo>
                  <a:lnTo>
                    <a:pt x="152" y="716"/>
                  </a:lnTo>
                  <a:lnTo>
                    <a:pt x="166" y="657"/>
                  </a:lnTo>
                  <a:lnTo>
                    <a:pt x="183" y="603"/>
                  </a:lnTo>
                  <a:lnTo>
                    <a:pt x="201" y="552"/>
                  </a:lnTo>
                  <a:lnTo>
                    <a:pt x="222" y="506"/>
                  </a:lnTo>
                  <a:lnTo>
                    <a:pt x="244" y="464"/>
                  </a:lnTo>
                  <a:lnTo>
                    <a:pt x="269" y="426"/>
                  </a:lnTo>
                  <a:lnTo>
                    <a:pt x="295" y="390"/>
                  </a:lnTo>
                  <a:lnTo>
                    <a:pt x="323" y="358"/>
                  </a:lnTo>
                  <a:lnTo>
                    <a:pt x="351" y="323"/>
                  </a:lnTo>
                  <a:lnTo>
                    <a:pt x="383" y="291"/>
                  </a:lnTo>
                  <a:lnTo>
                    <a:pt x="418" y="258"/>
                  </a:lnTo>
                  <a:lnTo>
                    <a:pt x="454" y="228"/>
                  </a:lnTo>
                  <a:lnTo>
                    <a:pt x="490" y="198"/>
                  </a:lnTo>
                  <a:lnTo>
                    <a:pt x="525" y="172"/>
                  </a:lnTo>
                  <a:lnTo>
                    <a:pt x="559" y="150"/>
                  </a:lnTo>
                  <a:lnTo>
                    <a:pt x="589" y="130"/>
                  </a:lnTo>
                  <a:lnTo>
                    <a:pt x="650" y="96"/>
                  </a:lnTo>
                  <a:lnTo>
                    <a:pt x="709" y="66"/>
                  </a:lnTo>
                  <a:lnTo>
                    <a:pt x="766" y="43"/>
                  </a:lnTo>
                  <a:lnTo>
                    <a:pt x="822" y="25"/>
                  </a:lnTo>
                  <a:lnTo>
                    <a:pt x="875" y="12"/>
                  </a:lnTo>
                  <a:lnTo>
                    <a:pt x="925" y="4"/>
                  </a:lnTo>
                  <a:lnTo>
                    <a:pt x="974" y="0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89"/>
            <p:cNvSpPr>
              <a:spLocks/>
            </p:cNvSpPr>
            <p:nvPr/>
          </p:nvSpPr>
          <p:spPr bwMode="auto">
            <a:xfrm>
              <a:off x="5492969" y="5934638"/>
              <a:ext cx="558799" cy="301625"/>
            </a:xfrm>
            <a:custGeom>
              <a:avLst/>
              <a:gdLst>
                <a:gd name="connsiteX0" fmla="*/ 383040 w 558799"/>
                <a:gd name="connsiteY0" fmla="*/ 0 h 301625"/>
                <a:gd name="connsiteX1" fmla="*/ 428025 w 558799"/>
                <a:gd name="connsiteY1" fmla="*/ 10744 h 301625"/>
                <a:gd name="connsiteX2" fmla="*/ 442157 w 558799"/>
                <a:gd name="connsiteY2" fmla="*/ 14524 h 301625"/>
                <a:gd name="connsiteX3" fmla="*/ 455892 w 558799"/>
                <a:gd name="connsiteY3" fmla="*/ 19697 h 301625"/>
                <a:gd name="connsiteX4" fmla="*/ 468631 w 558799"/>
                <a:gd name="connsiteY4" fmla="*/ 25467 h 301625"/>
                <a:gd name="connsiteX5" fmla="*/ 480972 w 558799"/>
                <a:gd name="connsiteY5" fmla="*/ 32431 h 301625"/>
                <a:gd name="connsiteX6" fmla="*/ 492715 w 558799"/>
                <a:gd name="connsiteY6" fmla="*/ 40389 h 301625"/>
                <a:gd name="connsiteX7" fmla="*/ 503464 w 558799"/>
                <a:gd name="connsiteY7" fmla="*/ 48746 h 301625"/>
                <a:gd name="connsiteX8" fmla="*/ 513217 w 558799"/>
                <a:gd name="connsiteY8" fmla="*/ 58296 h 301625"/>
                <a:gd name="connsiteX9" fmla="*/ 522573 w 558799"/>
                <a:gd name="connsiteY9" fmla="*/ 68244 h 301625"/>
                <a:gd name="connsiteX10" fmla="*/ 530534 w 558799"/>
                <a:gd name="connsiteY10" fmla="*/ 79386 h 301625"/>
                <a:gd name="connsiteX11" fmla="*/ 537700 w 558799"/>
                <a:gd name="connsiteY11" fmla="*/ 90528 h 301625"/>
                <a:gd name="connsiteX12" fmla="*/ 544070 w 558799"/>
                <a:gd name="connsiteY12" fmla="*/ 102664 h 301625"/>
                <a:gd name="connsiteX13" fmla="*/ 549245 w 558799"/>
                <a:gd name="connsiteY13" fmla="*/ 115000 h 301625"/>
                <a:gd name="connsiteX14" fmla="*/ 553425 w 558799"/>
                <a:gd name="connsiteY14" fmla="*/ 127932 h 301625"/>
                <a:gd name="connsiteX15" fmla="*/ 556411 w 558799"/>
                <a:gd name="connsiteY15" fmla="*/ 141263 h 301625"/>
                <a:gd name="connsiteX16" fmla="*/ 558202 w 558799"/>
                <a:gd name="connsiteY16" fmla="*/ 154991 h 301625"/>
                <a:gd name="connsiteX17" fmla="*/ 558799 w 558799"/>
                <a:gd name="connsiteY17" fmla="*/ 168719 h 301625"/>
                <a:gd name="connsiteX18" fmla="*/ 558799 w 558799"/>
                <a:gd name="connsiteY18" fmla="*/ 266807 h 301625"/>
                <a:gd name="connsiteX19" fmla="*/ 558202 w 558799"/>
                <a:gd name="connsiteY19" fmla="*/ 273174 h 301625"/>
                <a:gd name="connsiteX20" fmla="*/ 556610 w 558799"/>
                <a:gd name="connsiteY20" fmla="*/ 279143 h 301625"/>
                <a:gd name="connsiteX21" fmla="*/ 554022 w 558799"/>
                <a:gd name="connsiteY21" fmla="*/ 284515 h 301625"/>
                <a:gd name="connsiteX22" fmla="*/ 550638 w 558799"/>
                <a:gd name="connsiteY22" fmla="*/ 289290 h 301625"/>
                <a:gd name="connsiteX23" fmla="*/ 546259 w 558799"/>
                <a:gd name="connsiteY23" fmla="*/ 293468 h 301625"/>
                <a:gd name="connsiteX24" fmla="*/ 541084 w 558799"/>
                <a:gd name="connsiteY24" fmla="*/ 296850 h 301625"/>
                <a:gd name="connsiteX25" fmla="*/ 535511 w 558799"/>
                <a:gd name="connsiteY25" fmla="*/ 299636 h 301625"/>
                <a:gd name="connsiteX26" fmla="*/ 529141 w 558799"/>
                <a:gd name="connsiteY26" fmla="*/ 301227 h 301625"/>
                <a:gd name="connsiteX27" fmla="*/ 522573 w 558799"/>
                <a:gd name="connsiteY27" fmla="*/ 301625 h 301625"/>
                <a:gd name="connsiteX28" fmla="*/ 329496 w 558799"/>
                <a:gd name="connsiteY28" fmla="*/ 301625 h 301625"/>
                <a:gd name="connsiteX29" fmla="*/ 300037 w 558799"/>
                <a:gd name="connsiteY29" fmla="*/ 134100 h 301625"/>
                <a:gd name="connsiteX30" fmla="*/ 304814 w 558799"/>
                <a:gd name="connsiteY30" fmla="*/ 133304 h 301625"/>
                <a:gd name="connsiteX31" fmla="*/ 309193 w 558799"/>
                <a:gd name="connsiteY31" fmla="*/ 131712 h 301625"/>
                <a:gd name="connsiteX32" fmla="*/ 312975 w 558799"/>
                <a:gd name="connsiteY32" fmla="*/ 129325 h 301625"/>
                <a:gd name="connsiteX33" fmla="*/ 316160 w 558799"/>
                <a:gd name="connsiteY33" fmla="*/ 125943 h 301625"/>
                <a:gd name="connsiteX34" fmla="*/ 318350 w 558799"/>
                <a:gd name="connsiteY34" fmla="*/ 122162 h 301625"/>
                <a:gd name="connsiteX35" fmla="*/ 319942 w 558799"/>
                <a:gd name="connsiteY35" fmla="*/ 117984 h 301625"/>
                <a:gd name="connsiteX36" fmla="*/ 320539 w 558799"/>
                <a:gd name="connsiteY36" fmla="*/ 113408 h 301625"/>
                <a:gd name="connsiteX37" fmla="*/ 319743 w 558799"/>
                <a:gd name="connsiteY37" fmla="*/ 108633 h 301625"/>
                <a:gd name="connsiteX38" fmla="*/ 311383 w 558799"/>
                <a:gd name="connsiteY38" fmla="*/ 74014 h 301625"/>
                <a:gd name="connsiteX39" fmla="*/ 310189 w 558799"/>
                <a:gd name="connsiteY39" fmla="*/ 70035 h 301625"/>
                <a:gd name="connsiteX40" fmla="*/ 307999 w 558799"/>
                <a:gd name="connsiteY40" fmla="*/ 66851 h 301625"/>
                <a:gd name="connsiteX41" fmla="*/ 305611 w 558799"/>
                <a:gd name="connsiteY41" fmla="*/ 63867 h 301625"/>
                <a:gd name="connsiteX42" fmla="*/ 306805 w 558799"/>
                <a:gd name="connsiteY42" fmla="*/ 62872 h 301625"/>
                <a:gd name="connsiteX43" fmla="*/ 307999 w 558799"/>
                <a:gd name="connsiteY43" fmla="*/ 62076 h 301625"/>
                <a:gd name="connsiteX44" fmla="*/ 177348 w 558799"/>
                <a:gd name="connsiteY44" fmla="*/ 0 h 301625"/>
                <a:gd name="connsiteX45" fmla="*/ 252189 w 558799"/>
                <a:gd name="connsiteY45" fmla="*/ 62076 h 301625"/>
                <a:gd name="connsiteX46" fmla="*/ 253383 w 558799"/>
                <a:gd name="connsiteY46" fmla="*/ 62872 h 301625"/>
                <a:gd name="connsiteX47" fmla="*/ 254777 w 558799"/>
                <a:gd name="connsiteY47" fmla="*/ 63867 h 301625"/>
                <a:gd name="connsiteX48" fmla="*/ 252189 w 558799"/>
                <a:gd name="connsiteY48" fmla="*/ 66851 h 301625"/>
                <a:gd name="connsiteX49" fmla="*/ 250398 w 558799"/>
                <a:gd name="connsiteY49" fmla="*/ 70035 h 301625"/>
                <a:gd name="connsiteX50" fmla="*/ 249004 w 558799"/>
                <a:gd name="connsiteY50" fmla="*/ 74014 h 301625"/>
                <a:gd name="connsiteX51" fmla="*/ 240445 w 558799"/>
                <a:gd name="connsiteY51" fmla="*/ 108633 h 301625"/>
                <a:gd name="connsiteX52" fmla="*/ 240047 w 558799"/>
                <a:gd name="connsiteY52" fmla="*/ 113408 h 301625"/>
                <a:gd name="connsiteX53" fmla="*/ 240445 w 558799"/>
                <a:gd name="connsiteY53" fmla="*/ 117984 h 301625"/>
                <a:gd name="connsiteX54" fmla="*/ 242038 w 558799"/>
                <a:gd name="connsiteY54" fmla="*/ 122162 h 301625"/>
                <a:gd name="connsiteX55" fmla="*/ 244227 w 558799"/>
                <a:gd name="connsiteY55" fmla="*/ 125943 h 301625"/>
                <a:gd name="connsiteX56" fmla="*/ 247412 w 558799"/>
                <a:gd name="connsiteY56" fmla="*/ 129325 h 301625"/>
                <a:gd name="connsiteX57" fmla="*/ 251194 w 558799"/>
                <a:gd name="connsiteY57" fmla="*/ 131514 h 301625"/>
                <a:gd name="connsiteX58" fmla="*/ 255573 w 558799"/>
                <a:gd name="connsiteY58" fmla="*/ 133304 h 301625"/>
                <a:gd name="connsiteX59" fmla="*/ 260350 w 558799"/>
                <a:gd name="connsiteY59" fmla="*/ 133901 h 301625"/>
                <a:gd name="connsiteX60" fmla="*/ 230692 w 558799"/>
                <a:gd name="connsiteY60" fmla="*/ 301625 h 301625"/>
                <a:gd name="connsiteX61" fmla="*/ 37619 w 558799"/>
                <a:gd name="connsiteY61" fmla="*/ 301625 h 301625"/>
                <a:gd name="connsiteX62" fmla="*/ 31051 w 558799"/>
                <a:gd name="connsiteY62" fmla="*/ 300829 h 301625"/>
                <a:gd name="connsiteX63" fmla="*/ 24681 w 558799"/>
                <a:gd name="connsiteY63" fmla="*/ 299437 h 301625"/>
                <a:gd name="connsiteX64" fmla="*/ 18909 w 558799"/>
                <a:gd name="connsiteY64" fmla="*/ 296850 h 301625"/>
                <a:gd name="connsiteX65" fmla="*/ 13535 w 558799"/>
                <a:gd name="connsiteY65" fmla="*/ 293468 h 301625"/>
                <a:gd name="connsiteX66" fmla="*/ 8957 w 558799"/>
                <a:gd name="connsiteY66" fmla="*/ 289290 h 301625"/>
                <a:gd name="connsiteX67" fmla="*/ 5175 w 558799"/>
                <a:gd name="connsiteY67" fmla="*/ 284515 h 301625"/>
                <a:gd name="connsiteX68" fmla="*/ 2189 w 558799"/>
                <a:gd name="connsiteY68" fmla="*/ 278944 h 301625"/>
                <a:gd name="connsiteX69" fmla="*/ 597 w 558799"/>
                <a:gd name="connsiteY69" fmla="*/ 273174 h 301625"/>
                <a:gd name="connsiteX70" fmla="*/ 0 w 558799"/>
                <a:gd name="connsiteY70" fmla="*/ 266807 h 301625"/>
                <a:gd name="connsiteX71" fmla="*/ 0 w 558799"/>
                <a:gd name="connsiteY71" fmla="*/ 168719 h 301625"/>
                <a:gd name="connsiteX72" fmla="*/ 597 w 558799"/>
                <a:gd name="connsiteY72" fmla="*/ 154991 h 301625"/>
                <a:gd name="connsiteX73" fmla="*/ 2388 w 558799"/>
                <a:gd name="connsiteY73" fmla="*/ 141263 h 301625"/>
                <a:gd name="connsiteX74" fmla="*/ 5374 w 558799"/>
                <a:gd name="connsiteY74" fmla="*/ 127932 h 301625"/>
                <a:gd name="connsiteX75" fmla="*/ 9554 w 558799"/>
                <a:gd name="connsiteY75" fmla="*/ 115000 h 301625"/>
                <a:gd name="connsiteX76" fmla="*/ 15127 w 558799"/>
                <a:gd name="connsiteY76" fmla="*/ 102664 h 301625"/>
                <a:gd name="connsiteX77" fmla="*/ 21297 w 558799"/>
                <a:gd name="connsiteY77" fmla="*/ 90528 h 301625"/>
                <a:gd name="connsiteX78" fmla="*/ 28463 w 558799"/>
                <a:gd name="connsiteY78" fmla="*/ 79386 h 301625"/>
                <a:gd name="connsiteX79" fmla="*/ 36823 w 558799"/>
                <a:gd name="connsiteY79" fmla="*/ 68244 h 301625"/>
                <a:gd name="connsiteX80" fmla="*/ 45979 w 558799"/>
                <a:gd name="connsiteY80" fmla="*/ 58296 h 301625"/>
                <a:gd name="connsiteX81" fmla="*/ 56130 w 558799"/>
                <a:gd name="connsiteY81" fmla="*/ 48746 h 301625"/>
                <a:gd name="connsiteX82" fmla="*/ 66879 w 558799"/>
                <a:gd name="connsiteY82" fmla="*/ 40389 h 301625"/>
                <a:gd name="connsiteX83" fmla="*/ 78622 w 558799"/>
                <a:gd name="connsiteY83" fmla="*/ 32431 h 301625"/>
                <a:gd name="connsiteX84" fmla="*/ 90764 w 558799"/>
                <a:gd name="connsiteY84" fmla="*/ 25467 h 301625"/>
                <a:gd name="connsiteX85" fmla="*/ 103702 w 558799"/>
                <a:gd name="connsiteY85" fmla="*/ 19697 h 301625"/>
                <a:gd name="connsiteX86" fmla="*/ 117436 w 558799"/>
                <a:gd name="connsiteY86" fmla="*/ 14524 h 301625"/>
                <a:gd name="connsiteX87" fmla="*/ 131568 w 558799"/>
                <a:gd name="connsiteY87" fmla="*/ 10744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58799" h="301625">
                  <a:moveTo>
                    <a:pt x="383040" y="0"/>
                  </a:moveTo>
                  <a:lnTo>
                    <a:pt x="428025" y="10744"/>
                  </a:lnTo>
                  <a:lnTo>
                    <a:pt x="442157" y="14524"/>
                  </a:lnTo>
                  <a:lnTo>
                    <a:pt x="455892" y="19697"/>
                  </a:lnTo>
                  <a:lnTo>
                    <a:pt x="468631" y="25467"/>
                  </a:lnTo>
                  <a:lnTo>
                    <a:pt x="480972" y="32431"/>
                  </a:lnTo>
                  <a:lnTo>
                    <a:pt x="492715" y="40389"/>
                  </a:lnTo>
                  <a:lnTo>
                    <a:pt x="503464" y="48746"/>
                  </a:lnTo>
                  <a:lnTo>
                    <a:pt x="513217" y="58296"/>
                  </a:lnTo>
                  <a:lnTo>
                    <a:pt x="522573" y="68244"/>
                  </a:lnTo>
                  <a:lnTo>
                    <a:pt x="530534" y="79386"/>
                  </a:lnTo>
                  <a:lnTo>
                    <a:pt x="537700" y="90528"/>
                  </a:lnTo>
                  <a:lnTo>
                    <a:pt x="544070" y="102664"/>
                  </a:lnTo>
                  <a:lnTo>
                    <a:pt x="549245" y="115000"/>
                  </a:lnTo>
                  <a:lnTo>
                    <a:pt x="553425" y="127932"/>
                  </a:lnTo>
                  <a:lnTo>
                    <a:pt x="556411" y="141263"/>
                  </a:lnTo>
                  <a:lnTo>
                    <a:pt x="558202" y="154991"/>
                  </a:lnTo>
                  <a:lnTo>
                    <a:pt x="558799" y="168719"/>
                  </a:lnTo>
                  <a:lnTo>
                    <a:pt x="558799" y="266807"/>
                  </a:lnTo>
                  <a:lnTo>
                    <a:pt x="558202" y="273174"/>
                  </a:lnTo>
                  <a:lnTo>
                    <a:pt x="556610" y="279143"/>
                  </a:lnTo>
                  <a:lnTo>
                    <a:pt x="554022" y="284515"/>
                  </a:lnTo>
                  <a:lnTo>
                    <a:pt x="550638" y="289290"/>
                  </a:lnTo>
                  <a:lnTo>
                    <a:pt x="546259" y="293468"/>
                  </a:lnTo>
                  <a:lnTo>
                    <a:pt x="541084" y="296850"/>
                  </a:lnTo>
                  <a:lnTo>
                    <a:pt x="535511" y="299636"/>
                  </a:lnTo>
                  <a:lnTo>
                    <a:pt x="529141" y="301227"/>
                  </a:lnTo>
                  <a:lnTo>
                    <a:pt x="522573" y="301625"/>
                  </a:lnTo>
                  <a:lnTo>
                    <a:pt x="329496" y="301625"/>
                  </a:lnTo>
                  <a:lnTo>
                    <a:pt x="300037" y="134100"/>
                  </a:lnTo>
                  <a:lnTo>
                    <a:pt x="304814" y="133304"/>
                  </a:lnTo>
                  <a:lnTo>
                    <a:pt x="309193" y="131712"/>
                  </a:lnTo>
                  <a:lnTo>
                    <a:pt x="312975" y="129325"/>
                  </a:lnTo>
                  <a:lnTo>
                    <a:pt x="316160" y="125943"/>
                  </a:lnTo>
                  <a:lnTo>
                    <a:pt x="318350" y="122162"/>
                  </a:lnTo>
                  <a:lnTo>
                    <a:pt x="319942" y="117984"/>
                  </a:lnTo>
                  <a:lnTo>
                    <a:pt x="320539" y="113408"/>
                  </a:lnTo>
                  <a:lnTo>
                    <a:pt x="319743" y="108633"/>
                  </a:lnTo>
                  <a:lnTo>
                    <a:pt x="311383" y="74014"/>
                  </a:lnTo>
                  <a:lnTo>
                    <a:pt x="310189" y="70035"/>
                  </a:lnTo>
                  <a:lnTo>
                    <a:pt x="307999" y="66851"/>
                  </a:lnTo>
                  <a:lnTo>
                    <a:pt x="305611" y="63867"/>
                  </a:lnTo>
                  <a:lnTo>
                    <a:pt x="306805" y="62872"/>
                  </a:lnTo>
                  <a:lnTo>
                    <a:pt x="307999" y="62076"/>
                  </a:lnTo>
                  <a:close/>
                  <a:moveTo>
                    <a:pt x="177348" y="0"/>
                  </a:moveTo>
                  <a:lnTo>
                    <a:pt x="252189" y="62076"/>
                  </a:lnTo>
                  <a:lnTo>
                    <a:pt x="253383" y="62872"/>
                  </a:lnTo>
                  <a:lnTo>
                    <a:pt x="254777" y="63867"/>
                  </a:lnTo>
                  <a:lnTo>
                    <a:pt x="252189" y="66851"/>
                  </a:lnTo>
                  <a:lnTo>
                    <a:pt x="250398" y="70035"/>
                  </a:lnTo>
                  <a:lnTo>
                    <a:pt x="249004" y="74014"/>
                  </a:lnTo>
                  <a:lnTo>
                    <a:pt x="240445" y="108633"/>
                  </a:lnTo>
                  <a:lnTo>
                    <a:pt x="240047" y="113408"/>
                  </a:lnTo>
                  <a:lnTo>
                    <a:pt x="240445" y="117984"/>
                  </a:lnTo>
                  <a:lnTo>
                    <a:pt x="242038" y="122162"/>
                  </a:lnTo>
                  <a:lnTo>
                    <a:pt x="244227" y="125943"/>
                  </a:lnTo>
                  <a:lnTo>
                    <a:pt x="247412" y="129325"/>
                  </a:lnTo>
                  <a:lnTo>
                    <a:pt x="251194" y="131514"/>
                  </a:lnTo>
                  <a:lnTo>
                    <a:pt x="255573" y="133304"/>
                  </a:lnTo>
                  <a:lnTo>
                    <a:pt x="260350" y="133901"/>
                  </a:lnTo>
                  <a:lnTo>
                    <a:pt x="230692" y="301625"/>
                  </a:lnTo>
                  <a:lnTo>
                    <a:pt x="37619" y="301625"/>
                  </a:lnTo>
                  <a:lnTo>
                    <a:pt x="31051" y="300829"/>
                  </a:lnTo>
                  <a:lnTo>
                    <a:pt x="24681" y="299437"/>
                  </a:lnTo>
                  <a:lnTo>
                    <a:pt x="18909" y="296850"/>
                  </a:lnTo>
                  <a:lnTo>
                    <a:pt x="13535" y="293468"/>
                  </a:lnTo>
                  <a:lnTo>
                    <a:pt x="8957" y="289290"/>
                  </a:lnTo>
                  <a:lnTo>
                    <a:pt x="5175" y="284515"/>
                  </a:lnTo>
                  <a:lnTo>
                    <a:pt x="2189" y="278944"/>
                  </a:lnTo>
                  <a:lnTo>
                    <a:pt x="597" y="273174"/>
                  </a:lnTo>
                  <a:lnTo>
                    <a:pt x="0" y="266807"/>
                  </a:lnTo>
                  <a:lnTo>
                    <a:pt x="0" y="168719"/>
                  </a:lnTo>
                  <a:lnTo>
                    <a:pt x="597" y="154991"/>
                  </a:lnTo>
                  <a:lnTo>
                    <a:pt x="2388" y="141263"/>
                  </a:lnTo>
                  <a:lnTo>
                    <a:pt x="5374" y="127932"/>
                  </a:lnTo>
                  <a:lnTo>
                    <a:pt x="9554" y="115000"/>
                  </a:lnTo>
                  <a:lnTo>
                    <a:pt x="15127" y="102664"/>
                  </a:lnTo>
                  <a:lnTo>
                    <a:pt x="21297" y="90528"/>
                  </a:lnTo>
                  <a:lnTo>
                    <a:pt x="28463" y="79386"/>
                  </a:lnTo>
                  <a:lnTo>
                    <a:pt x="36823" y="68244"/>
                  </a:lnTo>
                  <a:lnTo>
                    <a:pt x="45979" y="58296"/>
                  </a:lnTo>
                  <a:lnTo>
                    <a:pt x="56130" y="48746"/>
                  </a:lnTo>
                  <a:lnTo>
                    <a:pt x="66879" y="40389"/>
                  </a:lnTo>
                  <a:lnTo>
                    <a:pt x="78622" y="32431"/>
                  </a:lnTo>
                  <a:lnTo>
                    <a:pt x="90764" y="25467"/>
                  </a:lnTo>
                  <a:lnTo>
                    <a:pt x="103702" y="19697"/>
                  </a:lnTo>
                  <a:lnTo>
                    <a:pt x="117436" y="14524"/>
                  </a:lnTo>
                  <a:lnTo>
                    <a:pt x="131568" y="107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35"/>
          <p:cNvSpPr>
            <a:spLocks noEditPoints="1"/>
          </p:cNvSpPr>
          <p:nvPr/>
        </p:nvSpPr>
        <p:spPr bwMode="auto">
          <a:xfrm>
            <a:off x="8056185" y="2032170"/>
            <a:ext cx="637431" cy="880261"/>
          </a:xfrm>
          <a:custGeom>
            <a:avLst/>
            <a:gdLst>
              <a:gd name="T0" fmla="*/ 77 w 108"/>
              <a:gd name="T1" fmla="*/ 63 h 149"/>
              <a:gd name="T2" fmla="*/ 77 w 108"/>
              <a:gd name="T3" fmla="*/ 139 h 149"/>
              <a:gd name="T4" fmla="*/ 67 w 108"/>
              <a:gd name="T5" fmla="*/ 149 h 149"/>
              <a:gd name="T6" fmla="*/ 57 w 108"/>
              <a:gd name="T7" fmla="*/ 139 h 149"/>
              <a:gd name="T8" fmla="*/ 57 w 108"/>
              <a:gd name="T9" fmla="*/ 103 h 149"/>
              <a:gd name="T10" fmla="*/ 51 w 108"/>
              <a:gd name="T11" fmla="*/ 103 h 149"/>
              <a:gd name="T12" fmla="*/ 51 w 108"/>
              <a:gd name="T13" fmla="*/ 139 h 149"/>
              <a:gd name="T14" fmla="*/ 40 w 108"/>
              <a:gd name="T15" fmla="*/ 149 h 149"/>
              <a:gd name="T16" fmla="*/ 30 w 108"/>
              <a:gd name="T17" fmla="*/ 139 h 149"/>
              <a:gd name="T18" fmla="*/ 30 w 108"/>
              <a:gd name="T19" fmla="*/ 63 h 149"/>
              <a:gd name="T20" fmla="*/ 3 w 108"/>
              <a:gd name="T21" fmla="*/ 36 h 149"/>
              <a:gd name="T22" fmla="*/ 3 w 108"/>
              <a:gd name="T23" fmla="*/ 23 h 149"/>
              <a:gd name="T24" fmla="*/ 16 w 108"/>
              <a:gd name="T25" fmla="*/ 23 h 149"/>
              <a:gd name="T26" fmla="*/ 37 w 108"/>
              <a:gd name="T27" fmla="*/ 44 h 149"/>
              <a:gd name="T28" fmla="*/ 71 w 108"/>
              <a:gd name="T29" fmla="*/ 44 h 149"/>
              <a:gd name="T30" fmla="*/ 92 w 108"/>
              <a:gd name="T31" fmla="*/ 23 h 149"/>
              <a:gd name="T32" fmla="*/ 104 w 108"/>
              <a:gd name="T33" fmla="*/ 23 h 149"/>
              <a:gd name="T34" fmla="*/ 104 w 108"/>
              <a:gd name="T35" fmla="*/ 36 h 149"/>
              <a:gd name="T36" fmla="*/ 77 w 108"/>
              <a:gd name="T37" fmla="*/ 63 h 149"/>
              <a:gd name="T38" fmla="*/ 54 w 108"/>
              <a:gd name="T39" fmla="*/ 41 h 149"/>
              <a:gd name="T40" fmla="*/ 33 w 108"/>
              <a:gd name="T41" fmla="*/ 21 h 149"/>
              <a:gd name="T42" fmla="*/ 54 w 108"/>
              <a:gd name="T43" fmla="*/ 0 h 149"/>
              <a:gd name="T44" fmla="*/ 74 w 108"/>
              <a:gd name="T45" fmla="*/ 21 h 149"/>
              <a:gd name="T46" fmla="*/ 54 w 108"/>
              <a:gd name="T47" fmla="*/ 4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8" h="149">
                <a:moveTo>
                  <a:pt x="77" y="63"/>
                </a:moveTo>
                <a:cubicBezTo>
                  <a:pt x="77" y="139"/>
                  <a:pt x="77" y="139"/>
                  <a:pt x="77" y="139"/>
                </a:cubicBezTo>
                <a:cubicBezTo>
                  <a:pt x="77" y="145"/>
                  <a:pt x="73" y="149"/>
                  <a:pt x="67" y="149"/>
                </a:cubicBezTo>
                <a:cubicBezTo>
                  <a:pt x="61" y="149"/>
                  <a:pt x="57" y="145"/>
                  <a:pt x="57" y="139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1" y="145"/>
                  <a:pt x="46" y="149"/>
                  <a:pt x="40" y="149"/>
                </a:cubicBezTo>
                <a:cubicBezTo>
                  <a:pt x="35" y="149"/>
                  <a:pt x="30" y="145"/>
                  <a:pt x="30" y="139"/>
                </a:cubicBezTo>
                <a:cubicBezTo>
                  <a:pt x="30" y="63"/>
                  <a:pt x="30" y="63"/>
                  <a:pt x="30" y="63"/>
                </a:cubicBezTo>
                <a:cubicBezTo>
                  <a:pt x="3" y="36"/>
                  <a:pt x="3" y="36"/>
                  <a:pt x="3" y="36"/>
                </a:cubicBezTo>
                <a:cubicBezTo>
                  <a:pt x="0" y="32"/>
                  <a:pt x="0" y="27"/>
                  <a:pt x="3" y="23"/>
                </a:cubicBezTo>
                <a:cubicBezTo>
                  <a:pt x="6" y="20"/>
                  <a:pt x="12" y="20"/>
                  <a:pt x="16" y="23"/>
                </a:cubicBezTo>
                <a:cubicBezTo>
                  <a:pt x="37" y="44"/>
                  <a:pt x="37" y="44"/>
                  <a:pt x="37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92" y="23"/>
                  <a:pt x="92" y="23"/>
                  <a:pt x="92" y="23"/>
                </a:cubicBezTo>
                <a:cubicBezTo>
                  <a:pt x="95" y="20"/>
                  <a:pt x="101" y="20"/>
                  <a:pt x="104" y="23"/>
                </a:cubicBezTo>
                <a:cubicBezTo>
                  <a:pt x="108" y="27"/>
                  <a:pt x="108" y="32"/>
                  <a:pt x="104" y="36"/>
                </a:cubicBezTo>
                <a:lnTo>
                  <a:pt x="77" y="63"/>
                </a:lnTo>
                <a:close/>
                <a:moveTo>
                  <a:pt x="54" y="41"/>
                </a:moveTo>
                <a:cubicBezTo>
                  <a:pt x="42" y="41"/>
                  <a:pt x="33" y="32"/>
                  <a:pt x="33" y="21"/>
                </a:cubicBezTo>
                <a:cubicBezTo>
                  <a:pt x="33" y="9"/>
                  <a:pt x="42" y="0"/>
                  <a:pt x="54" y="0"/>
                </a:cubicBezTo>
                <a:cubicBezTo>
                  <a:pt x="65" y="0"/>
                  <a:pt x="74" y="9"/>
                  <a:pt x="74" y="21"/>
                </a:cubicBezTo>
                <a:cubicBezTo>
                  <a:pt x="74" y="32"/>
                  <a:pt x="65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8" name="Freeform 24"/>
          <p:cNvSpPr>
            <a:spLocks noEditPoints="1"/>
          </p:cNvSpPr>
          <p:nvPr/>
        </p:nvSpPr>
        <p:spPr bwMode="auto">
          <a:xfrm>
            <a:off x="10287446" y="2147316"/>
            <a:ext cx="726266" cy="668165"/>
          </a:xfrm>
          <a:custGeom>
            <a:avLst/>
            <a:gdLst>
              <a:gd name="T0" fmla="*/ 154 w 154"/>
              <a:gd name="T1" fmla="*/ 44 h 142"/>
              <a:gd name="T2" fmla="*/ 103 w 154"/>
              <a:gd name="T3" fmla="*/ 83 h 142"/>
              <a:gd name="T4" fmla="*/ 95 w 154"/>
              <a:gd name="T5" fmla="*/ 91 h 142"/>
              <a:gd name="T6" fmla="*/ 88 w 154"/>
              <a:gd name="T7" fmla="*/ 106 h 142"/>
              <a:gd name="T8" fmla="*/ 100 w 154"/>
              <a:gd name="T9" fmla="*/ 118 h 142"/>
              <a:gd name="T10" fmla="*/ 118 w 154"/>
              <a:gd name="T11" fmla="*/ 133 h 142"/>
              <a:gd name="T12" fmla="*/ 118 w 154"/>
              <a:gd name="T13" fmla="*/ 139 h 142"/>
              <a:gd name="T14" fmla="*/ 115 w 154"/>
              <a:gd name="T15" fmla="*/ 142 h 142"/>
              <a:gd name="T16" fmla="*/ 38 w 154"/>
              <a:gd name="T17" fmla="*/ 142 h 142"/>
              <a:gd name="T18" fmla="*/ 35 w 154"/>
              <a:gd name="T19" fmla="*/ 139 h 142"/>
              <a:gd name="T20" fmla="*/ 35 w 154"/>
              <a:gd name="T21" fmla="*/ 133 h 142"/>
              <a:gd name="T22" fmla="*/ 53 w 154"/>
              <a:gd name="T23" fmla="*/ 118 h 142"/>
              <a:gd name="T24" fmla="*/ 65 w 154"/>
              <a:gd name="T25" fmla="*/ 106 h 142"/>
              <a:gd name="T26" fmla="*/ 59 w 154"/>
              <a:gd name="T27" fmla="*/ 91 h 142"/>
              <a:gd name="T28" fmla="*/ 50 w 154"/>
              <a:gd name="T29" fmla="*/ 83 h 142"/>
              <a:gd name="T30" fmla="*/ 0 w 154"/>
              <a:gd name="T31" fmla="*/ 44 h 142"/>
              <a:gd name="T32" fmla="*/ 0 w 154"/>
              <a:gd name="T33" fmla="*/ 32 h 142"/>
              <a:gd name="T34" fmla="*/ 9 w 154"/>
              <a:gd name="T35" fmla="*/ 24 h 142"/>
              <a:gd name="T36" fmla="*/ 35 w 154"/>
              <a:gd name="T37" fmla="*/ 24 h 142"/>
              <a:gd name="T38" fmla="*/ 35 w 154"/>
              <a:gd name="T39" fmla="*/ 15 h 142"/>
              <a:gd name="T40" fmla="*/ 50 w 154"/>
              <a:gd name="T41" fmla="*/ 0 h 142"/>
              <a:gd name="T42" fmla="*/ 103 w 154"/>
              <a:gd name="T43" fmla="*/ 0 h 142"/>
              <a:gd name="T44" fmla="*/ 118 w 154"/>
              <a:gd name="T45" fmla="*/ 15 h 142"/>
              <a:gd name="T46" fmla="*/ 118 w 154"/>
              <a:gd name="T47" fmla="*/ 24 h 142"/>
              <a:gd name="T48" fmla="*/ 145 w 154"/>
              <a:gd name="T49" fmla="*/ 24 h 142"/>
              <a:gd name="T50" fmla="*/ 154 w 154"/>
              <a:gd name="T51" fmla="*/ 32 h 142"/>
              <a:gd name="T52" fmla="*/ 154 w 154"/>
              <a:gd name="T53" fmla="*/ 44 h 142"/>
              <a:gd name="T54" fmla="*/ 35 w 154"/>
              <a:gd name="T55" fmla="*/ 35 h 142"/>
              <a:gd name="T56" fmla="*/ 12 w 154"/>
              <a:gd name="T57" fmla="*/ 35 h 142"/>
              <a:gd name="T58" fmla="*/ 12 w 154"/>
              <a:gd name="T59" fmla="*/ 44 h 142"/>
              <a:gd name="T60" fmla="*/ 42 w 154"/>
              <a:gd name="T61" fmla="*/ 70 h 142"/>
              <a:gd name="T62" fmla="*/ 35 w 154"/>
              <a:gd name="T63" fmla="*/ 35 h 142"/>
              <a:gd name="T64" fmla="*/ 142 w 154"/>
              <a:gd name="T65" fmla="*/ 35 h 142"/>
              <a:gd name="T66" fmla="*/ 118 w 154"/>
              <a:gd name="T67" fmla="*/ 35 h 142"/>
              <a:gd name="T68" fmla="*/ 111 w 154"/>
              <a:gd name="T69" fmla="*/ 70 h 142"/>
              <a:gd name="T70" fmla="*/ 142 w 154"/>
              <a:gd name="T71" fmla="*/ 44 h 142"/>
              <a:gd name="T72" fmla="*/ 142 w 154"/>
              <a:gd name="T73" fmla="*/ 3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4" h="142">
                <a:moveTo>
                  <a:pt x="154" y="44"/>
                </a:moveTo>
                <a:cubicBezTo>
                  <a:pt x="154" y="62"/>
                  <a:pt x="132" y="81"/>
                  <a:pt x="103" y="83"/>
                </a:cubicBezTo>
                <a:cubicBezTo>
                  <a:pt x="100" y="87"/>
                  <a:pt x="96" y="90"/>
                  <a:pt x="95" y="91"/>
                </a:cubicBezTo>
                <a:cubicBezTo>
                  <a:pt x="90" y="96"/>
                  <a:pt x="88" y="100"/>
                  <a:pt x="88" y="106"/>
                </a:cubicBezTo>
                <a:cubicBezTo>
                  <a:pt x="88" y="112"/>
                  <a:pt x="91" y="118"/>
                  <a:pt x="100" y="118"/>
                </a:cubicBezTo>
                <a:cubicBezTo>
                  <a:pt x="109" y="118"/>
                  <a:pt x="118" y="124"/>
                  <a:pt x="118" y="13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1"/>
                  <a:pt x="117" y="142"/>
                  <a:pt x="115" y="142"/>
                </a:cubicBezTo>
                <a:cubicBezTo>
                  <a:pt x="38" y="142"/>
                  <a:pt x="38" y="142"/>
                  <a:pt x="38" y="142"/>
                </a:cubicBezTo>
                <a:cubicBezTo>
                  <a:pt x="37" y="142"/>
                  <a:pt x="35" y="141"/>
                  <a:pt x="35" y="139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24"/>
                  <a:pt x="44" y="118"/>
                  <a:pt x="53" y="118"/>
                </a:cubicBezTo>
                <a:cubicBezTo>
                  <a:pt x="62" y="118"/>
                  <a:pt x="65" y="112"/>
                  <a:pt x="65" y="106"/>
                </a:cubicBezTo>
                <a:cubicBezTo>
                  <a:pt x="65" y="100"/>
                  <a:pt x="64" y="96"/>
                  <a:pt x="59" y="91"/>
                </a:cubicBezTo>
                <a:cubicBezTo>
                  <a:pt x="57" y="90"/>
                  <a:pt x="54" y="87"/>
                  <a:pt x="50" y="83"/>
                </a:cubicBezTo>
                <a:cubicBezTo>
                  <a:pt x="21" y="81"/>
                  <a:pt x="0" y="62"/>
                  <a:pt x="0" y="4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8"/>
                  <a:pt x="4" y="24"/>
                  <a:pt x="9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7"/>
                  <a:pt x="42" y="0"/>
                  <a:pt x="50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1" y="0"/>
                  <a:pt x="118" y="7"/>
                  <a:pt x="118" y="15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50" y="24"/>
                  <a:pt x="154" y="28"/>
                  <a:pt x="154" y="32"/>
                </a:cubicBezTo>
                <a:lnTo>
                  <a:pt x="154" y="44"/>
                </a:lnTo>
                <a:close/>
                <a:moveTo>
                  <a:pt x="35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53"/>
                  <a:pt x="24" y="66"/>
                  <a:pt x="42" y="70"/>
                </a:cubicBezTo>
                <a:cubicBezTo>
                  <a:pt x="38" y="61"/>
                  <a:pt x="35" y="50"/>
                  <a:pt x="35" y="35"/>
                </a:cubicBezTo>
                <a:close/>
                <a:moveTo>
                  <a:pt x="142" y="35"/>
                </a:moveTo>
                <a:cubicBezTo>
                  <a:pt x="118" y="35"/>
                  <a:pt x="118" y="35"/>
                  <a:pt x="118" y="35"/>
                </a:cubicBezTo>
                <a:cubicBezTo>
                  <a:pt x="118" y="50"/>
                  <a:pt x="115" y="61"/>
                  <a:pt x="111" y="70"/>
                </a:cubicBezTo>
                <a:cubicBezTo>
                  <a:pt x="129" y="66"/>
                  <a:pt x="142" y="53"/>
                  <a:pt x="142" y="44"/>
                </a:cubicBezTo>
                <a:lnTo>
                  <a:pt x="14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9" name="Título 1">
            <a:extLst>
              <a:ext uri="{FF2B5EF4-FFF2-40B4-BE49-F238E27FC236}">
                <a16:creationId xmlns="" xmlns:a16="http://schemas.microsoft.com/office/drawing/2014/main" id="{D39DB868-C046-4CBE-9410-A8612B21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30" y="420757"/>
            <a:ext cx="8011886" cy="541305"/>
          </a:xfrm>
        </p:spPr>
        <p:txBody>
          <a:bodyPr>
            <a:noAutofit/>
          </a:bodyPr>
          <a:lstStyle/>
          <a:p>
            <a:r>
              <a:rPr lang="es-PE" sz="3600" b="1" dirty="0" smtClean="0">
                <a:solidFill>
                  <a:srgbClr val="3BA641"/>
                </a:solidFill>
              </a:rPr>
              <a:t>¿Qu</a:t>
            </a:r>
            <a:r>
              <a:rPr lang="es-ES" sz="3600" b="1" dirty="0" smtClean="0">
                <a:solidFill>
                  <a:srgbClr val="3BA641"/>
                </a:solidFill>
              </a:rPr>
              <a:t>é es </a:t>
            </a:r>
            <a:r>
              <a:rPr lang="es-ES" sz="3600" b="1" dirty="0" err="1" smtClean="0">
                <a:solidFill>
                  <a:srgbClr val="3BA641"/>
                </a:solidFill>
              </a:rPr>
              <a:t>SERTiens</a:t>
            </a:r>
            <a:r>
              <a:rPr lang="es-ES" sz="3600" b="1" dirty="0" smtClean="0">
                <a:solidFill>
                  <a:srgbClr val="3BA641"/>
                </a:solidFill>
              </a:rPr>
              <a:t>?</a:t>
            </a:r>
            <a:endParaRPr lang="es-PE" sz="3600" b="1" dirty="0">
              <a:solidFill>
                <a:srgbClr val="3BA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61"/>
          <p:cNvCxnSpPr/>
          <p:nvPr/>
        </p:nvCxnSpPr>
        <p:spPr>
          <a:xfrm flipH="1">
            <a:off x="1901383" y="2317409"/>
            <a:ext cx="5101" cy="618842"/>
          </a:xfrm>
          <a:prstGeom prst="line">
            <a:avLst/>
          </a:prstGeom>
          <a:ln w="19050">
            <a:solidFill>
              <a:schemeClr val="bg1">
                <a:lumMod val="50000"/>
                <a:alpha val="42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2"/>
          <p:cNvCxnSpPr/>
          <p:nvPr/>
        </p:nvCxnSpPr>
        <p:spPr>
          <a:xfrm>
            <a:off x="1901383" y="3533013"/>
            <a:ext cx="0" cy="887142"/>
          </a:xfrm>
          <a:prstGeom prst="line">
            <a:avLst/>
          </a:prstGeom>
          <a:ln w="19050">
            <a:solidFill>
              <a:schemeClr val="bg1">
                <a:lumMod val="50000"/>
                <a:alpha val="42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3"/>
          <p:cNvCxnSpPr/>
          <p:nvPr/>
        </p:nvCxnSpPr>
        <p:spPr>
          <a:xfrm>
            <a:off x="1901383" y="5016917"/>
            <a:ext cx="0" cy="486035"/>
          </a:xfrm>
          <a:prstGeom prst="line">
            <a:avLst/>
          </a:prstGeom>
          <a:ln w="19050">
            <a:solidFill>
              <a:schemeClr val="bg1">
                <a:lumMod val="50000"/>
                <a:alpha val="42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9"/>
          <p:cNvSpPr/>
          <p:nvPr/>
        </p:nvSpPr>
        <p:spPr>
          <a:xfrm>
            <a:off x="1603487" y="1704321"/>
            <a:ext cx="595792" cy="596762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+mj-lt"/>
              </a:rPr>
              <a:t>1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Flowchart: Connector 52"/>
          <p:cNvSpPr/>
          <p:nvPr/>
        </p:nvSpPr>
        <p:spPr>
          <a:xfrm>
            <a:off x="1603487" y="2936251"/>
            <a:ext cx="595792" cy="596762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Flowchart: Connector 55"/>
          <p:cNvSpPr/>
          <p:nvPr/>
        </p:nvSpPr>
        <p:spPr>
          <a:xfrm>
            <a:off x="1603487" y="4420155"/>
            <a:ext cx="595792" cy="59676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lowchart: Connector 58"/>
          <p:cNvSpPr/>
          <p:nvPr/>
        </p:nvSpPr>
        <p:spPr>
          <a:xfrm>
            <a:off x="1603487" y="5502952"/>
            <a:ext cx="595792" cy="596762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+mj-lt"/>
              </a:rPr>
              <a:t>4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Marcador de contenido 2">
            <a:extLst>
              <a:ext uri="{FF2B5EF4-FFF2-40B4-BE49-F238E27FC236}">
                <a16:creationId xmlns="" xmlns:a16="http://schemas.microsoft.com/office/drawing/2014/main" id="{20A4CB74-0DC0-4208-9AFB-8FA62E23FC57}"/>
              </a:ext>
            </a:extLst>
          </p:cNvPr>
          <p:cNvSpPr txBox="1">
            <a:spLocks/>
          </p:cNvSpPr>
          <p:nvPr/>
        </p:nvSpPr>
        <p:spPr>
          <a:xfrm>
            <a:off x="2432957" y="1704321"/>
            <a:ext cx="8695208" cy="46672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 smtClean="0">
                <a:solidFill>
                  <a:srgbClr val="002060"/>
                </a:solidFill>
              </a:rPr>
              <a:t>Puedes capacitarte y capacitar a tus afiliados con herramientas y técnicas comprobadas de éxito.</a:t>
            </a:r>
          </a:p>
          <a:p>
            <a:pPr marL="0" indent="0">
              <a:buNone/>
            </a:pPr>
            <a:endParaRPr lang="es-MX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rgbClr val="002060"/>
                </a:solidFill>
              </a:rPr>
              <a:t>Tendrás la orientación de líderes exitosos y profesionales expertos en distintos temas, quienes te ayudarán en cada paso de tu desarrollo.</a:t>
            </a:r>
          </a:p>
          <a:p>
            <a:pPr marL="0" indent="0">
              <a:buNone/>
            </a:pPr>
            <a:endParaRPr lang="es-MX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rgbClr val="002060"/>
                </a:solidFill>
              </a:rPr>
              <a:t>Te ayudará a perder miedos, ganar confianza y desarrollar tus habilidades personales y de negocio.</a:t>
            </a:r>
          </a:p>
          <a:p>
            <a:pPr marL="0" indent="0">
              <a:buNone/>
            </a:pPr>
            <a:endParaRPr lang="es-MX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400" dirty="0" smtClean="0">
                <a:solidFill>
                  <a:srgbClr val="002060"/>
                </a:solidFill>
              </a:rPr>
              <a:t>Te mantendrás enfocado, motivado y orientado a resultados.  </a:t>
            </a:r>
            <a:endParaRPr lang="es-PE" sz="2400" dirty="0">
              <a:solidFill>
                <a:srgbClr val="002060"/>
              </a:solidFill>
            </a:endParaRPr>
          </a:p>
        </p:txBody>
      </p:sp>
      <p:cxnSp>
        <p:nvCxnSpPr>
          <p:cNvPr id="48" name="Straight Connector 63"/>
          <p:cNvCxnSpPr/>
          <p:nvPr/>
        </p:nvCxnSpPr>
        <p:spPr>
          <a:xfrm>
            <a:off x="1901383" y="6099714"/>
            <a:ext cx="0" cy="758286"/>
          </a:xfrm>
          <a:prstGeom prst="line">
            <a:avLst/>
          </a:prstGeom>
          <a:ln w="19050">
            <a:solidFill>
              <a:schemeClr val="bg1">
                <a:lumMod val="50000"/>
                <a:alpha val="42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ítulo 1">
            <a:extLst>
              <a:ext uri="{FF2B5EF4-FFF2-40B4-BE49-F238E27FC236}">
                <a16:creationId xmlns="" xmlns:a16="http://schemas.microsoft.com/office/drawing/2014/main" id="{D39DB868-C046-4CBE-9410-A8612B2161EA}"/>
              </a:ext>
            </a:extLst>
          </p:cNvPr>
          <p:cNvSpPr txBox="1">
            <a:spLocks/>
          </p:cNvSpPr>
          <p:nvPr/>
        </p:nvSpPr>
        <p:spPr>
          <a:xfrm>
            <a:off x="838200" y="305352"/>
            <a:ext cx="8011886" cy="997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smtClean="0">
                <a:solidFill>
                  <a:srgbClr val="3BA641"/>
                </a:solidFill>
              </a:rPr>
              <a:t>¿En qué me beneficia SERTiens?</a:t>
            </a:r>
            <a:endParaRPr lang="es-PE" sz="3600" b="1" dirty="0">
              <a:solidFill>
                <a:srgbClr val="3BA641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1"/>
          <p:cNvCxnSpPr/>
          <p:nvPr/>
        </p:nvCxnSpPr>
        <p:spPr>
          <a:xfrm flipH="1">
            <a:off x="1901383" y="2317409"/>
            <a:ext cx="5101" cy="618842"/>
          </a:xfrm>
          <a:prstGeom prst="line">
            <a:avLst/>
          </a:prstGeom>
          <a:ln w="19050">
            <a:solidFill>
              <a:schemeClr val="bg1">
                <a:lumMod val="50000"/>
                <a:alpha val="42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2"/>
          <p:cNvCxnSpPr>
            <a:endCxn id="11" idx="0"/>
          </p:cNvCxnSpPr>
          <p:nvPr/>
        </p:nvCxnSpPr>
        <p:spPr>
          <a:xfrm>
            <a:off x="1901383" y="3533013"/>
            <a:ext cx="0" cy="686588"/>
          </a:xfrm>
          <a:prstGeom prst="line">
            <a:avLst/>
          </a:prstGeom>
          <a:ln w="19050">
            <a:solidFill>
              <a:schemeClr val="bg1">
                <a:lumMod val="50000"/>
                <a:alpha val="42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3"/>
          <p:cNvCxnSpPr>
            <a:stCxn id="11" idx="4"/>
          </p:cNvCxnSpPr>
          <p:nvPr/>
        </p:nvCxnSpPr>
        <p:spPr>
          <a:xfrm>
            <a:off x="1901383" y="4816363"/>
            <a:ext cx="0" cy="686589"/>
          </a:xfrm>
          <a:prstGeom prst="line">
            <a:avLst/>
          </a:prstGeom>
          <a:ln w="19050">
            <a:solidFill>
              <a:schemeClr val="bg1">
                <a:lumMod val="50000"/>
                <a:alpha val="42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49"/>
          <p:cNvSpPr/>
          <p:nvPr/>
        </p:nvSpPr>
        <p:spPr>
          <a:xfrm>
            <a:off x="1603487" y="1704321"/>
            <a:ext cx="595792" cy="59676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5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lowchart: Connector 52"/>
          <p:cNvSpPr/>
          <p:nvPr/>
        </p:nvSpPr>
        <p:spPr>
          <a:xfrm>
            <a:off x="1603487" y="2936251"/>
            <a:ext cx="595792" cy="59676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+mj-lt"/>
              </a:rPr>
              <a:t>6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Flowchart: Connector 55"/>
          <p:cNvSpPr/>
          <p:nvPr/>
        </p:nvSpPr>
        <p:spPr>
          <a:xfrm>
            <a:off x="1603487" y="4219601"/>
            <a:ext cx="595792" cy="596762"/>
          </a:xfrm>
          <a:prstGeom prst="flowChartConnector">
            <a:avLst/>
          </a:prstGeom>
          <a:solidFill>
            <a:srgbClr val="FF3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+mj-lt"/>
              </a:rPr>
              <a:t>7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lowchart: Connector 58"/>
          <p:cNvSpPr/>
          <p:nvPr/>
        </p:nvSpPr>
        <p:spPr>
          <a:xfrm>
            <a:off x="1603487" y="5502952"/>
            <a:ext cx="595792" cy="596762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+mj-lt"/>
              </a:rPr>
              <a:t>8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20A4CB74-0DC0-4208-9AFB-8FA62E23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957" y="1690687"/>
            <a:ext cx="8920843" cy="4802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solidFill>
                  <a:srgbClr val="002060"/>
                </a:solidFill>
              </a:rPr>
              <a:t>Te convertirás en un </a:t>
            </a:r>
            <a:r>
              <a:rPr lang="es-MX" sz="2400" dirty="0" err="1">
                <a:solidFill>
                  <a:srgbClr val="002060"/>
                </a:solidFill>
              </a:rPr>
              <a:t>networker</a:t>
            </a:r>
            <a:r>
              <a:rPr lang="es-MX" sz="2400" dirty="0">
                <a:solidFill>
                  <a:srgbClr val="002060"/>
                </a:solidFill>
              </a:rPr>
              <a:t> profesional, adquiriendo herramientas que te darán una formación global.</a:t>
            </a:r>
          </a:p>
          <a:p>
            <a:pPr marL="0" indent="0">
              <a:buNone/>
            </a:pPr>
            <a:endParaRPr lang="es-MX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400" dirty="0">
                <a:solidFill>
                  <a:srgbClr val="002060"/>
                </a:solidFill>
              </a:rPr>
              <a:t>Te ayudará a levantar tu negocio y generar mejores ganancias de manera rápida.</a:t>
            </a:r>
          </a:p>
          <a:p>
            <a:pPr marL="0" indent="0">
              <a:buNone/>
            </a:pPr>
            <a:endParaRPr lang="es-MX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400" dirty="0">
                <a:solidFill>
                  <a:srgbClr val="002060"/>
                </a:solidFill>
              </a:rPr>
              <a:t>Te dará herramientas para cumplir tus sueños en el menor tiempo posible. </a:t>
            </a:r>
          </a:p>
          <a:p>
            <a:pPr marL="0" indent="0">
              <a:buNone/>
            </a:pPr>
            <a:endParaRPr lang="es-MX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400" dirty="0">
                <a:solidFill>
                  <a:srgbClr val="002060"/>
                </a:solidFill>
              </a:rPr>
              <a:t>Te ayudará a uniformizar conceptos, duplicar la información y tener a tu organización </a:t>
            </a:r>
            <a:endParaRPr lang="es-PE" sz="2400" dirty="0">
              <a:solidFill>
                <a:srgbClr val="00206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D39DB868-C046-4CBE-9410-A8612B2161EA}"/>
              </a:ext>
            </a:extLst>
          </p:cNvPr>
          <p:cNvSpPr txBox="1">
            <a:spLocks/>
          </p:cNvSpPr>
          <p:nvPr/>
        </p:nvSpPr>
        <p:spPr>
          <a:xfrm>
            <a:off x="838199" y="500340"/>
            <a:ext cx="8240487" cy="607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3BA641"/>
                </a:solidFill>
              </a:rPr>
              <a:t>¿En qué me beneficia SERTiens?</a:t>
            </a:r>
            <a:endParaRPr lang="es-PE" sz="3600" b="1" dirty="0">
              <a:solidFill>
                <a:srgbClr val="3BA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20A4CB74-0DC0-4208-9AFB-8FA62E23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775" y="1706455"/>
            <a:ext cx="7962585" cy="918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rgbClr val="002060"/>
                </a:solidFill>
              </a:rPr>
              <a:t>Este </a:t>
            </a:r>
            <a:r>
              <a:rPr lang="es-MX" dirty="0" smtClean="0">
                <a:solidFill>
                  <a:srgbClr val="002060"/>
                </a:solidFill>
              </a:rPr>
              <a:t>un SISTEMA en el que debes participar </a:t>
            </a:r>
            <a:r>
              <a:rPr lang="es-MX" b="1" dirty="0" smtClean="0">
                <a:solidFill>
                  <a:srgbClr val="3BA641"/>
                </a:solidFill>
              </a:rPr>
              <a:t>TÚ </a:t>
            </a:r>
            <a:endParaRPr lang="es-MX" b="1" dirty="0" smtClean="0">
              <a:solidFill>
                <a:srgbClr val="3BA641"/>
              </a:solidFill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rgbClr val="002060"/>
                </a:solidFill>
              </a:rPr>
              <a:t>y </a:t>
            </a:r>
            <a:r>
              <a:rPr lang="es-MX" b="1" dirty="0" smtClean="0">
                <a:solidFill>
                  <a:srgbClr val="3BA641"/>
                </a:solidFill>
              </a:rPr>
              <a:t>TODA TU ORGANIZACIÓN.</a:t>
            </a:r>
            <a:endParaRPr lang="es-MX" b="1" dirty="0">
              <a:solidFill>
                <a:srgbClr val="3BA641"/>
              </a:solidFill>
            </a:endParaRPr>
          </a:p>
        </p:txBody>
      </p:sp>
      <p:sp>
        <p:nvSpPr>
          <p:cNvPr id="12" name="Freeform 47"/>
          <p:cNvSpPr>
            <a:spLocks/>
          </p:cNvSpPr>
          <p:nvPr/>
        </p:nvSpPr>
        <p:spPr bwMode="auto">
          <a:xfrm>
            <a:off x="7636663" y="3943060"/>
            <a:ext cx="543939" cy="1457416"/>
          </a:xfrm>
          <a:custGeom>
            <a:avLst/>
            <a:gdLst>
              <a:gd name="connsiteX0" fmla="*/ 460904 w 708025"/>
              <a:gd name="connsiteY0" fmla="*/ 360362 h 1897062"/>
              <a:gd name="connsiteX1" fmla="*/ 485246 w 708025"/>
              <a:gd name="connsiteY1" fmla="*/ 361420 h 1897062"/>
              <a:gd name="connsiteX2" fmla="*/ 506942 w 708025"/>
              <a:gd name="connsiteY2" fmla="*/ 364592 h 1897062"/>
              <a:gd name="connsiteX3" fmla="*/ 527050 w 708025"/>
              <a:gd name="connsiteY3" fmla="*/ 369881 h 1897062"/>
              <a:gd name="connsiteX4" fmla="*/ 544513 w 708025"/>
              <a:gd name="connsiteY4" fmla="*/ 375169 h 1897062"/>
              <a:gd name="connsiteX5" fmla="*/ 559859 w 708025"/>
              <a:gd name="connsiteY5" fmla="*/ 382572 h 1897062"/>
              <a:gd name="connsiteX6" fmla="*/ 573617 w 708025"/>
              <a:gd name="connsiteY6" fmla="*/ 390504 h 1897062"/>
              <a:gd name="connsiteX7" fmla="*/ 585788 w 708025"/>
              <a:gd name="connsiteY7" fmla="*/ 399493 h 1897062"/>
              <a:gd name="connsiteX8" fmla="*/ 596900 w 708025"/>
              <a:gd name="connsiteY8" fmla="*/ 407954 h 1897062"/>
              <a:gd name="connsiteX9" fmla="*/ 605367 w 708025"/>
              <a:gd name="connsiteY9" fmla="*/ 417473 h 1897062"/>
              <a:gd name="connsiteX10" fmla="*/ 612775 w 708025"/>
              <a:gd name="connsiteY10" fmla="*/ 425934 h 1897062"/>
              <a:gd name="connsiteX11" fmla="*/ 619125 w 708025"/>
              <a:gd name="connsiteY11" fmla="*/ 434394 h 1897062"/>
              <a:gd name="connsiteX12" fmla="*/ 623359 w 708025"/>
              <a:gd name="connsiteY12" fmla="*/ 441798 h 1897062"/>
              <a:gd name="connsiteX13" fmla="*/ 627063 w 708025"/>
              <a:gd name="connsiteY13" fmla="*/ 448672 h 1897062"/>
              <a:gd name="connsiteX14" fmla="*/ 629179 w 708025"/>
              <a:gd name="connsiteY14" fmla="*/ 455018 h 1897062"/>
              <a:gd name="connsiteX15" fmla="*/ 629709 w 708025"/>
              <a:gd name="connsiteY15" fmla="*/ 456075 h 1897062"/>
              <a:gd name="connsiteX16" fmla="*/ 631825 w 708025"/>
              <a:gd name="connsiteY16" fmla="*/ 461892 h 1897062"/>
              <a:gd name="connsiteX17" fmla="*/ 633942 w 708025"/>
              <a:gd name="connsiteY17" fmla="*/ 469824 h 1897062"/>
              <a:gd name="connsiteX18" fmla="*/ 637117 w 708025"/>
              <a:gd name="connsiteY18" fmla="*/ 480400 h 1897062"/>
              <a:gd name="connsiteX19" fmla="*/ 641350 w 708025"/>
              <a:gd name="connsiteY19" fmla="*/ 494149 h 1897062"/>
              <a:gd name="connsiteX20" fmla="*/ 646113 w 708025"/>
              <a:gd name="connsiteY20" fmla="*/ 509484 h 1897062"/>
              <a:gd name="connsiteX21" fmla="*/ 650875 w 708025"/>
              <a:gd name="connsiteY21" fmla="*/ 525877 h 1897062"/>
              <a:gd name="connsiteX22" fmla="*/ 655638 w 708025"/>
              <a:gd name="connsiteY22" fmla="*/ 544385 h 1897062"/>
              <a:gd name="connsiteX23" fmla="*/ 661459 w 708025"/>
              <a:gd name="connsiteY23" fmla="*/ 563951 h 1897062"/>
              <a:gd name="connsiteX24" fmla="*/ 666750 w 708025"/>
              <a:gd name="connsiteY24" fmla="*/ 584046 h 1897062"/>
              <a:gd name="connsiteX25" fmla="*/ 672042 w 708025"/>
              <a:gd name="connsiteY25" fmla="*/ 605198 h 1897062"/>
              <a:gd name="connsiteX26" fmla="*/ 677334 w 708025"/>
              <a:gd name="connsiteY26" fmla="*/ 625821 h 1897062"/>
              <a:gd name="connsiteX27" fmla="*/ 681567 w 708025"/>
              <a:gd name="connsiteY27" fmla="*/ 646444 h 1897062"/>
              <a:gd name="connsiteX28" fmla="*/ 686329 w 708025"/>
              <a:gd name="connsiteY28" fmla="*/ 666539 h 1897062"/>
              <a:gd name="connsiteX29" fmla="*/ 690034 w 708025"/>
              <a:gd name="connsiteY29" fmla="*/ 686104 h 1897062"/>
              <a:gd name="connsiteX30" fmla="*/ 692679 w 708025"/>
              <a:gd name="connsiteY30" fmla="*/ 704084 h 1897062"/>
              <a:gd name="connsiteX31" fmla="*/ 694796 w 708025"/>
              <a:gd name="connsiteY31" fmla="*/ 721005 h 1897062"/>
              <a:gd name="connsiteX32" fmla="*/ 695854 w 708025"/>
              <a:gd name="connsiteY32" fmla="*/ 735812 h 1897062"/>
              <a:gd name="connsiteX33" fmla="*/ 695854 w 708025"/>
              <a:gd name="connsiteY33" fmla="*/ 747974 h 1897062"/>
              <a:gd name="connsiteX34" fmla="*/ 694267 w 708025"/>
              <a:gd name="connsiteY34" fmla="*/ 758550 h 1897062"/>
              <a:gd name="connsiteX35" fmla="*/ 690034 w 708025"/>
              <a:gd name="connsiteY35" fmla="*/ 769655 h 1897062"/>
              <a:gd name="connsiteX36" fmla="*/ 683154 w 708025"/>
              <a:gd name="connsiteY36" fmla="*/ 781289 h 1897062"/>
              <a:gd name="connsiteX37" fmla="*/ 673100 w 708025"/>
              <a:gd name="connsiteY37" fmla="*/ 792923 h 1897062"/>
              <a:gd name="connsiteX38" fmla="*/ 661459 w 708025"/>
              <a:gd name="connsiteY38" fmla="*/ 805085 h 1897062"/>
              <a:gd name="connsiteX39" fmla="*/ 646642 w 708025"/>
              <a:gd name="connsiteY39" fmla="*/ 817247 h 1897062"/>
              <a:gd name="connsiteX40" fmla="*/ 630767 w 708025"/>
              <a:gd name="connsiteY40" fmla="*/ 828881 h 1897062"/>
              <a:gd name="connsiteX41" fmla="*/ 612775 w 708025"/>
              <a:gd name="connsiteY41" fmla="*/ 839986 h 1897062"/>
              <a:gd name="connsiteX42" fmla="*/ 594254 w 708025"/>
              <a:gd name="connsiteY42" fmla="*/ 851620 h 1897062"/>
              <a:gd name="connsiteX43" fmla="*/ 575204 w 708025"/>
              <a:gd name="connsiteY43" fmla="*/ 862196 h 1897062"/>
              <a:gd name="connsiteX44" fmla="*/ 708025 w 708025"/>
              <a:gd name="connsiteY44" fmla="*/ 1309563 h 1897062"/>
              <a:gd name="connsiteX45" fmla="*/ 489479 w 708025"/>
              <a:gd name="connsiteY45" fmla="*/ 1309563 h 1897062"/>
              <a:gd name="connsiteX46" fmla="*/ 489479 w 708025"/>
              <a:gd name="connsiteY46" fmla="*/ 1841009 h 1897062"/>
              <a:gd name="connsiteX47" fmla="*/ 486304 w 708025"/>
              <a:gd name="connsiteY47" fmla="*/ 1855287 h 1897062"/>
              <a:gd name="connsiteX48" fmla="*/ 482071 w 708025"/>
              <a:gd name="connsiteY48" fmla="*/ 1866920 h 1897062"/>
              <a:gd name="connsiteX49" fmla="*/ 475721 w 708025"/>
              <a:gd name="connsiteY49" fmla="*/ 1876968 h 1897062"/>
              <a:gd name="connsiteX50" fmla="*/ 467784 w 708025"/>
              <a:gd name="connsiteY50" fmla="*/ 1884371 h 1897062"/>
              <a:gd name="connsiteX51" fmla="*/ 458259 w 708025"/>
              <a:gd name="connsiteY51" fmla="*/ 1889659 h 1897062"/>
              <a:gd name="connsiteX52" fmla="*/ 447146 w 708025"/>
              <a:gd name="connsiteY52" fmla="*/ 1894418 h 1897062"/>
              <a:gd name="connsiteX53" fmla="*/ 436034 w 708025"/>
              <a:gd name="connsiteY53" fmla="*/ 1896533 h 1897062"/>
              <a:gd name="connsiteX54" fmla="*/ 423334 w 708025"/>
              <a:gd name="connsiteY54" fmla="*/ 1897062 h 1897062"/>
              <a:gd name="connsiteX55" fmla="*/ 411163 w 708025"/>
              <a:gd name="connsiteY55" fmla="*/ 1896533 h 1897062"/>
              <a:gd name="connsiteX56" fmla="*/ 398992 w 708025"/>
              <a:gd name="connsiteY56" fmla="*/ 1894418 h 1897062"/>
              <a:gd name="connsiteX57" fmla="*/ 388938 w 708025"/>
              <a:gd name="connsiteY57" fmla="*/ 1890717 h 1897062"/>
              <a:gd name="connsiteX58" fmla="*/ 379413 w 708025"/>
              <a:gd name="connsiteY58" fmla="*/ 1884900 h 1897062"/>
              <a:gd name="connsiteX59" fmla="*/ 371475 w 708025"/>
              <a:gd name="connsiteY59" fmla="*/ 1877496 h 1897062"/>
              <a:gd name="connsiteX60" fmla="*/ 364596 w 708025"/>
              <a:gd name="connsiteY60" fmla="*/ 1867449 h 1897062"/>
              <a:gd name="connsiteX61" fmla="*/ 360363 w 708025"/>
              <a:gd name="connsiteY61" fmla="*/ 1855816 h 1897062"/>
              <a:gd name="connsiteX62" fmla="*/ 358246 w 708025"/>
              <a:gd name="connsiteY62" fmla="*/ 1841538 h 1897062"/>
              <a:gd name="connsiteX63" fmla="*/ 336550 w 708025"/>
              <a:gd name="connsiteY63" fmla="*/ 1841538 h 1897062"/>
              <a:gd name="connsiteX64" fmla="*/ 333904 w 708025"/>
              <a:gd name="connsiteY64" fmla="*/ 1855816 h 1897062"/>
              <a:gd name="connsiteX65" fmla="*/ 329671 w 708025"/>
              <a:gd name="connsiteY65" fmla="*/ 1867449 h 1897062"/>
              <a:gd name="connsiteX66" fmla="*/ 323321 w 708025"/>
              <a:gd name="connsiteY66" fmla="*/ 1876968 h 1897062"/>
              <a:gd name="connsiteX67" fmla="*/ 315384 w 708025"/>
              <a:gd name="connsiteY67" fmla="*/ 1884371 h 1897062"/>
              <a:gd name="connsiteX68" fmla="*/ 305859 w 708025"/>
              <a:gd name="connsiteY68" fmla="*/ 1889659 h 1897062"/>
              <a:gd name="connsiteX69" fmla="*/ 295275 w 708025"/>
              <a:gd name="connsiteY69" fmla="*/ 1893361 h 1897062"/>
              <a:gd name="connsiteX70" fmla="*/ 283104 w 708025"/>
              <a:gd name="connsiteY70" fmla="*/ 1895476 h 1897062"/>
              <a:gd name="connsiteX71" fmla="*/ 271463 w 708025"/>
              <a:gd name="connsiteY71" fmla="*/ 1896005 h 1897062"/>
              <a:gd name="connsiteX72" fmla="*/ 258763 w 708025"/>
              <a:gd name="connsiteY72" fmla="*/ 1895476 h 1897062"/>
              <a:gd name="connsiteX73" fmla="*/ 247121 w 708025"/>
              <a:gd name="connsiteY73" fmla="*/ 1893361 h 1897062"/>
              <a:gd name="connsiteX74" fmla="*/ 236538 w 708025"/>
              <a:gd name="connsiteY74" fmla="*/ 1889130 h 1897062"/>
              <a:gd name="connsiteX75" fmla="*/ 226484 w 708025"/>
              <a:gd name="connsiteY75" fmla="*/ 1883842 h 1897062"/>
              <a:gd name="connsiteX76" fmla="*/ 218546 w 708025"/>
              <a:gd name="connsiteY76" fmla="*/ 1876439 h 1897062"/>
              <a:gd name="connsiteX77" fmla="*/ 212196 w 708025"/>
              <a:gd name="connsiteY77" fmla="*/ 1866392 h 1897062"/>
              <a:gd name="connsiteX78" fmla="*/ 207963 w 708025"/>
              <a:gd name="connsiteY78" fmla="*/ 1854758 h 1897062"/>
              <a:gd name="connsiteX79" fmla="*/ 205317 w 708025"/>
              <a:gd name="connsiteY79" fmla="*/ 1840480 h 1897062"/>
              <a:gd name="connsiteX80" fmla="*/ 204788 w 708025"/>
              <a:gd name="connsiteY80" fmla="*/ 1309563 h 1897062"/>
              <a:gd name="connsiteX81" fmla="*/ 0 w 708025"/>
              <a:gd name="connsiteY81" fmla="*/ 1310091 h 1897062"/>
              <a:gd name="connsiteX82" fmla="*/ 139700 w 708025"/>
              <a:gd name="connsiteY82" fmla="*/ 872243 h 1897062"/>
              <a:gd name="connsiteX83" fmla="*/ 117475 w 708025"/>
              <a:gd name="connsiteY83" fmla="*/ 860609 h 1897062"/>
              <a:gd name="connsiteX84" fmla="*/ 96309 w 708025"/>
              <a:gd name="connsiteY84" fmla="*/ 848976 h 1897062"/>
              <a:gd name="connsiteX85" fmla="*/ 76200 w 708025"/>
              <a:gd name="connsiteY85" fmla="*/ 836284 h 1897062"/>
              <a:gd name="connsiteX86" fmla="*/ 57150 w 708025"/>
              <a:gd name="connsiteY86" fmla="*/ 823593 h 1897062"/>
              <a:gd name="connsiteX87" fmla="*/ 40217 w 708025"/>
              <a:gd name="connsiteY87" fmla="*/ 809844 h 1897062"/>
              <a:gd name="connsiteX88" fmla="*/ 25929 w 708025"/>
              <a:gd name="connsiteY88" fmla="*/ 796624 h 1897062"/>
              <a:gd name="connsiteX89" fmla="*/ 14288 w 708025"/>
              <a:gd name="connsiteY89" fmla="*/ 783933 h 1897062"/>
              <a:gd name="connsiteX90" fmla="*/ 5821 w 708025"/>
              <a:gd name="connsiteY90" fmla="*/ 770713 h 1897062"/>
              <a:gd name="connsiteX91" fmla="*/ 1059 w 708025"/>
              <a:gd name="connsiteY91" fmla="*/ 758550 h 1897062"/>
              <a:gd name="connsiteX92" fmla="*/ 0 w 708025"/>
              <a:gd name="connsiteY92" fmla="*/ 748503 h 1897062"/>
              <a:gd name="connsiteX93" fmla="*/ 0 w 708025"/>
              <a:gd name="connsiteY93" fmla="*/ 736341 h 1897062"/>
              <a:gd name="connsiteX94" fmla="*/ 1059 w 708025"/>
              <a:gd name="connsiteY94" fmla="*/ 722063 h 1897062"/>
              <a:gd name="connsiteX95" fmla="*/ 3175 w 708025"/>
              <a:gd name="connsiteY95" fmla="*/ 706199 h 1897062"/>
              <a:gd name="connsiteX96" fmla="*/ 5821 w 708025"/>
              <a:gd name="connsiteY96" fmla="*/ 688220 h 1897062"/>
              <a:gd name="connsiteX97" fmla="*/ 9525 w 708025"/>
              <a:gd name="connsiteY97" fmla="*/ 668654 h 1897062"/>
              <a:gd name="connsiteX98" fmla="*/ 13759 w 708025"/>
              <a:gd name="connsiteY98" fmla="*/ 649088 h 1897062"/>
              <a:gd name="connsiteX99" fmla="*/ 17992 w 708025"/>
              <a:gd name="connsiteY99" fmla="*/ 628465 h 1897062"/>
              <a:gd name="connsiteX100" fmla="*/ 23284 w 708025"/>
              <a:gd name="connsiteY100" fmla="*/ 607842 h 1897062"/>
              <a:gd name="connsiteX101" fmla="*/ 28575 w 708025"/>
              <a:gd name="connsiteY101" fmla="*/ 587218 h 1897062"/>
              <a:gd name="connsiteX102" fmla="*/ 33867 w 708025"/>
              <a:gd name="connsiteY102" fmla="*/ 566595 h 1897062"/>
              <a:gd name="connsiteX103" fmla="*/ 39159 w 708025"/>
              <a:gd name="connsiteY103" fmla="*/ 547029 h 1897062"/>
              <a:gd name="connsiteX104" fmla="*/ 43921 w 708025"/>
              <a:gd name="connsiteY104" fmla="*/ 528521 h 1897062"/>
              <a:gd name="connsiteX105" fmla="*/ 48684 w 708025"/>
              <a:gd name="connsiteY105" fmla="*/ 511600 h 1897062"/>
              <a:gd name="connsiteX106" fmla="*/ 52917 w 708025"/>
              <a:gd name="connsiteY106" fmla="*/ 496264 h 1897062"/>
              <a:gd name="connsiteX107" fmla="*/ 57150 w 708025"/>
              <a:gd name="connsiteY107" fmla="*/ 483573 h 1897062"/>
              <a:gd name="connsiteX108" fmla="*/ 60325 w 708025"/>
              <a:gd name="connsiteY108" fmla="*/ 472468 h 1897062"/>
              <a:gd name="connsiteX109" fmla="*/ 62442 w 708025"/>
              <a:gd name="connsiteY109" fmla="*/ 464007 h 1897062"/>
              <a:gd name="connsiteX110" fmla="*/ 64559 w 708025"/>
              <a:gd name="connsiteY110" fmla="*/ 458719 h 1897062"/>
              <a:gd name="connsiteX111" fmla="*/ 65088 w 708025"/>
              <a:gd name="connsiteY111" fmla="*/ 456604 h 1897062"/>
              <a:gd name="connsiteX112" fmla="*/ 67734 w 708025"/>
              <a:gd name="connsiteY112" fmla="*/ 448672 h 1897062"/>
              <a:gd name="connsiteX113" fmla="*/ 71967 w 708025"/>
              <a:gd name="connsiteY113" fmla="*/ 440211 h 1897062"/>
              <a:gd name="connsiteX114" fmla="*/ 76729 w 708025"/>
              <a:gd name="connsiteY114" fmla="*/ 430693 h 1897062"/>
              <a:gd name="connsiteX115" fmla="*/ 82550 w 708025"/>
              <a:gd name="connsiteY115" fmla="*/ 421703 h 1897062"/>
              <a:gd name="connsiteX116" fmla="*/ 90488 w 708025"/>
              <a:gd name="connsiteY116" fmla="*/ 411656 h 1897062"/>
              <a:gd name="connsiteX117" fmla="*/ 98954 w 708025"/>
              <a:gd name="connsiteY117" fmla="*/ 402666 h 1897062"/>
              <a:gd name="connsiteX118" fmla="*/ 109538 w 708025"/>
              <a:gd name="connsiteY118" fmla="*/ 393148 h 1897062"/>
              <a:gd name="connsiteX119" fmla="*/ 121709 w 708025"/>
              <a:gd name="connsiteY119" fmla="*/ 385216 h 1897062"/>
              <a:gd name="connsiteX120" fmla="*/ 134938 w 708025"/>
              <a:gd name="connsiteY120" fmla="*/ 377813 h 1897062"/>
              <a:gd name="connsiteX121" fmla="*/ 150813 w 708025"/>
              <a:gd name="connsiteY121" fmla="*/ 370938 h 1897062"/>
              <a:gd name="connsiteX122" fmla="*/ 168275 w 708025"/>
              <a:gd name="connsiteY122" fmla="*/ 366179 h 1897062"/>
              <a:gd name="connsiteX123" fmla="*/ 186796 w 708025"/>
              <a:gd name="connsiteY123" fmla="*/ 363006 h 1897062"/>
              <a:gd name="connsiteX124" fmla="*/ 208492 w 708025"/>
              <a:gd name="connsiteY124" fmla="*/ 360891 h 1897062"/>
              <a:gd name="connsiteX125" fmla="*/ 231246 w 708025"/>
              <a:gd name="connsiteY125" fmla="*/ 360891 h 1897062"/>
              <a:gd name="connsiteX126" fmla="*/ 358775 w 708025"/>
              <a:gd name="connsiteY126" fmla="*/ 0 h 1897062"/>
              <a:gd name="connsiteX127" fmla="*/ 381000 w 708025"/>
              <a:gd name="connsiteY127" fmla="*/ 1590 h 1897062"/>
              <a:gd name="connsiteX128" fmla="*/ 402696 w 708025"/>
              <a:gd name="connsiteY128" fmla="*/ 6891 h 1897062"/>
              <a:gd name="connsiteX129" fmla="*/ 422804 w 708025"/>
              <a:gd name="connsiteY129" fmla="*/ 14841 h 1897062"/>
              <a:gd name="connsiteX130" fmla="*/ 441325 w 708025"/>
              <a:gd name="connsiteY130" fmla="*/ 25972 h 1897062"/>
              <a:gd name="connsiteX131" fmla="*/ 458788 w 708025"/>
              <a:gd name="connsiteY131" fmla="*/ 39753 h 1897062"/>
              <a:gd name="connsiteX132" fmla="*/ 473604 w 708025"/>
              <a:gd name="connsiteY132" fmla="*/ 55125 h 1897062"/>
              <a:gd name="connsiteX133" fmla="*/ 486304 w 708025"/>
              <a:gd name="connsiteY133" fmla="*/ 73146 h 1897062"/>
              <a:gd name="connsiteX134" fmla="*/ 496888 w 708025"/>
              <a:gd name="connsiteY134" fmla="*/ 92228 h 1897062"/>
              <a:gd name="connsiteX135" fmla="*/ 504825 w 708025"/>
              <a:gd name="connsiteY135" fmla="*/ 113960 h 1897062"/>
              <a:gd name="connsiteX136" fmla="*/ 509588 w 708025"/>
              <a:gd name="connsiteY136" fmla="*/ 136222 h 1897062"/>
              <a:gd name="connsiteX137" fmla="*/ 511175 w 708025"/>
              <a:gd name="connsiteY137" fmla="*/ 159544 h 1897062"/>
              <a:gd name="connsiteX138" fmla="*/ 509588 w 708025"/>
              <a:gd name="connsiteY138" fmla="*/ 183396 h 1897062"/>
              <a:gd name="connsiteX139" fmla="*/ 504825 w 708025"/>
              <a:gd name="connsiteY139" fmla="*/ 205658 h 1897062"/>
              <a:gd name="connsiteX140" fmla="*/ 496888 w 708025"/>
              <a:gd name="connsiteY140" fmla="*/ 227390 h 1897062"/>
              <a:gd name="connsiteX141" fmla="*/ 486304 w 708025"/>
              <a:gd name="connsiteY141" fmla="*/ 246472 h 1897062"/>
              <a:gd name="connsiteX142" fmla="*/ 473604 w 708025"/>
              <a:gd name="connsiteY142" fmla="*/ 264493 h 1897062"/>
              <a:gd name="connsiteX143" fmla="*/ 458788 w 708025"/>
              <a:gd name="connsiteY143" fmla="*/ 279864 h 1897062"/>
              <a:gd name="connsiteX144" fmla="*/ 441325 w 708025"/>
              <a:gd name="connsiteY144" fmla="*/ 293646 h 1897062"/>
              <a:gd name="connsiteX145" fmla="*/ 422804 w 708025"/>
              <a:gd name="connsiteY145" fmla="*/ 304777 h 1897062"/>
              <a:gd name="connsiteX146" fmla="*/ 402696 w 708025"/>
              <a:gd name="connsiteY146" fmla="*/ 312727 h 1897062"/>
              <a:gd name="connsiteX147" fmla="*/ 381000 w 708025"/>
              <a:gd name="connsiteY147" fmla="*/ 318028 h 1897062"/>
              <a:gd name="connsiteX148" fmla="*/ 358775 w 708025"/>
              <a:gd name="connsiteY148" fmla="*/ 319088 h 1897062"/>
              <a:gd name="connsiteX149" fmla="*/ 336021 w 708025"/>
              <a:gd name="connsiteY149" fmla="*/ 318028 h 1897062"/>
              <a:gd name="connsiteX150" fmla="*/ 314854 w 708025"/>
              <a:gd name="connsiteY150" fmla="*/ 312727 h 1897062"/>
              <a:gd name="connsiteX151" fmla="*/ 294217 w 708025"/>
              <a:gd name="connsiteY151" fmla="*/ 304777 h 1897062"/>
              <a:gd name="connsiteX152" fmla="*/ 275696 w 708025"/>
              <a:gd name="connsiteY152" fmla="*/ 293646 h 1897062"/>
              <a:gd name="connsiteX153" fmla="*/ 258763 w 708025"/>
              <a:gd name="connsiteY153" fmla="*/ 279864 h 1897062"/>
              <a:gd name="connsiteX154" fmla="*/ 243417 w 708025"/>
              <a:gd name="connsiteY154" fmla="*/ 264493 h 1897062"/>
              <a:gd name="connsiteX155" fmla="*/ 230188 w 708025"/>
              <a:gd name="connsiteY155" fmla="*/ 246472 h 1897062"/>
              <a:gd name="connsiteX156" fmla="*/ 220134 w 708025"/>
              <a:gd name="connsiteY156" fmla="*/ 227390 h 1897062"/>
              <a:gd name="connsiteX157" fmla="*/ 212196 w 708025"/>
              <a:gd name="connsiteY157" fmla="*/ 205658 h 1897062"/>
              <a:gd name="connsiteX158" fmla="*/ 207434 w 708025"/>
              <a:gd name="connsiteY158" fmla="*/ 183396 h 1897062"/>
              <a:gd name="connsiteX159" fmla="*/ 206375 w 708025"/>
              <a:gd name="connsiteY159" fmla="*/ 159544 h 1897062"/>
              <a:gd name="connsiteX160" fmla="*/ 207434 w 708025"/>
              <a:gd name="connsiteY160" fmla="*/ 136222 h 1897062"/>
              <a:gd name="connsiteX161" fmla="*/ 212196 w 708025"/>
              <a:gd name="connsiteY161" fmla="*/ 113960 h 1897062"/>
              <a:gd name="connsiteX162" fmla="*/ 220134 w 708025"/>
              <a:gd name="connsiteY162" fmla="*/ 92228 h 1897062"/>
              <a:gd name="connsiteX163" fmla="*/ 230188 w 708025"/>
              <a:gd name="connsiteY163" fmla="*/ 73146 h 1897062"/>
              <a:gd name="connsiteX164" fmla="*/ 243417 w 708025"/>
              <a:gd name="connsiteY164" fmla="*/ 55125 h 1897062"/>
              <a:gd name="connsiteX165" fmla="*/ 258763 w 708025"/>
              <a:gd name="connsiteY165" fmla="*/ 39753 h 1897062"/>
              <a:gd name="connsiteX166" fmla="*/ 275696 w 708025"/>
              <a:gd name="connsiteY166" fmla="*/ 25972 h 1897062"/>
              <a:gd name="connsiteX167" fmla="*/ 294217 w 708025"/>
              <a:gd name="connsiteY167" fmla="*/ 14841 h 1897062"/>
              <a:gd name="connsiteX168" fmla="*/ 314854 w 708025"/>
              <a:gd name="connsiteY168" fmla="*/ 6891 h 1897062"/>
              <a:gd name="connsiteX169" fmla="*/ 336021 w 708025"/>
              <a:gd name="connsiteY169" fmla="*/ 1590 h 189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08025" h="1897062">
                <a:moveTo>
                  <a:pt x="460904" y="360362"/>
                </a:moveTo>
                <a:lnTo>
                  <a:pt x="485246" y="361420"/>
                </a:lnTo>
                <a:lnTo>
                  <a:pt x="506942" y="364592"/>
                </a:lnTo>
                <a:lnTo>
                  <a:pt x="527050" y="369881"/>
                </a:lnTo>
                <a:lnTo>
                  <a:pt x="544513" y="375169"/>
                </a:lnTo>
                <a:lnTo>
                  <a:pt x="559859" y="382572"/>
                </a:lnTo>
                <a:lnTo>
                  <a:pt x="573617" y="390504"/>
                </a:lnTo>
                <a:lnTo>
                  <a:pt x="585788" y="399493"/>
                </a:lnTo>
                <a:lnTo>
                  <a:pt x="596900" y="407954"/>
                </a:lnTo>
                <a:lnTo>
                  <a:pt x="605367" y="417473"/>
                </a:lnTo>
                <a:lnTo>
                  <a:pt x="612775" y="425934"/>
                </a:lnTo>
                <a:lnTo>
                  <a:pt x="619125" y="434394"/>
                </a:lnTo>
                <a:lnTo>
                  <a:pt x="623359" y="441798"/>
                </a:lnTo>
                <a:lnTo>
                  <a:pt x="627063" y="448672"/>
                </a:lnTo>
                <a:lnTo>
                  <a:pt x="629179" y="455018"/>
                </a:lnTo>
                <a:lnTo>
                  <a:pt x="629709" y="456075"/>
                </a:lnTo>
                <a:lnTo>
                  <a:pt x="631825" y="461892"/>
                </a:lnTo>
                <a:lnTo>
                  <a:pt x="633942" y="469824"/>
                </a:lnTo>
                <a:lnTo>
                  <a:pt x="637117" y="480400"/>
                </a:lnTo>
                <a:lnTo>
                  <a:pt x="641350" y="494149"/>
                </a:lnTo>
                <a:lnTo>
                  <a:pt x="646113" y="509484"/>
                </a:lnTo>
                <a:lnTo>
                  <a:pt x="650875" y="525877"/>
                </a:lnTo>
                <a:lnTo>
                  <a:pt x="655638" y="544385"/>
                </a:lnTo>
                <a:lnTo>
                  <a:pt x="661459" y="563951"/>
                </a:lnTo>
                <a:lnTo>
                  <a:pt x="666750" y="584046"/>
                </a:lnTo>
                <a:lnTo>
                  <a:pt x="672042" y="605198"/>
                </a:lnTo>
                <a:lnTo>
                  <a:pt x="677334" y="625821"/>
                </a:lnTo>
                <a:lnTo>
                  <a:pt x="681567" y="646444"/>
                </a:lnTo>
                <a:lnTo>
                  <a:pt x="686329" y="666539"/>
                </a:lnTo>
                <a:lnTo>
                  <a:pt x="690034" y="686104"/>
                </a:lnTo>
                <a:lnTo>
                  <a:pt x="692679" y="704084"/>
                </a:lnTo>
                <a:lnTo>
                  <a:pt x="694796" y="721005"/>
                </a:lnTo>
                <a:lnTo>
                  <a:pt x="695854" y="735812"/>
                </a:lnTo>
                <a:lnTo>
                  <a:pt x="695854" y="747974"/>
                </a:lnTo>
                <a:lnTo>
                  <a:pt x="694267" y="758550"/>
                </a:lnTo>
                <a:lnTo>
                  <a:pt x="690034" y="769655"/>
                </a:lnTo>
                <a:lnTo>
                  <a:pt x="683154" y="781289"/>
                </a:lnTo>
                <a:lnTo>
                  <a:pt x="673100" y="792923"/>
                </a:lnTo>
                <a:lnTo>
                  <a:pt x="661459" y="805085"/>
                </a:lnTo>
                <a:lnTo>
                  <a:pt x="646642" y="817247"/>
                </a:lnTo>
                <a:lnTo>
                  <a:pt x="630767" y="828881"/>
                </a:lnTo>
                <a:lnTo>
                  <a:pt x="612775" y="839986"/>
                </a:lnTo>
                <a:lnTo>
                  <a:pt x="594254" y="851620"/>
                </a:lnTo>
                <a:lnTo>
                  <a:pt x="575204" y="862196"/>
                </a:lnTo>
                <a:lnTo>
                  <a:pt x="708025" y="1309563"/>
                </a:lnTo>
                <a:lnTo>
                  <a:pt x="489479" y="1309563"/>
                </a:lnTo>
                <a:lnTo>
                  <a:pt x="489479" y="1841009"/>
                </a:lnTo>
                <a:lnTo>
                  <a:pt x="486304" y="1855287"/>
                </a:lnTo>
                <a:lnTo>
                  <a:pt x="482071" y="1866920"/>
                </a:lnTo>
                <a:lnTo>
                  <a:pt x="475721" y="1876968"/>
                </a:lnTo>
                <a:lnTo>
                  <a:pt x="467784" y="1884371"/>
                </a:lnTo>
                <a:lnTo>
                  <a:pt x="458259" y="1889659"/>
                </a:lnTo>
                <a:lnTo>
                  <a:pt x="447146" y="1894418"/>
                </a:lnTo>
                <a:lnTo>
                  <a:pt x="436034" y="1896533"/>
                </a:lnTo>
                <a:lnTo>
                  <a:pt x="423334" y="1897062"/>
                </a:lnTo>
                <a:lnTo>
                  <a:pt x="411163" y="1896533"/>
                </a:lnTo>
                <a:lnTo>
                  <a:pt x="398992" y="1894418"/>
                </a:lnTo>
                <a:lnTo>
                  <a:pt x="388938" y="1890717"/>
                </a:lnTo>
                <a:lnTo>
                  <a:pt x="379413" y="1884900"/>
                </a:lnTo>
                <a:lnTo>
                  <a:pt x="371475" y="1877496"/>
                </a:lnTo>
                <a:lnTo>
                  <a:pt x="364596" y="1867449"/>
                </a:lnTo>
                <a:lnTo>
                  <a:pt x="360363" y="1855816"/>
                </a:lnTo>
                <a:lnTo>
                  <a:pt x="358246" y="1841538"/>
                </a:lnTo>
                <a:lnTo>
                  <a:pt x="336550" y="1841538"/>
                </a:lnTo>
                <a:lnTo>
                  <a:pt x="333904" y="1855816"/>
                </a:lnTo>
                <a:lnTo>
                  <a:pt x="329671" y="1867449"/>
                </a:lnTo>
                <a:lnTo>
                  <a:pt x="323321" y="1876968"/>
                </a:lnTo>
                <a:lnTo>
                  <a:pt x="315384" y="1884371"/>
                </a:lnTo>
                <a:lnTo>
                  <a:pt x="305859" y="1889659"/>
                </a:lnTo>
                <a:lnTo>
                  <a:pt x="295275" y="1893361"/>
                </a:lnTo>
                <a:lnTo>
                  <a:pt x="283104" y="1895476"/>
                </a:lnTo>
                <a:lnTo>
                  <a:pt x="271463" y="1896005"/>
                </a:lnTo>
                <a:lnTo>
                  <a:pt x="258763" y="1895476"/>
                </a:lnTo>
                <a:lnTo>
                  <a:pt x="247121" y="1893361"/>
                </a:lnTo>
                <a:lnTo>
                  <a:pt x="236538" y="1889130"/>
                </a:lnTo>
                <a:lnTo>
                  <a:pt x="226484" y="1883842"/>
                </a:lnTo>
                <a:lnTo>
                  <a:pt x="218546" y="1876439"/>
                </a:lnTo>
                <a:lnTo>
                  <a:pt x="212196" y="1866392"/>
                </a:lnTo>
                <a:lnTo>
                  <a:pt x="207963" y="1854758"/>
                </a:lnTo>
                <a:lnTo>
                  <a:pt x="205317" y="1840480"/>
                </a:lnTo>
                <a:lnTo>
                  <a:pt x="204788" y="1309563"/>
                </a:lnTo>
                <a:lnTo>
                  <a:pt x="0" y="1310091"/>
                </a:lnTo>
                <a:lnTo>
                  <a:pt x="139700" y="872243"/>
                </a:lnTo>
                <a:lnTo>
                  <a:pt x="117475" y="860609"/>
                </a:lnTo>
                <a:lnTo>
                  <a:pt x="96309" y="848976"/>
                </a:lnTo>
                <a:lnTo>
                  <a:pt x="76200" y="836284"/>
                </a:lnTo>
                <a:lnTo>
                  <a:pt x="57150" y="823593"/>
                </a:lnTo>
                <a:lnTo>
                  <a:pt x="40217" y="809844"/>
                </a:lnTo>
                <a:lnTo>
                  <a:pt x="25929" y="796624"/>
                </a:lnTo>
                <a:lnTo>
                  <a:pt x="14288" y="783933"/>
                </a:lnTo>
                <a:lnTo>
                  <a:pt x="5821" y="770713"/>
                </a:lnTo>
                <a:lnTo>
                  <a:pt x="1059" y="758550"/>
                </a:lnTo>
                <a:lnTo>
                  <a:pt x="0" y="748503"/>
                </a:lnTo>
                <a:lnTo>
                  <a:pt x="0" y="736341"/>
                </a:lnTo>
                <a:lnTo>
                  <a:pt x="1059" y="722063"/>
                </a:lnTo>
                <a:lnTo>
                  <a:pt x="3175" y="706199"/>
                </a:lnTo>
                <a:lnTo>
                  <a:pt x="5821" y="688220"/>
                </a:lnTo>
                <a:lnTo>
                  <a:pt x="9525" y="668654"/>
                </a:lnTo>
                <a:lnTo>
                  <a:pt x="13759" y="649088"/>
                </a:lnTo>
                <a:lnTo>
                  <a:pt x="17992" y="628465"/>
                </a:lnTo>
                <a:lnTo>
                  <a:pt x="23284" y="607842"/>
                </a:lnTo>
                <a:lnTo>
                  <a:pt x="28575" y="587218"/>
                </a:lnTo>
                <a:lnTo>
                  <a:pt x="33867" y="566595"/>
                </a:lnTo>
                <a:lnTo>
                  <a:pt x="39159" y="547029"/>
                </a:lnTo>
                <a:lnTo>
                  <a:pt x="43921" y="528521"/>
                </a:lnTo>
                <a:lnTo>
                  <a:pt x="48684" y="511600"/>
                </a:lnTo>
                <a:lnTo>
                  <a:pt x="52917" y="496264"/>
                </a:lnTo>
                <a:lnTo>
                  <a:pt x="57150" y="483573"/>
                </a:lnTo>
                <a:lnTo>
                  <a:pt x="60325" y="472468"/>
                </a:lnTo>
                <a:lnTo>
                  <a:pt x="62442" y="464007"/>
                </a:lnTo>
                <a:lnTo>
                  <a:pt x="64559" y="458719"/>
                </a:lnTo>
                <a:lnTo>
                  <a:pt x="65088" y="456604"/>
                </a:lnTo>
                <a:lnTo>
                  <a:pt x="67734" y="448672"/>
                </a:lnTo>
                <a:lnTo>
                  <a:pt x="71967" y="440211"/>
                </a:lnTo>
                <a:lnTo>
                  <a:pt x="76729" y="430693"/>
                </a:lnTo>
                <a:lnTo>
                  <a:pt x="82550" y="421703"/>
                </a:lnTo>
                <a:lnTo>
                  <a:pt x="90488" y="411656"/>
                </a:lnTo>
                <a:lnTo>
                  <a:pt x="98954" y="402666"/>
                </a:lnTo>
                <a:lnTo>
                  <a:pt x="109538" y="393148"/>
                </a:lnTo>
                <a:lnTo>
                  <a:pt x="121709" y="385216"/>
                </a:lnTo>
                <a:lnTo>
                  <a:pt x="134938" y="377813"/>
                </a:lnTo>
                <a:lnTo>
                  <a:pt x="150813" y="370938"/>
                </a:lnTo>
                <a:lnTo>
                  <a:pt x="168275" y="366179"/>
                </a:lnTo>
                <a:lnTo>
                  <a:pt x="186796" y="363006"/>
                </a:lnTo>
                <a:lnTo>
                  <a:pt x="208492" y="360891"/>
                </a:lnTo>
                <a:lnTo>
                  <a:pt x="231246" y="360891"/>
                </a:lnTo>
                <a:close/>
                <a:moveTo>
                  <a:pt x="358775" y="0"/>
                </a:moveTo>
                <a:lnTo>
                  <a:pt x="381000" y="1590"/>
                </a:lnTo>
                <a:lnTo>
                  <a:pt x="402696" y="6891"/>
                </a:lnTo>
                <a:lnTo>
                  <a:pt x="422804" y="14841"/>
                </a:lnTo>
                <a:lnTo>
                  <a:pt x="441325" y="25972"/>
                </a:lnTo>
                <a:lnTo>
                  <a:pt x="458788" y="39753"/>
                </a:lnTo>
                <a:lnTo>
                  <a:pt x="473604" y="55125"/>
                </a:lnTo>
                <a:lnTo>
                  <a:pt x="486304" y="73146"/>
                </a:lnTo>
                <a:lnTo>
                  <a:pt x="496888" y="92228"/>
                </a:lnTo>
                <a:lnTo>
                  <a:pt x="504825" y="113960"/>
                </a:lnTo>
                <a:lnTo>
                  <a:pt x="509588" y="136222"/>
                </a:lnTo>
                <a:lnTo>
                  <a:pt x="511175" y="159544"/>
                </a:lnTo>
                <a:lnTo>
                  <a:pt x="509588" y="183396"/>
                </a:lnTo>
                <a:lnTo>
                  <a:pt x="504825" y="205658"/>
                </a:lnTo>
                <a:lnTo>
                  <a:pt x="496888" y="227390"/>
                </a:lnTo>
                <a:lnTo>
                  <a:pt x="486304" y="246472"/>
                </a:lnTo>
                <a:lnTo>
                  <a:pt x="473604" y="264493"/>
                </a:lnTo>
                <a:lnTo>
                  <a:pt x="458788" y="279864"/>
                </a:lnTo>
                <a:lnTo>
                  <a:pt x="441325" y="293646"/>
                </a:lnTo>
                <a:lnTo>
                  <a:pt x="422804" y="304777"/>
                </a:lnTo>
                <a:lnTo>
                  <a:pt x="402696" y="312727"/>
                </a:lnTo>
                <a:lnTo>
                  <a:pt x="381000" y="318028"/>
                </a:lnTo>
                <a:lnTo>
                  <a:pt x="358775" y="319088"/>
                </a:lnTo>
                <a:lnTo>
                  <a:pt x="336021" y="318028"/>
                </a:lnTo>
                <a:lnTo>
                  <a:pt x="314854" y="312727"/>
                </a:lnTo>
                <a:lnTo>
                  <a:pt x="294217" y="304777"/>
                </a:lnTo>
                <a:lnTo>
                  <a:pt x="275696" y="293646"/>
                </a:lnTo>
                <a:lnTo>
                  <a:pt x="258763" y="279864"/>
                </a:lnTo>
                <a:lnTo>
                  <a:pt x="243417" y="264493"/>
                </a:lnTo>
                <a:lnTo>
                  <a:pt x="230188" y="246472"/>
                </a:lnTo>
                <a:lnTo>
                  <a:pt x="220134" y="227390"/>
                </a:lnTo>
                <a:lnTo>
                  <a:pt x="212196" y="205658"/>
                </a:lnTo>
                <a:lnTo>
                  <a:pt x="207434" y="183396"/>
                </a:lnTo>
                <a:lnTo>
                  <a:pt x="206375" y="159544"/>
                </a:lnTo>
                <a:lnTo>
                  <a:pt x="207434" y="136222"/>
                </a:lnTo>
                <a:lnTo>
                  <a:pt x="212196" y="113960"/>
                </a:lnTo>
                <a:lnTo>
                  <a:pt x="220134" y="92228"/>
                </a:lnTo>
                <a:lnTo>
                  <a:pt x="230188" y="73146"/>
                </a:lnTo>
                <a:lnTo>
                  <a:pt x="243417" y="55125"/>
                </a:lnTo>
                <a:lnTo>
                  <a:pt x="258763" y="39753"/>
                </a:lnTo>
                <a:lnTo>
                  <a:pt x="275696" y="25972"/>
                </a:lnTo>
                <a:lnTo>
                  <a:pt x="294217" y="14841"/>
                </a:lnTo>
                <a:lnTo>
                  <a:pt x="314854" y="6891"/>
                </a:lnTo>
                <a:lnTo>
                  <a:pt x="336021" y="159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3" name="Freeform 42"/>
          <p:cNvSpPr>
            <a:spLocks/>
          </p:cNvSpPr>
          <p:nvPr/>
        </p:nvSpPr>
        <p:spPr bwMode="auto">
          <a:xfrm>
            <a:off x="4082344" y="3996559"/>
            <a:ext cx="546059" cy="1317176"/>
          </a:xfrm>
          <a:custGeom>
            <a:avLst/>
            <a:gdLst>
              <a:gd name="connsiteX0" fmla="*/ 693738 w 1463675"/>
              <a:gd name="connsiteY0" fmla="*/ 727075 h 3530600"/>
              <a:gd name="connsiteX1" fmla="*/ 738981 w 1463675"/>
              <a:gd name="connsiteY1" fmla="*/ 727075 h 3530600"/>
              <a:gd name="connsiteX2" fmla="*/ 782638 w 1463675"/>
              <a:gd name="connsiteY2" fmla="*/ 730250 h 3530600"/>
              <a:gd name="connsiteX3" fmla="*/ 827088 w 1463675"/>
              <a:gd name="connsiteY3" fmla="*/ 736600 h 3530600"/>
              <a:gd name="connsiteX4" fmla="*/ 886619 w 1463675"/>
              <a:gd name="connsiteY4" fmla="*/ 742950 h 3530600"/>
              <a:gd name="connsiteX5" fmla="*/ 943769 w 1463675"/>
              <a:gd name="connsiteY5" fmla="*/ 755650 h 3530600"/>
              <a:gd name="connsiteX6" fmla="*/ 996156 w 1463675"/>
              <a:gd name="connsiteY6" fmla="*/ 773113 h 3530600"/>
              <a:gd name="connsiteX7" fmla="*/ 1046163 w 1463675"/>
              <a:gd name="connsiteY7" fmla="*/ 793750 h 3530600"/>
              <a:gd name="connsiteX8" fmla="*/ 1092200 w 1463675"/>
              <a:gd name="connsiteY8" fmla="*/ 819150 h 3530600"/>
              <a:gd name="connsiteX9" fmla="*/ 1136650 w 1463675"/>
              <a:gd name="connsiteY9" fmla="*/ 848519 h 3530600"/>
              <a:gd name="connsiteX10" fmla="*/ 1177925 w 1463675"/>
              <a:gd name="connsiteY10" fmla="*/ 881856 h 3530600"/>
              <a:gd name="connsiteX11" fmla="*/ 1215231 w 1463675"/>
              <a:gd name="connsiteY11" fmla="*/ 917575 h 3530600"/>
              <a:gd name="connsiteX12" fmla="*/ 1250156 w 1463675"/>
              <a:gd name="connsiteY12" fmla="*/ 957263 h 3530600"/>
              <a:gd name="connsiteX13" fmla="*/ 1281906 w 1463675"/>
              <a:gd name="connsiteY13" fmla="*/ 1000125 h 3530600"/>
              <a:gd name="connsiteX14" fmla="*/ 1311275 w 1463675"/>
              <a:gd name="connsiteY14" fmla="*/ 1045369 h 3530600"/>
              <a:gd name="connsiteX15" fmla="*/ 1337469 w 1463675"/>
              <a:gd name="connsiteY15" fmla="*/ 1092994 h 3530600"/>
              <a:gd name="connsiteX16" fmla="*/ 1362075 w 1463675"/>
              <a:gd name="connsiteY16" fmla="*/ 1143000 h 3530600"/>
              <a:gd name="connsiteX17" fmla="*/ 1382713 w 1463675"/>
              <a:gd name="connsiteY17" fmla="*/ 1193800 h 3530600"/>
              <a:gd name="connsiteX18" fmla="*/ 1400969 w 1463675"/>
              <a:gd name="connsiteY18" fmla="*/ 1247775 h 3530600"/>
              <a:gd name="connsiteX19" fmla="*/ 1416844 w 1463675"/>
              <a:gd name="connsiteY19" fmla="*/ 1301750 h 3530600"/>
              <a:gd name="connsiteX20" fmla="*/ 1431131 w 1463675"/>
              <a:gd name="connsiteY20" fmla="*/ 1357313 h 3530600"/>
              <a:gd name="connsiteX21" fmla="*/ 1441450 w 1463675"/>
              <a:gd name="connsiteY21" fmla="*/ 1413669 h 3530600"/>
              <a:gd name="connsiteX22" fmla="*/ 1450181 w 1463675"/>
              <a:gd name="connsiteY22" fmla="*/ 1469231 h 3530600"/>
              <a:gd name="connsiteX23" fmla="*/ 1456531 w 1463675"/>
              <a:gd name="connsiteY23" fmla="*/ 1526381 h 3530600"/>
              <a:gd name="connsiteX24" fmla="*/ 1461294 w 1463675"/>
              <a:gd name="connsiteY24" fmla="*/ 1583531 h 3530600"/>
              <a:gd name="connsiteX25" fmla="*/ 1463675 w 1463675"/>
              <a:gd name="connsiteY25" fmla="*/ 1639888 h 3530600"/>
              <a:gd name="connsiteX26" fmla="*/ 1463675 w 1463675"/>
              <a:gd name="connsiteY26" fmla="*/ 1695450 h 3530600"/>
              <a:gd name="connsiteX27" fmla="*/ 1461294 w 1463675"/>
              <a:gd name="connsiteY27" fmla="*/ 1751013 h 3530600"/>
              <a:gd name="connsiteX28" fmla="*/ 1455738 w 1463675"/>
              <a:gd name="connsiteY28" fmla="*/ 1804988 h 3530600"/>
              <a:gd name="connsiteX29" fmla="*/ 1451769 w 1463675"/>
              <a:gd name="connsiteY29" fmla="*/ 1833563 h 3530600"/>
              <a:gd name="connsiteX30" fmla="*/ 1441450 w 1463675"/>
              <a:gd name="connsiteY30" fmla="*/ 1858169 h 3530600"/>
              <a:gd name="connsiteX31" fmla="*/ 1428750 w 1463675"/>
              <a:gd name="connsiteY31" fmla="*/ 1880394 h 3530600"/>
              <a:gd name="connsiteX32" fmla="*/ 1413669 w 1463675"/>
              <a:gd name="connsiteY32" fmla="*/ 1899444 h 3530600"/>
              <a:gd name="connsiteX33" fmla="*/ 1395413 w 1463675"/>
              <a:gd name="connsiteY33" fmla="*/ 1914525 h 3530600"/>
              <a:gd name="connsiteX34" fmla="*/ 1374775 w 1463675"/>
              <a:gd name="connsiteY34" fmla="*/ 1928019 h 3530600"/>
              <a:gd name="connsiteX35" fmla="*/ 1353344 w 1463675"/>
              <a:gd name="connsiteY35" fmla="*/ 1936750 h 3530600"/>
              <a:gd name="connsiteX36" fmla="*/ 1331119 w 1463675"/>
              <a:gd name="connsiteY36" fmla="*/ 1943100 h 3530600"/>
              <a:gd name="connsiteX37" fmla="*/ 1307306 w 1463675"/>
              <a:gd name="connsiteY37" fmla="*/ 1946275 h 3530600"/>
              <a:gd name="connsiteX38" fmla="*/ 1284288 w 1463675"/>
              <a:gd name="connsiteY38" fmla="*/ 1946275 h 3530600"/>
              <a:gd name="connsiteX39" fmla="*/ 1262063 w 1463675"/>
              <a:gd name="connsiteY39" fmla="*/ 1943100 h 3530600"/>
              <a:gd name="connsiteX40" fmla="*/ 1241425 w 1463675"/>
              <a:gd name="connsiteY40" fmla="*/ 1937544 h 3530600"/>
              <a:gd name="connsiteX41" fmla="*/ 1220788 w 1463675"/>
              <a:gd name="connsiteY41" fmla="*/ 1928019 h 3530600"/>
              <a:gd name="connsiteX42" fmla="*/ 1203325 w 1463675"/>
              <a:gd name="connsiteY42" fmla="*/ 1915319 h 3530600"/>
              <a:gd name="connsiteX43" fmla="*/ 1188244 w 1463675"/>
              <a:gd name="connsiteY43" fmla="*/ 1900238 h 3530600"/>
              <a:gd name="connsiteX44" fmla="*/ 1176338 w 1463675"/>
              <a:gd name="connsiteY44" fmla="*/ 1880394 h 3530600"/>
              <a:gd name="connsiteX45" fmla="*/ 1167606 w 1463675"/>
              <a:gd name="connsiteY45" fmla="*/ 1858169 h 3530600"/>
              <a:gd name="connsiteX46" fmla="*/ 1164431 w 1463675"/>
              <a:gd name="connsiteY46" fmla="*/ 1833563 h 3530600"/>
              <a:gd name="connsiteX47" fmla="*/ 1164431 w 1463675"/>
              <a:gd name="connsiteY47" fmla="*/ 1804988 h 3530600"/>
              <a:gd name="connsiteX48" fmla="*/ 1169194 w 1463675"/>
              <a:gd name="connsiteY48" fmla="*/ 1760538 h 3530600"/>
              <a:gd name="connsiteX49" fmla="*/ 1170781 w 1463675"/>
              <a:gd name="connsiteY49" fmla="*/ 1713706 h 3530600"/>
              <a:gd name="connsiteX50" fmla="*/ 1172369 w 1463675"/>
              <a:gd name="connsiteY50" fmla="*/ 1663700 h 3530600"/>
              <a:gd name="connsiteX51" fmla="*/ 1170781 w 1463675"/>
              <a:gd name="connsiteY51" fmla="*/ 1612106 h 3530600"/>
              <a:gd name="connsiteX52" fmla="*/ 1167606 w 1463675"/>
              <a:gd name="connsiteY52" fmla="*/ 1558131 h 3530600"/>
              <a:gd name="connsiteX53" fmla="*/ 1162844 w 1463675"/>
              <a:gd name="connsiteY53" fmla="*/ 1504950 h 3530600"/>
              <a:gd name="connsiteX54" fmla="*/ 1155700 w 1463675"/>
              <a:gd name="connsiteY54" fmla="*/ 1450975 h 3530600"/>
              <a:gd name="connsiteX55" fmla="*/ 1145381 w 1463675"/>
              <a:gd name="connsiteY55" fmla="*/ 1397794 h 3530600"/>
              <a:gd name="connsiteX56" fmla="*/ 1132681 w 1463675"/>
              <a:gd name="connsiteY56" fmla="*/ 1345406 h 3530600"/>
              <a:gd name="connsiteX57" fmla="*/ 1116013 w 1463675"/>
              <a:gd name="connsiteY57" fmla="*/ 1296194 h 3530600"/>
              <a:gd name="connsiteX58" fmla="*/ 1096963 w 1463675"/>
              <a:gd name="connsiteY58" fmla="*/ 1247775 h 3530600"/>
              <a:gd name="connsiteX59" fmla="*/ 1073944 w 1463675"/>
              <a:gd name="connsiteY59" fmla="*/ 1203325 h 3530600"/>
              <a:gd name="connsiteX60" fmla="*/ 1073944 w 1463675"/>
              <a:gd name="connsiteY60" fmla="*/ 1417638 h 3530600"/>
              <a:gd name="connsiteX61" fmla="*/ 1077119 w 1463675"/>
              <a:gd name="connsiteY61" fmla="*/ 1631156 h 3530600"/>
              <a:gd name="connsiteX62" fmla="*/ 1079500 w 1463675"/>
              <a:gd name="connsiteY62" fmla="*/ 1845469 h 3530600"/>
              <a:gd name="connsiteX63" fmla="*/ 1083469 w 1463675"/>
              <a:gd name="connsiteY63" fmla="*/ 1866106 h 3530600"/>
              <a:gd name="connsiteX64" fmla="*/ 1085056 w 1463675"/>
              <a:gd name="connsiteY64" fmla="*/ 1888331 h 3530600"/>
              <a:gd name="connsiteX65" fmla="*/ 1085850 w 1463675"/>
              <a:gd name="connsiteY65" fmla="*/ 2258219 h 3530600"/>
              <a:gd name="connsiteX66" fmla="*/ 1088231 w 1463675"/>
              <a:gd name="connsiteY66" fmla="*/ 2627313 h 3530600"/>
              <a:gd name="connsiteX67" fmla="*/ 1093788 w 1463675"/>
              <a:gd name="connsiteY67" fmla="*/ 2996406 h 3530600"/>
              <a:gd name="connsiteX68" fmla="*/ 1105694 w 1463675"/>
              <a:gd name="connsiteY68" fmla="*/ 3367088 h 3530600"/>
              <a:gd name="connsiteX69" fmla="*/ 1104106 w 1463675"/>
              <a:gd name="connsiteY69" fmla="*/ 3398044 h 3530600"/>
              <a:gd name="connsiteX70" fmla="*/ 1098550 w 1463675"/>
              <a:gd name="connsiteY70" fmla="*/ 3426619 h 3530600"/>
              <a:gd name="connsiteX71" fmla="*/ 1089025 w 1463675"/>
              <a:gd name="connsiteY71" fmla="*/ 3450431 h 3530600"/>
              <a:gd name="connsiteX72" fmla="*/ 1075531 w 1463675"/>
              <a:gd name="connsiteY72" fmla="*/ 3471069 h 3530600"/>
              <a:gd name="connsiteX73" fmla="*/ 1058863 w 1463675"/>
              <a:gd name="connsiteY73" fmla="*/ 3490119 h 3530600"/>
              <a:gd name="connsiteX74" fmla="*/ 1039813 w 1463675"/>
              <a:gd name="connsiteY74" fmla="*/ 3504406 h 3530600"/>
              <a:gd name="connsiteX75" fmla="*/ 1018381 w 1463675"/>
              <a:gd name="connsiteY75" fmla="*/ 3516313 h 3530600"/>
              <a:gd name="connsiteX76" fmla="*/ 994569 w 1463675"/>
              <a:gd name="connsiteY76" fmla="*/ 3524250 h 3530600"/>
              <a:gd name="connsiteX77" fmla="*/ 970756 w 1463675"/>
              <a:gd name="connsiteY77" fmla="*/ 3529806 h 3530600"/>
              <a:gd name="connsiteX78" fmla="*/ 945356 w 1463675"/>
              <a:gd name="connsiteY78" fmla="*/ 3530600 h 3530600"/>
              <a:gd name="connsiteX79" fmla="*/ 920750 w 1463675"/>
              <a:gd name="connsiteY79" fmla="*/ 3528219 h 3530600"/>
              <a:gd name="connsiteX80" fmla="*/ 896144 w 1463675"/>
              <a:gd name="connsiteY80" fmla="*/ 3524250 h 3530600"/>
              <a:gd name="connsiteX81" fmla="*/ 872331 w 1463675"/>
              <a:gd name="connsiteY81" fmla="*/ 3515519 h 3530600"/>
              <a:gd name="connsiteX82" fmla="*/ 850106 w 1463675"/>
              <a:gd name="connsiteY82" fmla="*/ 3504406 h 3530600"/>
              <a:gd name="connsiteX83" fmla="*/ 829469 w 1463675"/>
              <a:gd name="connsiteY83" fmla="*/ 3490119 h 3530600"/>
              <a:gd name="connsiteX84" fmla="*/ 811213 w 1463675"/>
              <a:gd name="connsiteY84" fmla="*/ 3471069 h 3530600"/>
              <a:gd name="connsiteX85" fmla="*/ 796131 w 1463675"/>
              <a:gd name="connsiteY85" fmla="*/ 3450431 h 3530600"/>
              <a:gd name="connsiteX86" fmla="*/ 784225 w 1463675"/>
              <a:gd name="connsiteY86" fmla="*/ 3425031 h 3530600"/>
              <a:gd name="connsiteX87" fmla="*/ 776288 w 1463675"/>
              <a:gd name="connsiteY87" fmla="*/ 3398044 h 3530600"/>
              <a:gd name="connsiteX88" fmla="*/ 772319 w 1463675"/>
              <a:gd name="connsiteY88" fmla="*/ 3367088 h 3530600"/>
              <a:gd name="connsiteX89" fmla="*/ 760413 w 1463675"/>
              <a:gd name="connsiteY89" fmla="*/ 2980531 h 3530600"/>
              <a:gd name="connsiteX90" fmla="*/ 754063 w 1463675"/>
              <a:gd name="connsiteY90" fmla="*/ 2594769 h 3530600"/>
              <a:gd name="connsiteX91" fmla="*/ 751681 w 1463675"/>
              <a:gd name="connsiteY91" fmla="*/ 2208213 h 3530600"/>
              <a:gd name="connsiteX92" fmla="*/ 704056 w 1463675"/>
              <a:gd name="connsiteY92" fmla="*/ 2208213 h 3530600"/>
              <a:gd name="connsiteX93" fmla="*/ 701675 w 1463675"/>
              <a:gd name="connsiteY93" fmla="*/ 2594769 h 3530600"/>
              <a:gd name="connsiteX94" fmla="*/ 696913 w 1463675"/>
              <a:gd name="connsiteY94" fmla="*/ 2980531 h 3530600"/>
              <a:gd name="connsiteX95" fmla="*/ 683419 w 1463675"/>
              <a:gd name="connsiteY95" fmla="*/ 3367088 h 3530600"/>
              <a:gd name="connsiteX96" fmla="*/ 680244 w 1463675"/>
              <a:gd name="connsiteY96" fmla="*/ 3398044 h 3530600"/>
              <a:gd name="connsiteX97" fmla="*/ 671513 w 1463675"/>
              <a:gd name="connsiteY97" fmla="*/ 3425031 h 3530600"/>
              <a:gd name="connsiteX98" fmla="*/ 659606 w 1463675"/>
              <a:gd name="connsiteY98" fmla="*/ 3450431 h 3530600"/>
              <a:gd name="connsiteX99" fmla="*/ 644525 w 1463675"/>
              <a:gd name="connsiteY99" fmla="*/ 3471069 h 3530600"/>
              <a:gd name="connsiteX100" fmla="*/ 626269 w 1463675"/>
              <a:gd name="connsiteY100" fmla="*/ 3490119 h 3530600"/>
              <a:gd name="connsiteX101" fmla="*/ 606425 w 1463675"/>
              <a:gd name="connsiteY101" fmla="*/ 3504406 h 3530600"/>
              <a:gd name="connsiteX102" fmla="*/ 584200 w 1463675"/>
              <a:gd name="connsiteY102" fmla="*/ 3515519 h 3530600"/>
              <a:gd name="connsiteX103" fmla="*/ 560388 w 1463675"/>
              <a:gd name="connsiteY103" fmla="*/ 3524250 h 3530600"/>
              <a:gd name="connsiteX104" fmla="*/ 535781 w 1463675"/>
              <a:gd name="connsiteY104" fmla="*/ 3528219 h 3530600"/>
              <a:gd name="connsiteX105" fmla="*/ 511175 w 1463675"/>
              <a:gd name="connsiteY105" fmla="*/ 3530600 h 3530600"/>
              <a:gd name="connsiteX106" fmla="*/ 486569 w 1463675"/>
              <a:gd name="connsiteY106" fmla="*/ 3529806 h 3530600"/>
              <a:gd name="connsiteX107" fmla="*/ 461169 w 1463675"/>
              <a:gd name="connsiteY107" fmla="*/ 3524250 h 3530600"/>
              <a:gd name="connsiteX108" fmla="*/ 438944 w 1463675"/>
              <a:gd name="connsiteY108" fmla="*/ 3516313 h 3530600"/>
              <a:gd name="connsiteX109" fmla="*/ 417513 w 1463675"/>
              <a:gd name="connsiteY109" fmla="*/ 3504406 h 3530600"/>
              <a:gd name="connsiteX110" fmla="*/ 397669 w 1463675"/>
              <a:gd name="connsiteY110" fmla="*/ 3490119 h 3530600"/>
              <a:gd name="connsiteX111" fmla="*/ 381000 w 1463675"/>
              <a:gd name="connsiteY111" fmla="*/ 3471069 h 3530600"/>
              <a:gd name="connsiteX112" fmla="*/ 367506 w 1463675"/>
              <a:gd name="connsiteY112" fmla="*/ 3450431 h 3530600"/>
              <a:gd name="connsiteX113" fmla="*/ 357981 w 1463675"/>
              <a:gd name="connsiteY113" fmla="*/ 3426619 h 3530600"/>
              <a:gd name="connsiteX114" fmla="*/ 351631 w 1463675"/>
              <a:gd name="connsiteY114" fmla="*/ 3398044 h 3530600"/>
              <a:gd name="connsiteX115" fmla="*/ 350838 w 1463675"/>
              <a:gd name="connsiteY115" fmla="*/ 3367088 h 3530600"/>
              <a:gd name="connsiteX116" fmla="*/ 361950 w 1463675"/>
              <a:gd name="connsiteY116" fmla="*/ 2996406 h 3530600"/>
              <a:gd name="connsiteX117" fmla="*/ 369094 w 1463675"/>
              <a:gd name="connsiteY117" fmla="*/ 2627313 h 3530600"/>
              <a:gd name="connsiteX118" fmla="*/ 370681 w 1463675"/>
              <a:gd name="connsiteY118" fmla="*/ 2258219 h 3530600"/>
              <a:gd name="connsiteX119" fmla="*/ 372269 w 1463675"/>
              <a:gd name="connsiteY119" fmla="*/ 1888331 h 3530600"/>
              <a:gd name="connsiteX120" fmla="*/ 372269 w 1463675"/>
              <a:gd name="connsiteY120" fmla="*/ 1883569 h 3530600"/>
              <a:gd name="connsiteX121" fmla="*/ 372269 w 1463675"/>
              <a:gd name="connsiteY121" fmla="*/ 1878013 h 3530600"/>
              <a:gd name="connsiteX122" fmla="*/ 372269 w 1463675"/>
              <a:gd name="connsiteY122" fmla="*/ 1857375 h 3530600"/>
              <a:gd name="connsiteX123" fmla="*/ 372269 w 1463675"/>
              <a:gd name="connsiteY123" fmla="*/ 1235075 h 3530600"/>
              <a:gd name="connsiteX124" fmla="*/ 350838 w 1463675"/>
              <a:gd name="connsiteY124" fmla="*/ 1283494 h 3530600"/>
              <a:gd name="connsiteX125" fmla="*/ 333375 w 1463675"/>
              <a:gd name="connsiteY125" fmla="*/ 1335088 h 3530600"/>
              <a:gd name="connsiteX126" fmla="*/ 320675 w 1463675"/>
              <a:gd name="connsiteY126" fmla="*/ 1388269 h 3530600"/>
              <a:gd name="connsiteX127" fmla="*/ 308769 w 1463675"/>
              <a:gd name="connsiteY127" fmla="*/ 1442244 h 3530600"/>
              <a:gd name="connsiteX128" fmla="*/ 300831 w 1463675"/>
              <a:gd name="connsiteY128" fmla="*/ 1497013 h 3530600"/>
              <a:gd name="connsiteX129" fmla="*/ 295275 w 1463675"/>
              <a:gd name="connsiteY129" fmla="*/ 1553369 h 3530600"/>
              <a:gd name="connsiteX130" fmla="*/ 292100 w 1463675"/>
              <a:gd name="connsiteY130" fmla="*/ 1606550 h 3530600"/>
              <a:gd name="connsiteX131" fmla="*/ 291306 w 1463675"/>
              <a:gd name="connsiteY131" fmla="*/ 1660525 h 3530600"/>
              <a:gd name="connsiteX132" fmla="*/ 292100 w 1463675"/>
              <a:gd name="connsiteY132" fmla="*/ 1711325 h 3530600"/>
              <a:gd name="connsiteX133" fmla="*/ 294481 w 1463675"/>
              <a:gd name="connsiteY133" fmla="*/ 1759744 h 3530600"/>
              <a:gd name="connsiteX134" fmla="*/ 297656 w 1463675"/>
              <a:gd name="connsiteY134" fmla="*/ 1804988 h 3530600"/>
              <a:gd name="connsiteX135" fmla="*/ 298450 w 1463675"/>
              <a:gd name="connsiteY135" fmla="*/ 1833563 h 3530600"/>
              <a:gd name="connsiteX136" fmla="*/ 294481 w 1463675"/>
              <a:gd name="connsiteY136" fmla="*/ 1858169 h 3530600"/>
              <a:gd name="connsiteX137" fmla="*/ 285750 w 1463675"/>
              <a:gd name="connsiteY137" fmla="*/ 1880394 h 3530600"/>
              <a:gd name="connsiteX138" fmla="*/ 274638 w 1463675"/>
              <a:gd name="connsiteY138" fmla="*/ 1900238 h 3530600"/>
              <a:gd name="connsiteX139" fmla="*/ 259556 w 1463675"/>
              <a:gd name="connsiteY139" fmla="*/ 1915319 h 3530600"/>
              <a:gd name="connsiteX140" fmla="*/ 241300 w 1463675"/>
              <a:gd name="connsiteY140" fmla="*/ 1928019 h 3530600"/>
              <a:gd name="connsiteX141" fmla="*/ 222250 w 1463675"/>
              <a:gd name="connsiteY141" fmla="*/ 1937544 h 3530600"/>
              <a:gd name="connsiteX142" fmla="*/ 200819 w 1463675"/>
              <a:gd name="connsiteY142" fmla="*/ 1943894 h 3530600"/>
              <a:gd name="connsiteX143" fmla="*/ 177800 w 1463675"/>
              <a:gd name="connsiteY143" fmla="*/ 1947069 h 3530600"/>
              <a:gd name="connsiteX144" fmla="*/ 155575 w 1463675"/>
              <a:gd name="connsiteY144" fmla="*/ 1946275 h 3530600"/>
              <a:gd name="connsiteX145" fmla="*/ 132556 w 1463675"/>
              <a:gd name="connsiteY145" fmla="*/ 1943894 h 3530600"/>
              <a:gd name="connsiteX146" fmla="*/ 110331 w 1463675"/>
              <a:gd name="connsiteY146" fmla="*/ 1937544 h 3530600"/>
              <a:gd name="connsiteX147" fmla="*/ 88106 w 1463675"/>
              <a:gd name="connsiteY147" fmla="*/ 1928019 h 3530600"/>
              <a:gd name="connsiteX148" fmla="*/ 68263 w 1463675"/>
              <a:gd name="connsiteY148" fmla="*/ 1915319 h 3530600"/>
              <a:gd name="connsiteX149" fmla="*/ 49213 w 1463675"/>
              <a:gd name="connsiteY149" fmla="*/ 1899444 h 3530600"/>
              <a:gd name="connsiteX150" fmla="*/ 33338 w 1463675"/>
              <a:gd name="connsiteY150" fmla="*/ 1880394 h 3530600"/>
              <a:gd name="connsiteX151" fmla="*/ 21431 w 1463675"/>
              <a:gd name="connsiteY151" fmla="*/ 1858169 h 3530600"/>
              <a:gd name="connsiteX152" fmla="*/ 11906 w 1463675"/>
              <a:gd name="connsiteY152" fmla="*/ 1833563 h 3530600"/>
              <a:gd name="connsiteX153" fmla="*/ 6350 w 1463675"/>
              <a:gd name="connsiteY153" fmla="*/ 1804988 h 3530600"/>
              <a:gd name="connsiteX154" fmla="*/ 2381 w 1463675"/>
              <a:gd name="connsiteY154" fmla="*/ 1751806 h 3530600"/>
              <a:gd name="connsiteX155" fmla="*/ 0 w 1463675"/>
              <a:gd name="connsiteY155" fmla="*/ 1697831 h 3530600"/>
              <a:gd name="connsiteX156" fmla="*/ 0 w 1463675"/>
              <a:gd name="connsiteY156" fmla="*/ 1643063 h 3530600"/>
              <a:gd name="connsiteX157" fmla="*/ 794 w 1463675"/>
              <a:gd name="connsiteY157" fmla="*/ 1588294 h 3530600"/>
              <a:gd name="connsiteX158" fmla="*/ 5556 w 1463675"/>
              <a:gd name="connsiteY158" fmla="*/ 1531938 h 3530600"/>
              <a:gd name="connsiteX159" fmla="*/ 11113 w 1463675"/>
              <a:gd name="connsiteY159" fmla="*/ 1477169 h 3530600"/>
              <a:gd name="connsiteX160" fmla="*/ 19050 w 1463675"/>
              <a:gd name="connsiteY160" fmla="*/ 1420813 h 3530600"/>
              <a:gd name="connsiteX161" fmla="*/ 30163 w 1463675"/>
              <a:gd name="connsiteY161" fmla="*/ 1366044 h 3530600"/>
              <a:gd name="connsiteX162" fmla="*/ 42863 w 1463675"/>
              <a:gd name="connsiteY162" fmla="*/ 1312069 h 3530600"/>
              <a:gd name="connsiteX163" fmla="*/ 57944 w 1463675"/>
              <a:gd name="connsiteY163" fmla="*/ 1258888 h 3530600"/>
              <a:gd name="connsiteX164" fmla="*/ 75406 w 1463675"/>
              <a:gd name="connsiteY164" fmla="*/ 1205706 h 3530600"/>
              <a:gd name="connsiteX165" fmla="*/ 96044 w 1463675"/>
              <a:gd name="connsiteY165" fmla="*/ 1154906 h 3530600"/>
              <a:gd name="connsiteX166" fmla="*/ 118269 w 1463675"/>
              <a:gd name="connsiteY166" fmla="*/ 1105694 h 3530600"/>
              <a:gd name="connsiteX167" fmla="*/ 143669 w 1463675"/>
              <a:gd name="connsiteY167" fmla="*/ 1058863 h 3530600"/>
              <a:gd name="connsiteX168" fmla="*/ 171450 w 1463675"/>
              <a:gd name="connsiteY168" fmla="*/ 1014413 h 3530600"/>
              <a:gd name="connsiteX169" fmla="*/ 202406 w 1463675"/>
              <a:gd name="connsiteY169" fmla="*/ 971550 h 3530600"/>
              <a:gd name="connsiteX170" fmla="*/ 234950 w 1463675"/>
              <a:gd name="connsiteY170" fmla="*/ 931863 h 3530600"/>
              <a:gd name="connsiteX171" fmla="*/ 271463 w 1463675"/>
              <a:gd name="connsiteY171" fmla="*/ 894556 h 3530600"/>
              <a:gd name="connsiteX172" fmla="*/ 310356 w 1463675"/>
              <a:gd name="connsiteY172" fmla="*/ 860425 h 3530600"/>
              <a:gd name="connsiteX173" fmla="*/ 351631 w 1463675"/>
              <a:gd name="connsiteY173" fmla="*/ 831056 h 3530600"/>
              <a:gd name="connsiteX174" fmla="*/ 396875 w 1463675"/>
              <a:gd name="connsiteY174" fmla="*/ 803275 h 3530600"/>
              <a:gd name="connsiteX175" fmla="*/ 444500 w 1463675"/>
              <a:gd name="connsiteY175" fmla="*/ 781844 h 3530600"/>
              <a:gd name="connsiteX176" fmla="*/ 493713 w 1463675"/>
              <a:gd name="connsiteY176" fmla="*/ 762794 h 3530600"/>
              <a:gd name="connsiteX177" fmla="*/ 547688 w 1463675"/>
              <a:gd name="connsiteY177" fmla="*/ 748506 h 3530600"/>
              <a:gd name="connsiteX178" fmla="*/ 604838 w 1463675"/>
              <a:gd name="connsiteY178" fmla="*/ 739775 h 3530600"/>
              <a:gd name="connsiteX179" fmla="*/ 648494 w 1463675"/>
              <a:gd name="connsiteY179" fmla="*/ 731044 h 3530600"/>
              <a:gd name="connsiteX180" fmla="*/ 725884 w 1463675"/>
              <a:gd name="connsiteY180" fmla="*/ 0 h 3530600"/>
              <a:gd name="connsiteX181" fmla="*/ 769600 w 1463675"/>
              <a:gd name="connsiteY181" fmla="*/ 3183 h 3530600"/>
              <a:gd name="connsiteX182" fmla="*/ 810137 w 1463675"/>
              <a:gd name="connsiteY182" fmla="*/ 12734 h 3530600"/>
              <a:gd name="connsiteX183" fmla="*/ 849083 w 1463675"/>
              <a:gd name="connsiteY183" fmla="*/ 27060 h 3530600"/>
              <a:gd name="connsiteX184" fmla="*/ 884851 w 1463675"/>
              <a:gd name="connsiteY184" fmla="*/ 48548 h 3530600"/>
              <a:gd name="connsiteX185" fmla="*/ 917439 w 1463675"/>
              <a:gd name="connsiteY185" fmla="*/ 73220 h 3530600"/>
              <a:gd name="connsiteX186" fmla="*/ 946053 w 1463675"/>
              <a:gd name="connsiteY186" fmla="*/ 101872 h 3530600"/>
              <a:gd name="connsiteX187" fmla="*/ 971488 w 1463675"/>
              <a:gd name="connsiteY187" fmla="*/ 135298 h 3530600"/>
              <a:gd name="connsiteX188" fmla="*/ 990564 w 1463675"/>
              <a:gd name="connsiteY188" fmla="*/ 172704 h 3530600"/>
              <a:gd name="connsiteX189" fmla="*/ 1005666 w 1463675"/>
              <a:gd name="connsiteY189" fmla="*/ 212498 h 3530600"/>
              <a:gd name="connsiteX190" fmla="*/ 1015204 w 1463675"/>
              <a:gd name="connsiteY190" fmla="*/ 253883 h 3530600"/>
              <a:gd name="connsiteX191" fmla="*/ 1017588 w 1463675"/>
              <a:gd name="connsiteY191" fmla="*/ 298452 h 3530600"/>
              <a:gd name="connsiteX192" fmla="*/ 1015204 w 1463675"/>
              <a:gd name="connsiteY192" fmla="*/ 342225 h 3530600"/>
              <a:gd name="connsiteX193" fmla="*/ 1005666 w 1463675"/>
              <a:gd name="connsiteY193" fmla="*/ 384407 h 3530600"/>
              <a:gd name="connsiteX194" fmla="*/ 990564 w 1463675"/>
              <a:gd name="connsiteY194" fmla="*/ 424200 h 3530600"/>
              <a:gd name="connsiteX195" fmla="*/ 971488 w 1463675"/>
              <a:gd name="connsiteY195" fmla="*/ 460014 h 3530600"/>
              <a:gd name="connsiteX196" fmla="*/ 946053 w 1463675"/>
              <a:gd name="connsiteY196" fmla="*/ 493441 h 3530600"/>
              <a:gd name="connsiteX197" fmla="*/ 917439 w 1463675"/>
              <a:gd name="connsiteY197" fmla="*/ 522888 h 3530600"/>
              <a:gd name="connsiteX198" fmla="*/ 884851 w 1463675"/>
              <a:gd name="connsiteY198" fmla="*/ 548356 h 3530600"/>
              <a:gd name="connsiteX199" fmla="*/ 849083 w 1463675"/>
              <a:gd name="connsiteY199" fmla="*/ 568253 h 3530600"/>
              <a:gd name="connsiteX200" fmla="*/ 810137 w 1463675"/>
              <a:gd name="connsiteY200" fmla="*/ 583375 h 3530600"/>
              <a:gd name="connsiteX201" fmla="*/ 769600 w 1463675"/>
              <a:gd name="connsiteY201" fmla="*/ 592129 h 3530600"/>
              <a:gd name="connsiteX202" fmla="*/ 725884 w 1463675"/>
              <a:gd name="connsiteY202" fmla="*/ 595313 h 3530600"/>
              <a:gd name="connsiteX203" fmla="*/ 682963 w 1463675"/>
              <a:gd name="connsiteY203" fmla="*/ 592129 h 3530600"/>
              <a:gd name="connsiteX204" fmla="*/ 641632 w 1463675"/>
              <a:gd name="connsiteY204" fmla="*/ 583375 h 3530600"/>
              <a:gd name="connsiteX205" fmla="*/ 602685 w 1463675"/>
              <a:gd name="connsiteY205" fmla="*/ 568253 h 3530600"/>
              <a:gd name="connsiteX206" fmla="*/ 567712 w 1463675"/>
              <a:gd name="connsiteY206" fmla="*/ 548356 h 3530600"/>
              <a:gd name="connsiteX207" fmla="*/ 535124 w 1463675"/>
              <a:gd name="connsiteY207" fmla="*/ 522888 h 3530600"/>
              <a:gd name="connsiteX208" fmla="*/ 505715 w 1463675"/>
              <a:gd name="connsiteY208" fmla="*/ 493441 h 3530600"/>
              <a:gd name="connsiteX209" fmla="*/ 481075 w 1463675"/>
              <a:gd name="connsiteY209" fmla="*/ 460014 h 3530600"/>
              <a:gd name="connsiteX210" fmla="*/ 461205 w 1463675"/>
              <a:gd name="connsiteY210" fmla="*/ 424200 h 3530600"/>
              <a:gd name="connsiteX211" fmla="*/ 446103 w 1463675"/>
              <a:gd name="connsiteY211" fmla="*/ 384407 h 3530600"/>
              <a:gd name="connsiteX212" fmla="*/ 438154 w 1463675"/>
              <a:gd name="connsiteY212" fmla="*/ 342225 h 3530600"/>
              <a:gd name="connsiteX213" fmla="*/ 434975 w 1463675"/>
              <a:gd name="connsiteY213" fmla="*/ 298452 h 3530600"/>
              <a:gd name="connsiteX214" fmla="*/ 438154 w 1463675"/>
              <a:gd name="connsiteY214" fmla="*/ 253883 h 3530600"/>
              <a:gd name="connsiteX215" fmla="*/ 446103 w 1463675"/>
              <a:gd name="connsiteY215" fmla="*/ 212498 h 3530600"/>
              <a:gd name="connsiteX216" fmla="*/ 461205 w 1463675"/>
              <a:gd name="connsiteY216" fmla="*/ 172704 h 3530600"/>
              <a:gd name="connsiteX217" fmla="*/ 481075 w 1463675"/>
              <a:gd name="connsiteY217" fmla="*/ 135298 h 3530600"/>
              <a:gd name="connsiteX218" fmla="*/ 505715 w 1463675"/>
              <a:gd name="connsiteY218" fmla="*/ 101872 h 3530600"/>
              <a:gd name="connsiteX219" fmla="*/ 535124 w 1463675"/>
              <a:gd name="connsiteY219" fmla="*/ 73220 h 3530600"/>
              <a:gd name="connsiteX220" fmla="*/ 567712 w 1463675"/>
              <a:gd name="connsiteY220" fmla="*/ 48548 h 3530600"/>
              <a:gd name="connsiteX221" fmla="*/ 602685 w 1463675"/>
              <a:gd name="connsiteY221" fmla="*/ 27060 h 3530600"/>
              <a:gd name="connsiteX222" fmla="*/ 641632 w 1463675"/>
              <a:gd name="connsiteY222" fmla="*/ 12734 h 3530600"/>
              <a:gd name="connsiteX223" fmla="*/ 682963 w 1463675"/>
              <a:gd name="connsiteY223" fmla="*/ 3183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463675" h="3530600">
                <a:moveTo>
                  <a:pt x="693738" y="727075"/>
                </a:moveTo>
                <a:lnTo>
                  <a:pt x="738981" y="727075"/>
                </a:lnTo>
                <a:lnTo>
                  <a:pt x="782638" y="730250"/>
                </a:lnTo>
                <a:lnTo>
                  <a:pt x="827088" y="736600"/>
                </a:lnTo>
                <a:lnTo>
                  <a:pt x="886619" y="742950"/>
                </a:lnTo>
                <a:lnTo>
                  <a:pt x="943769" y="755650"/>
                </a:lnTo>
                <a:lnTo>
                  <a:pt x="996156" y="773113"/>
                </a:lnTo>
                <a:lnTo>
                  <a:pt x="1046163" y="793750"/>
                </a:lnTo>
                <a:lnTo>
                  <a:pt x="1092200" y="819150"/>
                </a:lnTo>
                <a:lnTo>
                  <a:pt x="1136650" y="848519"/>
                </a:lnTo>
                <a:lnTo>
                  <a:pt x="1177925" y="881856"/>
                </a:lnTo>
                <a:lnTo>
                  <a:pt x="1215231" y="917575"/>
                </a:lnTo>
                <a:lnTo>
                  <a:pt x="1250156" y="957263"/>
                </a:lnTo>
                <a:lnTo>
                  <a:pt x="1281906" y="1000125"/>
                </a:lnTo>
                <a:lnTo>
                  <a:pt x="1311275" y="1045369"/>
                </a:lnTo>
                <a:lnTo>
                  <a:pt x="1337469" y="1092994"/>
                </a:lnTo>
                <a:lnTo>
                  <a:pt x="1362075" y="1143000"/>
                </a:lnTo>
                <a:lnTo>
                  <a:pt x="1382713" y="1193800"/>
                </a:lnTo>
                <a:lnTo>
                  <a:pt x="1400969" y="1247775"/>
                </a:lnTo>
                <a:lnTo>
                  <a:pt x="1416844" y="1301750"/>
                </a:lnTo>
                <a:lnTo>
                  <a:pt x="1431131" y="1357313"/>
                </a:lnTo>
                <a:lnTo>
                  <a:pt x="1441450" y="1413669"/>
                </a:lnTo>
                <a:lnTo>
                  <a:pt x="1450181" y="1469231"/>
                </a:lnTo>
                <a:lnTo>
                  <a:pt x="1456531" y="1526381"/>
                </a:lnTo>
                <a:lnTo>
                  <a:pt x="1461294" y="1583531"/>
                </a:lnTo>
                <a:lnTo>
                  <a:pt x="1463675" y="1639888"/>
                </a:lnTo>
                <a:lnTo>
                  <a:pt x="1463675" y="1695450"/>
                </a:lnTo>
                <a:lnTo>
                  <a:pt x="1461294" y="1751013"/>
                </a:lnTo>
                <a:lnTo>
                  <a:pt x="1455738" y="1804988"/>
                </a:lnTo>
                <a:lnTo>
                  <a:pt x="1451769" y="1833563"/>
                </a:lnTo>
                <a:lnTo>
                  <a:pt x="1441450" y="1858169"/>
                </a:lnTo>
                <a:lnTo>
                  <a:pt x="1428750" y="1880394"/>
                </a:lnTo>
                <a:lnTo>
                  <a:pt x="1413669" y="1899444"/>
                </a:lnTo>
                <a:lnTo>
                  <a:pt x="1395413" y="1914525"/>
                </a:lnTo>
                <a:lnTo>
                  <a:pt x="1374775" y="1928019"/>
                </a:lnTo>
                <a:lnTo>
                  <a:pt x="1353344" y="1936750"/>
                </a:lnTo>
                <a:lnTo>
                  <a:pt x="1331119" y="1943100"/>
                </a:lnTo>
                <a:lnTo>
                  <a:pt x="1307306" y="1946275"/>
                </a:lnTo>
                <a:lnTo>
                  <a:pt x="1284288" y="1946275"/>
                </a:lnTo>
                <a:lnTo>
                  <a:pt x="1262063" y="1943100"/>
                </a:lnTo>
                <a:lnTo>
                  <a:pt x="1241425" y="1937544"/>
                </a:lnTo>
                <a:lnTo>
                  <a:pt x="1220788" y="1928019"/>
                </a:lnTo>
                <a:lnTo>
                  <a:pt x="1203325" y="1915319"/>
                </a:lnTo>
                <a:lnTo>
                  <a:pt x="1188244" y="1900238"/>
                </a:lnTo>
                <a:lnTo>
                  <a:pt x="1176338" y="1880394"/>
                </a:lnTo>
                <a:lnTo>
                  <a:pt x="1167606" y="1858169"/>
                </a:lnTo>
                <a:lnTo>
                  <a:pt x="1164431" y="1833563"/>
                </a:lnTo>
                <a:lnTo>
                  <a:pt x="1164431" y="1804988"/>
                </a:lnTo>
                <a:lnTo>
                  <a:pt x="1169194" y="1760538"/>
                </a:lnTo>
                <a:lnTo>
                  <a:pt x="1170781" y="1713706"/>
                </a:lnTo>
                <a:lnTo>
                  <a:pt x="1172369" y="1663700"/>
                </a:lnTo>
                <a:lnTo>
                  <a:pt x="1170781" y="1612106"/>
                </a:lnTo>
                <a:lnTo>
                  <a:pt x="1167606" y="1558131"/>
                </a:lnTo>
                <a:lnTo>
                  <a:pt x="1162844" y="1504950"/>
                </a:lnTo>
                <a:lnTo>
                  <a:pt x="1155700" y="1450975"/>
                </a:lnTo>
                <a:lnTo>
                  <a:pt x="1145381" y="1397794"/>
                </a:lnTo>
                <a:lnTo>
                  <a:pt x="1132681" y="1345406"/>
                </a:lnTo>
                <a:lnTo>
                  <a:pt x="1116013" y="1296194"/>
                </a:lnTo>
                <a:lnTo>
                  <a:pt x="1096963" y="1247775"/>
                </a:lnTo>
                <a:lnTo>
                  <a:pt x="1073944" y="1203325"/>
                </a:lnTo>
                <a:lnTo>
                  <a:pt x="1073944" y="1417638"/>
                </a:lnTo>
                <a:lnTo>
                  <a:pt x="1077119" y="1631156"/>
                </a:lnTo>
                <a:lnTo>
                  <a:pt x="1079500" y="1845469"/>
                </a:lnTo>
                <a:lnTo>
                  <a:pt x="1083469" y="1866106"/>
                </a:lnTo>
                <a:lnTo>
                  <a:pt x="1085056" y="1888331"/>
                </a:lnTo>
                <a:lnTo>
                  <a:pt x="1085850" y="2258219"/>
                </a:lnTo>
                <a:lnTo>
                  <a:pt x="1088231" y="2627313"/>
                </a:lnTo>
                <a:lnTo>
                  <a:pt x="1093788" y="2996406"/>
                </a:lnTo>
                <a:lnTo>
                  <a:pt x="1105694" y="3367088"/>
                </a:lnTo>
                <a:lnTo>
                  <a:pt x="1104106" y="3398044"/>
                </a:lnTo>
                <a:lnTo>
                  <a:pt x="1098550" y="3426619"/>
                </a:lnTo>
                <a:lnTo>
                  <a:pt x="1089025" y="3450431"/>
                </a:lnTo>
                <a:lnTo>
                  <a:pt x="1075531" y="3471069"/>
                </a:lnTo>
                <a:lnTo>
                  <a:pt x="1058863" y="3490119"/>
                </a:lnTo>
                <a:lnTo>
                  <a:pt x="1039813" y="3504406"/>
                </a:lnTo>
                <a:lnTo>
                  <a:pt x="1018381" y="3516313"/>
                </a:lnTo>
                <a:lnTo>
                  <a:pt x="994569" y="3524250"/>
                </a:lnTo>
                <a:lnTo>
                  <a:pt x="970756" y="3529806"/>
                </a:lnTo>
                <a:lnTo>
                  <a:pt x="945356" y="3530600"/>
                </a:lnTo>
                <a:lnTo>
                  <a:pt x="920750" y="3528219"/>
                </a:lnTo>
                <a:lnTo>
                  <a:pt x="896144" y="3524250"/>
                </a:lnTo>
                <a:lnTo>
                  <a:pt x="872331" y="3515519"/>
                </a:lnTo>
                <a:lnTo>
                  <a:pt x="850106" y="3504406"/>
                </a:lnTo>
                <a:lnTo>
                  <a:pt x="829469" y="3490119"/>
                </a:lnTo>
                <a:lnTo>
                  <a:pt x="811213" y="3471069"/>
                </a:lnTo>
                <a:lnTo>
                  <a:pt x="796131" y="3450431"/>
                </a:lnTo>
                <a:lnTo>
                  <a:pt x="784225" y="3425031"/>
                </a:lnTo>
                <a:lnTo>
                  <a:pt x="776288" y="3398044"/>
                </a:lnTo>
                <a:lnTo>
                  <a:pt x="772319" y="3367088"/>
                </a:lnTo>
                <a:lnTo>
                  <a:pt x="760413" y="2980531"/>
                </a:lnTo>
                <a:lnTo>
                  <a:pt x="754063" y="2594769"/>
                </a:lnTo>
                <a:lnTo>
                  <a:pt x="751681" y="2208213"/>
                </a:lnTo>
                <a:lnTo>
                  <a:pt x="704056" y="2208213"/>
                </a:lnTo>
                <a:lnTo>
                  <a:pt x="701675" y="2594769"/>
                </a:lnTo>
                <a:lnTo>
                  <a:pt x="696913" y="2980531"/>
                </a:lnTo>
                <a:lnTo>
                  <a:pt x="683419" y="3367088"/>
                </a:lnTo>
                <a:lnTo>
                  <a:pt x="680244" y="3398044"/>
                </a:lnTo>
                <a:lnTo>
                  <a:pt x="671513" y="3425031"/>
                </a:lnTo>
                <a:lnTo>
                  <a:pt x="659606" y="3450431"/>
                </a:lnTo>
                <a:lnTo>
                  <a:pt x="644525" y="3471069"/>
                </a:lnTo>
                <a:lnTo>
                  <a:pt x="626269" y="3490119"/>
                </a:lnTo>
                <a:lnTo>
                  <a:pt x="606425" y="3504406"/>
                </a:lnTo>
                <a:lnTo>
                  <a:pt x="584200" y="3515519"/>
                </a:lnTo>
                <a:lnTo>
                  <a:pt x="560388" y="3524250"/>
                </a:lnTo>
                <a:lnTo>
                  <a:pt x="535781" y="3528219"/>
                </a:lnTo>
                <a:lnTo>
                  <a:pt x="511175" y="3530600"/>
                </a:lnTo>
                <a:lnTo>
                  <a:pt x="486569" y="3529806"/>
                </a:lnTo>
                <a:lnTo>
                  <a:pt x="461169" y="3524250"/>
                </a:lnTo>
                <a:lnTo>
                  <a:pt x="438944" y="3516313"/>
                </a:lnTo>
                <a:lnTo>
                  <a:pt x="417513" y="3504406"/>
                </a:lnTo>
                <a:lnTo>
                  <a:pt x="397669" y="3490119"/>
                </a:lnTo>
                <a:lnTo>
                  <a:pt x="381000" y="3471069"/>
                </a:lnTo>
                <a:lnTo>
                  <a:pt x="367506" y="3450431"/>
                </a:lnTo>
                <a:lnTo>
                  <a:pt x="357981" y="3426619"/>
                </a:lnTo>
                <a:lnTo>
                  <a:pt x="351631" y="3398044"/>
                </a:lnTo>
                <a:lnTo>
                  <a:pt x="350838" y="3367088"/>
                </a:lnTo>
                <a:lnTo>
                  <a:pt x="361950" y="2996406"/>
                </a:lnTo>
                <a:lnTo>
                  <a:pt x="369094" y="2627313"/>
                </a:lnTo>
                <a:lnTo>
                  <a:pt x="370681" y="2258219"/>
                </a:lnTo>
                <a:lnTo>
                  <a:pt x="372269" y="1888331"/>
                </a:lnTo>
                <a:lnTo>
                  <a:pt x="372269" y="1883569"/>
                </a:lnTo>
                <a:lnTo>
                  <a:pt x="372269" y="1878013"/>
                </a:lnTo>
                <a:lnTo>
                  <a:pt x="372269" y="1857375"/>
                </a:lnTo>
                <a:lnTo>
                  <a:pt x="372269" y="1235075"/>
                </a:lnTo>
                <a:lnTo>
                  <a:pt x="350838" y="1283494"/>
                </a:lnTo>
                <a:lnTo>
                  <a:pt x="333375" y="1335088"/>
                </a:lnTo>
                <a:lnTo>
                  <a:pt x="320675" y="1388269"/>
                </a:lnTo>
                <a:lnTo>
                  <a:pt x="308769" y="1442244"/>
                </a:lnTo>
                <a:lnTo>
                  <a:pt x="300831" y="1497013"/>
                </a:lnTo>
                <a:lnTo>
                  <a:pt x="295275" y="1553369"/>
                </a:lnTo>
                <a:lnTo>
                  <a:pt x="292100" y="1606550"/>
                </a:lnTo>
                <a:lnTo>
                  <a:pt x="291306" y="1660525"/>
                </a:lnTo>
                <a:lnTo>
                  <a:pt x="292100" y="1711325"/>
                </a:lnTo>
                <a:lnTo>
                  <a:pt x="294481" y="1759744"/>
                </a:lnTo>
                <a:lnTo>
                  <a:pt x="297656" y="1804988"/>
                </a:lnTo>
                <a:lnTo>
                  <a:pt x="298450" y="1833563"/>
                </a:lnTo>
                <a:lnTo>
                  <a:pt x="294481" y="1858169"/>
                </a:lnTo>
                <a:lnTo>
                  <a:pt x="285750" y="1880394"/>
                </a:lnTo>
                <a:lnTo>
                  <a:pt x="274638" y="1900238"/>
                </a:lnTo>
                <a:lnTo>
                  <a:pt x="259556" y="1915319"/>
                </a:lnTo>
                <a:lnTo>
                  <a:pt x="241300" y="1928019"/>
                </a:lnTo>
                <a:lnTo>
                  <a:pt x="222250" y="1937544"/>
                </a:lnTo>
                <a:lnTo>
                  <a:pt x="200819" y="1943894"/>
                </a:lnTo>
                <a:lnTo>
                  <a:pt x="177800" y="1947069"/>
                </a:lnTo>
                <a:lnTo>
                  <a:pt x="155575" y="1946275"/>
                </a:lnTo>
                <a:lnTo>
                  <a:pt x="132556" y="1943894"/>
                </a:lnTo>
                <a:lnTo>
                  <a:pt x="110331" y="1937544"/>
                </a:lnTo>
                <a:lnTo>
                  <a:pt x="88106" y="1928019"/>
                </a:lnTo>
                <a:lnTo>
                  <a:pt x="68263" y="1915319"/>
                </a:lnTo>
                <a:lnTo>
                  <a:pt x="49213" y="1899444"/>
                </a:lnTo>
                <a:lnTo>
                  <a:pt x="33338" y="1880394"/>
                </a:lnTo>
                <a:lnTo>
                  <a:pt x="21431" y="1858169"/>
                </a:lnTo>
                <a:lnTo>
                  <a:pt x="11906" y="1833563"/>
                </a:lnTo>
                <a:lnTo>
                  <a:pt x="6350" y="1804988"/>
                </a:lnTo>
                <a:lnTo>
                  <a:pt x="2381" y="1751806"/>
                </a:lnTo>
                <a:lnTo>
                  <a:pt x="0" y="1697831"/>
                </a:lnTo>
                <a:lnTo>
                  <a:pt x="0" y="1643063"/>
                </a:lnTo>
                <a:lnTo>
                  <a:pt x="794" y="1588294"/>
                </a:lnTo>
                <a:lnTo>
                  <a:pt x="5556" y="1531938"/>
                </a:lnTo>
                <a:lnTo>
                  <a:pt x="11113" y="1477169"/>
                </a:lnTo>
                <a:lnTo>
                  <a:pt x="19050" y="1420813"/>
                </a:lnTo>
                <a:lnTo>
                  <a:pt x="30163" y="1366044"/>
                </a:lnTo>
                <a:lnTo>
                  <a:pt x="42863" y="1312069"/>
                </a:lnTo>
                <a:lnTo>
                  <a:pt x="57944" y="1258888"/>
                </a:lnTo>
                <a:lnTo>
                  <a:pt x="75406" y="1205706"/>
                </a:lnTo>
                <a:lnTo>
                  <a:pt x="96044" y="1154906"/>
                </a:lnTo>
                <a:lnTo>
                  <a:pt x="118269" y="1105694"/>
                </a:lnTo>
                <a:lnTo>
                  <a:pt x="143669" y="1058863"/>
                </a:lnTo>
                <a:lnTo>
                  <a:pt x="171450" y="1014413"/>
                </a:lnTo>
                <a:lnTo>
                  <a:pt x="202406" y="971550"/>
                </a:lnTo>
                <a:lnTo>
                  <a:pt x="234950" y="931863"/>
                </a:lnTo>
                <a:lnTo>
                  <a:pt x="271463" y="894556"/>
                </a:lnTo>
                <a:lnTo>
                  <a:pt x="310356" y="860425"/>
                </a:lnTo>
                <a:lnTo>
                  <a:pt x="351631" y="831056"/>
                </a:lnTo>
                <a:lnTo>
                  <a:pt x="396875" y="803275"/>
                </a:lnTo>
                <a:lnTo>
                  <a:pt x="444500" y="781844"/>
                </a:lnTo>
                <a:lnTo>
                  <a:pt x="493713" y="762794"/>
                </a:lnTo>
                <a:lnTo>
                  <a:pt x="547688" y="748506"/>
                </a:lnTo>
                <a:lnTo>
                  <a:pt x="604838" y="739775"/>
                </a:lnTo>
                <a:lnTo>
                  <a:pt x="648494" y="731044"/>
                </a:lnTo>
                <a:close/>
                <a:moveTo>
                  <a:pt x="725884" y="0"/>
                </a:moveTo>
                <a:lnTo>
                  <a:pt x="769600" y="3183"/>
                </a:lnTo>
                <a:lnTo>
                  <a:pt x="810137" y="12734"/>
                </a:lnTo>
                <a:lnTo>
                  <a:pt x="849083" y="27060"/>
                </a:lnTo>
                <a:lnTo>
                  <a:pt x="884851" y="48548"/>
                </a:lnTo>
                <a:lnTo>
                  <a:pt x="917439" y="73220"/>
                </a:lnTo>
                <a:lnTo>
                  <a:pt x="946053" y="101872"/>
                </a:lnTo>
                <a:lnTo>
                  <a:pt x="971488" y="135298"/>
                </a:lnTo>
                <a:lnTo>
                  <a:pt x="990564" y="172704"/>
                </a:lnTo>
                <a:lnTo>
                  <a:pt x="1005666" y="212498"/>
                </a:lnTo>
                <a:lnTo>
                  <a:pt x="1015204" y="253883"/>
                </a:lnTo>
                <a:lnTo>
                  <a:pt x="1017588" y="298452"/>
                </a:lnTo>
                <a:lnTo>
                  <a:pt x="1015204" y="342225"/>
                </a:lnTo>
                <a:lnTo>
                  <a:pt x="1005666" y="384407"/>
                </a:lnTo>
                <a:lnTo>
                  <a:pt x="990564" y="424200"/>
                </a:lnTo>
                <a:lnTo>
                  <a:pt x="971488" y="460014"/>
                </a:lnTo>
                <a:lnTo>
                  <a:pt x="946053" y="493441"/>
                </a:lnTo>
                <a:lnTo>
                  <a:pt x="917439" y="522888"/>
                </a:lnTo>
                <a:lnTo>
                  <a:pt x="884851" y="548356"/>
                </a:lnTo>
                <a:lnTo>
                  <a:pt x="849083" y="568253"/>
                </a:lnTo>
                <a:lnTo>
                  <a:pt x="810137" y="583375"/>
                </a:lnTo>
                <a:lnTo>
                  <a:pt x="769600" y="592129"/>
                </a:lnTo>
                <a:lnTo>
                  <a:pt x="725884" y="595313"/>
                </a:lnTo>
                <a:lnTo>
                  <a:pt x="682963" y="592129"/>
                </a:lnTo>
                <a:lnTo>
                  <a:pt x="641632" y="583375"/>
                </a:lnTo>
                <a:lnTo>
                  <a:pt x="602685" y="568253"/>
                </a:lnTo>
                <a:lnTo>
                  <a:pt x="567712" y="548356"/>
                </a:lnTo>
                <a:lnTo>
                  <a:pt x="535124" y="522888"/>
                </a:lnTo>
                <a:lnTo>
                  <a:pt x="505715" y="493441"/>
                </a:lnTo>
                <a:lnTo>
                  <a:pt x="481075" y="460014"/>
                </a:lnTo>
                <a:lnTo>
                  <a:pt x="461205" y="424200"/>
                </a:lnTo>
                <a:lnTo>
                  <a:pt x="446103" y="384407"/>
                </a:lnTo>
                <a:lnTo>
                  <a:pt x="438154" y="342225"/>
                </a:lnTo>
                <a:lnTo>
                  <a:pt x="434975" y="298452"/>
                </a:lnTo>
                <a:lnTo>
                  <a:pt x="438154" y="253883"/>
                </a:lnTo>
                <a:lnTo>
                  <a:pt x="446103" y="212498"/>
                </a:lnTo>
                <a:lnTo>
                  <a:pt x="461205" y="172704"/>
                </a:lnTo>
                <a:lnTo>
                  <a:pt x="481075" y="135298"/>
                </a:lnTo>
                <a:lnTo>
                  <a:pt x="505715" y="101872"/>
                </a:lnTo>
                <a:lnTo>
                  <a:pt x="535124" y="73220"/>
                </a:lnTo>
                <a:lnTo>
                  <a:pt x="567712" y="48548"/>
                </a:lnTo>
                <a:lnTo>
                  <a:pt x="602685" y="27060"/>
                </a:lnTo>
                <a:lnTo>
                  <a:pt x="641632" y="12734"/>
                </a:lnTo>
                <a:lnTo>
                  <a:pt x="682963" y="3183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" name="Freeform 44"/>
          <p:cNvSpPr>
            <a:spLocks/>
          </p:cNvSpPr>
          <p:nvPr/>
        </p:nvSpPr>
        <p:spPr bwMode="auto">
          <a:xfrm>
            <a:off x="8798374" y="3796554"/>
            <a:ext cx="725668" cy="1750423"/>
          </a:xfrm>
          <a:custGeom>
            <a:avLst/>
            <a:gdLst>
              <a:gd name="connsiteX0" fmla="*/ 693738 w 1463675"/>
              <a:gd name="connsiteY0" fmla="*/ 727075 h 3530600"/>
              <a:gd name="connsiteX1" fmla="*/ 738981 w 1463675"/>
              <a:gd name="connsiteY1" fmla="*/ 727075 h 3530600"/>
              <a:gd name="connsiteX2" fmla="*/ 782638 w 1463675"/>
              <a:gd name="connsiteY2" fmla="*/ 730250 h 3530600"/>
              <a:gd name="connsiteX3" fmla="*/ 827088 w 1463675"/>
              <a:gd name="connsiteY3" fmla="*/ 736600 h 3530600"/>
              <a:gd name="connsiteX4" fmla="*/ 886619 w 1463675"/>
              <a:gd name="connsiteY4" fmla="*/ 742950 h 3530600"/>
              <a:gd name="connsiteX5" fmla="*/ 943769 w 1463675"/>
              <a:gd name="connsiteY5" fmla="*/ 755650 h 3530600"/>
              <a:gd name="connsiteX6" fmla="*/ 996156 w 1463675"/>
              <a:gd name="connsiteY6" fmla="*/ 773113 h 3530600"/>
              <a:gd name="connsiteX7" fmla="*/ 1046163 w 1463675"/>
              <a:gd name="connsiteY7" fmla="*/ 793750 h 3530600"/>
              <a:gd name="connsiteX8" fmla="*/ 1092200 w 1463675"/>
              <a:gd name="connsiteY8" fmla="*/ 819150 h 3530600"/>
              <a:gd name="connsiteX9" fmla="*/ 1136650 w 1463675"/>
              <a:gd name="connsiteY9" fmla="*/ 848519 h 3530600"/>
              <a:gd name="connsiteX10" fmla="*/ 1177925 w 1463675"/>
              <a:gd name="connsiteY10" fmla="*/ 881856 h 3530600"/>
              <a:gd name="connsiteX11" fmla="*/ 1215231 w 1463675"/>
              <a:gd name="connsiteY11" fmla="*/ 917575 h 3530600"/>
              <a:gd name="connsiteX12" fmla="*/ 1250156 w 1463675"/>
              <a:gd name="connsiteY12" fmla="*/ 957263 h 3530600"/>
              <a:gd name="connsiteX13" fmla="*/ 1281906 w 1463675"/>
              <a:gd name="connsiteY13" fmla="*/ 1000125 h 3530600"/>
              <a:gd name="connsiteX14" fmla="*/ 1311275 w 1463675"/>
              <a:gd name="connsiteY14" fmla="*/ 1045369 h 3530600"/>
              <a:gd name="connsiteX15" fmla="*/ 1337469 w 1463675"/>
              <a:gd name="connsiteY15" fmla="*/ 1092994 h 3530600"/>
              <a:gd name="connsiteX16" fmla="*/ 1362075 w 1463675"/>
              <a:gd name="connsiteY16" fmla="*/ 1143000 h 3530600"/>
              <a:gd name="connsiteX17" fmla="*/ 1382713 w 1463675"/>
              <a:gd name="connsiteY17" fmla="*/ 1193800 h 3530600"/>
              <a:gd name="connsiteX18" fmla="*/ 1400969 w 1463675"/>
              <a:gd name="connsiteY18" fmla="*/ 1247775 h 3530600"/>
              <a:gd name="connsiteX19" fmla="*/ 1416844 w 1463675"/>
              <a:gd name="connsiteY19" fmla="*/ 1301750 h 3530600"/>
              <a:gd name="connsiteX20" fmla="*/ 1431131 w 1463675"/>
              <a:gd name="connsiteY20" fmla="*/ 1357313 h 3530600"/>
              <a:gd name="connsiteX21" fmla="*/ 1441450 w 1463675"/>
              <a:gd name="connsiteY21" fmla="*/ 1413669 h 3530600"/>
              <a:gd name="connsiteX22" fmla="*/ 1450181 w 1463675"/>
              <a:gd name="connsiteY22" fmla="*/ 1469231 h 3530600"/>
              <a:gd name="connsiteX23" fmla="*/ 1456531 w 1463675"/>
              <a:gd name="connsiteY23" fmla="*/ 1526381 h 3530600"/>
              <a:gd name="connsiteX24" fmla="*/ 1461294 w 1463675"/>
              <a:gd name="connsiteY24" fmla="*/ 1583531 h 3530600"/>
              <a:gd name="connsiteX25" fmla="*/ 1463675 w 1463675"/>
              <a:gd name="connsiteY25" fmla="*/ 1639888 h 3530600"/>
              <a:gd name="connsiteX26" fmla="*/ 1463675 w 1463675"/>
              <a:gd name="connsiteY26" fmla="*/ 1695450 h 3530600"/>
              <a:gd name="connsiteX27" fmla="*/ 1461294 w 1463675"/>
              <a:gd name="connsiteY27" fmla="*/ 1751013 h 3530600"/>
              <a:gd name="connsiteX28" fmla="*/ 1455738 w 1463675"/>
              <a:gd name="connsiteY28" fmla="*/ 1804988 h 3530600"/>
              <a:gd name="connsiteX29" fmla="*/ 1451769 w 1463675"/>
              <a:gd name="connsiteY29" fmla="*/ 1833563 h 3530600"/>
              <a:gd name="connsiteX30" fmla="*/ 1441450 w 1463675"/>
              <a:gd name="connsiteY30" fmla="*/ 1858169 h 3530600"/>
              <a:gd name="connsiteX31" fmla="*/ 1428750 w 1463675"/>
              <a:gd name="connsiteY31" fmla="*/ 1880394 h 3530600"/>
              <a:gd name="connsiteX32" fmla="*/ 1413669 w 1463675"/>
              <a:gd name="connsiteY32" fmla="*/ 1899444 h 3530600"/>
              <a:gd name="connsiteX33" fmla="*/ 1395413 w 1463675"/>
              <a:gd name="connsiteY33" fmla="*/ 1914525 h 3530600"/>
              <a:gd name="connsiteX34" fmla="*/ 1374775 w 1463675"/>
              <a:gd name="connsiteY34" fmla="*/ 1928019 h 3530600"/>
              <a:gd name="connsiteX35" fmla="*/ 1353344 w 1463675"/>
              <a:gd name="connsiteY35" fmla="*/ 1936750 h 3530600"/>
              <a:gd name="connsiteX36" fmla="*/ 1331119 w 1463675"/>
              <a:gd name="connsiteY36" fmla="*/ 1943100 h 3530600"/>
              <a:gd name="connsiteX37" fmla="*/ 1307306 w 1463675"/>
              <a:gd name="connsiteY37" fmla="*/ 1946275 h 3530600"/>
              <a:gd name="connsiteX38" fmla="*/ 1284288 w 1463675"/>
              <a:gd name="connsiteY38" fmla="*/ 1946275 h 3530600"/>
              <a:gd name="connsiteX39" fmla="*/ 1262063 w 1463675"/>
              <a:gd name="connsiteY39" fmla="*/ 1943100 h 3530600"/>
              <a:gd name="connsiteX40" fmla="*/ 1241425 w 1463675"/>
              <a:gd name="connsiteY40" fmla="*/ 1937544 h 3530600"/>
              <a:gd name="connsiteX41" fmla="*/ 1220788 w 1463675"/>
              <a:gd name="connsiteY41" fmla="*/ 1928019 h 3530600"/>
              <a:gd name="connsiteX42" fmla="*/ 1203325 w 1463675"/>
              <a:gd name="connsiteY42" fmla="*/ 1915319 h 3530600"/>
              <a:gd name="connsiteX43" fmla="*/ 1188244 w 1463675"/>
              <a:gd name="connsiteY43" fmla="*/ 1900238 h 3530600"/>
              <a:gd name="connsiteX44" fmla="*/ 1176338 w 1463675"/>
              <a:gd name="connsiteY44" fmla="*/ 1880394 h 3530600"/>
              <a:gd name="connsiteX45" fmla="*/ 1167606 w 1463675"/>
              <a:gd name="connsiteY45" fmla="*/ 1858169 h 3530600"/>
              <a:gd name="connsiteX46" fmla="*/ 1164431 w 1463675"/>
              <a:gd name="connsiteY46" fmla="*/ 1833563 h 3530600"/>
              <a:gd name="connsiteX47" fmla="*/ 1164431 w 1463675"/>
              <a:gd name="connsiteY47" fmla="*/ 1804988 h 3530600"/>
              <a:gd name="connsiteX48" fmla="*/ 1169194 w 1463675"/>
              <a:gd name="connsiteY48" fmla="*/ 1760538 h 3530600"/>
              <a:gd name="connsiteX49" fmla="*/ 1170781 w 1463675"/>
              <a:gd name="connsiteY49" fmla="*/ 1713706 h 3530600"/>
              <a:gd name="connsiteX50" fmla="*/ 1172369 w 1463675"/>
              <a:gd name="connsiteY50" fmla="*/ 1663700 h 3530600"/>
              <a:gd name="connsiteX51" fmla="*/ 1170781 w 1463675"/>
              <a:gd name="connsiteY51" fmla="*/ 1612106 h 3530600"/>
              <a:gd name="connsiteX52" fmla="*/ 1167606 w 1463675"/>
              <a:gd name="connsiteY52" fmla="*/ 1558131 h 3530600"/>
              <a:gd name="connsiteX53" fmla="*/ 1162844 w 1463675"/>
              <a:gd name="connsiteY53" fmla="*/ 1504950 h 3530600"/>
              <a:gd name="connsiteX54" fmla="*/ 1155700 w 1463675"/>
              <a:gd name="connsiteY54" fmla="*/ 1450975 h 3530600"/>
              <a:gd name="connsiteX55" fmla="*/ 1145381 w 1463675"/>
              <a:gd name="connsiteY55" fmla="*/ 1397794 h 3530600"/>
              <a:gd name="connsiteX56" fmla="*/ 1132681 w 1463675"/>
              <a:gd name="connsiteY56" fmla="*/ 1345406 h 3530600"/>
              <a:gd name="connsiteX57" fmla="*/ 1116013 w 1463675"/>
              <a:gd name="connsiteY57" fmla="*/ 1296194 h 3530600"/>
              <a:gd name="connsiteX58" fmla="*/ 1096963 w 1463675"/>
              <a:gd name="connsiteY58" fmla="*/ 1247775 h 3530600"/>
              <a:gd name="connsiteX59" fmla="*/ 1073944 w 1463675"/>
              <a:gd name="connsiteY59" fmla="*/ 1203325 h 3530600"/>
              <a:gd name="connsiteX60" fmla="*/ 1073944 w 1463675"/>
              <a:gd name="connsiteY60" fmla="*/ 1417638 h 3530600"/>
              <a:gd name="connsiteX61" fmla="*/ 1077119 w 1463675"/>
              <a:gd name="connsiteY61" fmla="*/ 1631156 h 3530600"/>
              <a:gd name="connsiteX62" fmla="*/ 1079500 w 1463675"/>
              <a:gd name="connsiteY62" fmla="*/ 1845469 h 3530600"/>
              <a:gd name="connsiteX63" fmla="*/ 1083469 w 1463675"/>
              <a:gd name="connsiteY63" fmla="*/ 1866106 h 3530600"/>
              <a:gd name="connsiteX64" fmla="*/ 1085056 w 1463675"/>
              <a:gd name="connsiteY64" fmla="*/ 1888331 h 3530600"/>
              <a:gd name="connsiteX65" fmla="*/ 1085850 w 1463675"/>
              <a:gd name="connsiteY65" fmla="*/ 2258219 h 3530600"/>
              <a:gd name="connsiteX66" fmla="*/ 1088231 w 1463675"/>
              <a:gd name="connsiteY66" fmla="*/ 2627313 h 3530600"/>
              <a:gd name="connsiteX67" fmla="*/ 1093788 w 1463675"/>
              <a:gd name="connsiteY67" fmla="*/ 2996406 h 3530600"/>
              <a:gd name="connsiteX68" fmla="*/ 1105694 w 1463675"/>
              <a:gd name="connsiteY68" fmla="*/ 3367088 h 3530600"/>
              <a:gd name="connsiteX69" fmla="*/ 1104106 w 1463675"/>
              <a:gd name="connsiteY69" fmla="*/ 3398044 h 3530600"/>
              <a:gd name="connsiteX70" fmla="*/ 1098550 w 1463675"/>
              <a:gd name="connsiteY70" fmla="*/ 3426619 h 3530600"/>
              <a:gd name="connsiteX71" fmla="*/ 1089025 w 1463675"/>
              <a:gd name="connsiteY71" fmla="*/ 3450431 h 3530600"/>
              <a:gd name="connsiteX72" fmla="*/ 1075531 w 1463675"/>
              <a:gd name="connsiteY72" fmla="*/ 3471069 h 3530600"/>
              <a:gd name="connsiteX73" fmla="*/ 1058863 w 1463675"/>
              <a:gd name="connsiteY73" fmla="*/ 3490119 h 3530600"/>
              <a:gd name="connsiteX74" fmla="*/ 1039813 w 1463675"/>
              <a:gd name="connsiteY74" fmla="*/ 3504406 h 3530600"/>
              <a:gd name="connsiteX75" fmla="*/ 1018381 w 1463675"/>
              <a:gd name="connsiteY75" fmla="*/ 3516313 h 3530600"/>
              <a:gd name="connsiteX76" fmla="*/ 994569 w 1463675"/>
              <a:gd name="connsiteY76" fmla="*/ 3524250 h 3530600"/>
              <a:gd name="connsiteX77" fmla="*/ 970756 w 1463675"/>
              <a:gd name="connsiteY77" fmla="*/ 3529806 h 3530600"/>
              <a:gd name="connsiteX78" fmla="*/ 945356 w 1463675"/>
              <a:gd name="connsiteY78" fmla="*/ 3530600 h 3530600"/>
              <a:gd name="connsiteX79" fmla="*/ 920750 w 1463675"/>
              <a:gd name="connsiteY79" fmla="*/ 3528219 h 3530600"/>
              <a:gd name="connsiteX80" fmla="*/ 896144 w 1463675"/>
              <a:gd name="connsiteY80" fmla="*/ 3524250 h 3530600"/>
              <a:gd name="connsiteX81" fmla="*/ 872331 w 1463675"/>
              <a:gd name="connsiteY81" fmla="*/ 3515519 h 3530600"/>
              <a:gd name="connsiteX82" fmla="*/ 850106 w 1463675"/>
              <a:gd name="connsiteY82" fmla="*/ 3504406 h 3530600"/>
              <a:gd name="connsiteX83" fmla="*/ 829469 w 1463675"/>
              <a:gd name="connsiteY83" fmla="*/ 3490119 h 3530600"/>
              <a:gd name="connsiteX84" fmla="*/ 811213 w 1463675"/>
              <a:gd name="connsiteY84" fmla="*/ 3471069 h 3530600"/>
              <a:gd name="connsiteX85" fmla="*/ 796131 w 1463675"/>
              <a:gd name="connsiteY85" fmla="*/ 3450431 h 3530600"/>
              <a:gd name="connsiteX86" fmla="*/ 784225 w 1463675"/>
              <a:gd name="connsiteY86" fmla="*/ 3425031 h 3530600"/>
              <a:gd name="connsiteX87" fmla="*/ 776288 w 1463675"/>
              <a:gd name="connsiteY87" fmla="*/ 3398044 h 3530600"/>
              <a:gd name="connsiteX88" fmla="*/ 772319 w 1463675"/>
              <a:gd name="connsiteY88" fmla="*/ 3367088 h 3530600"/>
              <a:gd name="connsiteX89" fmla="*/ 760413 w 1463675"/>
              <a:gd name="connsiteY89" fmla="*/ 2980531 h 3530600"/>
              <a:gd name="connsiteX90" fmla="*/ 754063 w 1463675"/>
              <a:gd name="connsiteY90" fmla="*/ 2594769 h 3530600"/>
              <a:gd name="connsiteX91" fmla="*/ 751681 w 1463675"/>
              <a:gd name="connsiteY91" fmla="*/ 2208213 h 3530600"/>
              <a:gd name="connsiteX92" fmla="*/ 704056 w 1463675"/>
              <a:gd name="connsiteY92" fmla="*/ 2208213 h 3530600"/>
              <a:gd name="connsiteX93" fmla="*/ 701675 w 1463675"/>
              <a:gd name="connsiteY93" fmla="*/ 2594769 h 3530600"/>
              <a:gd name="connsiteX94" fmla="*/ 696913 w 1463675"/>
              <a:gd name="connsiteY94" fmla="*/ 2980531 h 3530600"/>
              <a:gd name="connsiteX95" fmla="*/ 683419 w 1463675"/>
              <a:gd name="connsiteY95" fmla="*/ 3367088 h 3530600"/>
              <a:gd name="connsiteX96" fmla="*/ 680244 w 1463675"/>
              <a:gd name="connsiteY96" fmla="*/ 3398044 h 3530600"/>
              <a:gd name="connsiteX97" fmla="*/ 671513 w 1463675"/>
              <a:gd name="connsiteY97" fmla="*/ 3425031 h 3530600"/>
              <a:gd name="connsiteX98" fmla="*/ 659606 w 1463675"/>
              <a:gd name="connsiteY98" fmla="*/ 3450431 h 3530600"/>
              <a:gd name="connsiteX99" fmla="*/ 644525 w 1463675"/>
              <a:gd name="connsiteY99" fmla="*/ 3471069 h 3530600"/>
              <a:gd name="connsiteX100" fmla="*/ 626269 w 1463675"/>
              <a:gd name="connsiteY100" fmla="*/ 3490119 h 3530600"/>
              <a:gd name="connsiteX101" fmla="*/ 606425 w 1463675"/>
              <a:gd name="connsiteY101" fmla="*/ 3504406 h 3530600"/>
              <a:gd name="connsiteX102" fmla="*/ 584200 w 1463675"/>
              <a:gd name="connsiteY102" fmla="*/ 3515519 h 3530600"/>
              <a:gd name="connsiteX103" fmla="*/ 560388 w 1463675"/>
              <a:gd name="connsiteY103" fmla="*/ 3524250 h 3530600"/>
              <a:gd name="connsiteX104" fmla="*/ 535781 w 1463675"/>
              <a:gd name="connsiteY104" fmla="*/ 3528219 h 3530600"/>
              <a:gd name="connsiteX105" fmla="*/ 511175 w 1463675"/>
              <a:gd name="connsiteY105" fmla="*/ 3530600 h 3530600"/>
              <a:gd name="connsiteX106" fmla="*/ 486569 w 1463675"/>
              <a:gd name="connsiteY106" fmla="*/ 3529806 h 3530600"/>
              <a:gd name="connsiteX107" fmla="*/ 461169 w 1463675"/>
              <a:gd name="connsiteY107" fmla="*/ 3524250 h 3530600"/>
              <a:gd name="connsiteX108" fmla="*/ 438944 w 1463675"/>
              <a:gd name="connsiteY108" fmla="*/ 3516313 h 3530600"/>
              <a:gd name="connsiteX109" fmla="*/ 417513 w 1463675"/>
              <a:gd name="connsiteY109" fmla="*/ 3504406 h 3530600"/>
              <a:gd name="connsiteX110" fmla="*/ 397669 w 1463675"/>
              <a:gd name="connsiteY110" fmla="*/ 3490119 h 3530600"/>
              <a:gd name="connsiteX111" fmla="*/ 381000 w 1463675"/>
              <a:gd name="connsiteY111" fmla="*/ 3471069 h 3530600"/>
              <a:gd name="connsiteX112" fmla="*/ 367506 w 1463675"/>
              <a:gd name="connsiteY112" fmla="*/ 3450431 h 3530600"/>
              <a:gd name="connsiteX113" fmla="*/ 357981 w 1463675"/>
              <a:gd name="connsiteY113" fmla="*/ 3426619 h 3530600"/>
              <a:gd name="connsiteX114" fmla="*/ 351631 w 1463675"/>
              <a:gd name="connsiteY114" fmla="*/ 3398044 h 3530600"/>
              <a:gd name="connsiteX115" fmla="*/ 350838 w 1463675"/>
              <a:gd name="connsiteY115" fmla="*/ 3367088 h 3530600"/>
              <a:gd name="connsiteX116" fmla="*/ 361950 w 1463675"/>
              <a:gd name="connsiteY116" fmla="*/ 2996406 h 3530600"/>
              <a:gd name="connsiteX117" fmla="*/ 369094 w 1463675"/>
              <a:gd name="connsiteY117" fmla="*/ 2627313 h 3530600"/>
              <a:gd name="connsiteX118" fmla="*/ 370681 w 1463675"/>
              <a:gd name="connsiteY118" fmla="*/ 2258219 h 3530600"/>
              <a:gd name="connsiteX119" fmla="*/ 372269 w 1463675"/>
              <a:gd name="connsiteY119" fmla="*/ 1888331 h 3530600"/>
              <a:gd name="connsiteX120" fmla="*/ 372269 w 1463675"/>
              <a:gd name="connsiteY120" fmla="*/ 1883569 h 3530600"/>
              <a:gd name="connsiteX121" fmla="*/ 372269 w 1463675"/>
              <a:gd name="connsiteY121" fmla="*/ 1878013 h 3530600"/>
              <a:gd name="connsiteX122" fmla="*/ 372269 w 1463675"/>
              <a:gd name="connsiteY122" fmla="*/ 1857375 h 3530600"/>
              <a:gd name="connsiteX123" fmla="*/ 372269 w 1463675"/>
              <a:gd name="connsiteY123" fmla="*/ 1235075 h 3530600"/>
              <a:gd name="connsiteX124" fmla="*/ 350838 w 1463675"/>
              <a:gd name="connsiteY124" fmla="*/ 1283494 h 3530600"/>
              <a:gd name="connsiteX125" fmla="*/ 333375 w 1463675"/>
              <a:gd name="connsiteY125" fmla="*/ 1335088 h 3530600"/>
              <a:gd name="connsiteX126" fmla="*/ 320675 w 1463675"/>
              <a:gd name="connsiteY126" fmla="*/ 1388269 h 3530600"/>
              <a:gd name="connsiteX127" fmla="*/ 308769 w 1463675"/>
              <a:gd name="connsiteY127" fmla="*/ 1442244 h 3530600"/>
              <a:gd name="connsiteX128" fmla="*/ 300831 w 1463675"/>
              <a:gd name="connsiteY128" fmla="*/ 1497013 h 3530600"/>
              <a:gd name="connsiteX129" fmla="*/ 295275 w 1463675"/>
              <a:gd name="connsiteY129" fmla="*/ 1553369 h 3530600"/>
              <a:gd name="connsiteX130" fmla="*/ 292100 w 1463675"/>
              <a:gd name="connsiteY130" fmla="*/ 1606550 h 3530600"/>
              <a:gd name="connsiteX131" fmla="*/ 291306 w 1463675"/>
              <a:gd name="connsiteY131" fmla="*/ 1660525 h 3530600"/>
              <a:gd name="connsiteX132" fmla="*/ 292100 w 1463675"/>
              <a:gd name="connsiteY132" fmla="*/ 1711325 h 3530600"/>
              <a:gd name="connsiteX133" fmla="*/ 294481 w 1463675"/>
              <a:gd name="connsiteY133" fmla="*/ 1759744 h 3530600"/>
              <a:gd name="connsiteX134" fmla="*/ 297656 w 1463675"/>
              <a:gd name="connsiteY134" fmla="*/ 1804988 h 3530600"/>
              <a:gd name="connsiteX135" fmla="*/ 298450 w 1463675"/>
              <a:gd name="connsiteY135" fmla="*/ 1833563 h 3530600"/>
              <a:gd name="connsiteX136" fmla="*/ 294481 w 1463675"/>
              <a:gd name="connsiteY136" fmla="*/ 1858169 h 3530600"/>
              <a:gd name="connsiteX137" fmla="*/ 285750 w 1463675"/>
              <a:gd name="connsiteY137" fmla="*/ 1880394 h 3530600"/>
              <a:gd name="connsiteX138" fmla="*/ 274638 w 1463675"/>
              <a:gd name="connsiteY138" fmla="*/ 1900238 h 3530600"/>
              <a:gd name="connsiteX139" fmla="*/ 259556 w 1463675"/>
              <a:gd name="connsiteY139" fmla="*/ 1915319 h 3530600"/>
              <a:gd name="connsiteX140" fmla="*/ 241300 w 1463675"/>
              <a:gd name="connsiteY140" fmla="*/ 1928019 h 3530600"/>
              <a:gd name="connsiteX141" fmla="*/ 222250 w 1463675"/>
              <a:gd name="connsiteY141" fmla="*/ 1937544 h 3530600"/>
              <a:gd name="connsiteX142" fmla="*/ 200819 w 1463675"/>
              <a:gd name="connsiteY142" fmla="*/ 1943894 h 3530600"/>
              <a:gd name="connsiteX143" fmla="*/ 177800 w 1463675"/>
              <a:gd name="connsiteY143" fmla="*/ 1947069 h 3530600"/>
              <a:gd name="connsiteX144" fmla="*/ 155575 w 1463675"/>
              <a:gd name="connsiteY144" fmla="*/ 1946275 h 3530600"/>
              <a:gd name="connsiteX145" fmla="*/ 132556 w 1463675"/>
              <a:gd name="connsiteY145" fmla="*/ 1943894 h 3530600"/>
              <a:gd name="connsiteX146" fmla="*/ 110331 w 1463675"/>
              <a:gd name="connsiteY146" fmla="*/ 1937544 h 3530600"/>
              <a:gd name="connsiteX147" fmla="*/ 88106 w 1463675"/>
              <a:gd name="connsiteY147" fmla="*/ 1928019 h 3530600"/>
              <a:gd name="connsiteX148" fmla="*/ 68263 w 1463675"/>
              <a:gd name="connsiteY148" fmla="*/ 1915319 h 3530600"/>
              <a:gd name="connsiteX149" fmla="*/ 49213 w 1463675"/>
              <a:gd name="connsiteY149" fmla="*/ 1899444 h 3530600"/>
              <a:gd name="connsiteX150" fmla="*/ 33338 w 1463675"/>
              <a:gd name="connsiteY150" fmla="*/ 1880394 h 3530600"/>
              <a:gd name="connsiteX151" fmla="*/ 21431 w 1463675"/>
              <a:gd name="connsiteY151" fmla="*/ 1858169 h 3530600"/>
              <a:gd name="connsiteX152" fmla="*/ 11906 w 1463675"/>
              <a:gd name="connsiteY152" fmla="*/ 1833563 h 3530600"/>
              <a:gd name="connsiteX153" fmla="*/ 6350 w 1463675"/>
              <a:gd name="connsiteY153" fmla="*/ 1804988 h 3530600"/>
              <a:gd name="connsiteX154" fmla="*/ 2381 w 1463675"/>
              <a:gd name="connsiteY154" fmla="*/ 1751806 h 3530600"/>
              <a:gd name="connsiteX155" fmla="*/ 0 w 1463675"/>
              <a:gd name="connsiteY155" fmla="*/ 1697831 h 3530600"/>
              <a:gd name="connsiteX156" fmla="*/ 0 w 1463675"/>
              <a:gd name="connsiteY156" fmla="*/ 1643063 h 3530600"/>
              <a:gd name="connsiteX157" fmla="*/ 794 w 1463675"/>
              <a:gd name="connsiteY157" fmla="*/ 1588294 h 3530600"/>
              <a:gd name="connsiteX158" fmla="*/ 5556 w 1463675"/>
              <a:gd name="connsiteY158" fmla="*/ 1531938 h 3530600"/>
              <a:gd name="connsiteX159" fmla="*/ 11113 w 1463675"/>
              <a:gd name="connsiteY159" fmla="*/ 1477169 h 3530600"/>
              <a:gd name="connsiteX160" fmla="*/ 19050 w 1463675"/>
              <a:gd name="connsiteY160" fmla="*/ 1420813 h 3530600"/>
              <a:gd name="connsiteX161" fmla="*/ 30163 w 1463675"/>
              <a:gd name="connsiteY161" fmla="*/ 1366044 h 3530600"/>
              <a:gd name="connsiteX162" fmla="*/ 42863 w 1463675"/>
              <a:gd name="connsiteY162" fmla="*/ 1312069 h 3530600"/>
              <a:gd name="connsiteX163" fmla="*/ 57944 w 1463675"/>
              <a:gd name="connsiteY163" fmla="*/ 1258888 h 3530600"/>
              <a:gd name="connsiteX164" fmla="*/ 75406 w 1463675"/>
              <a:gd name="connsiteY164" fmla="*/ 1205706 h 3530600"/>
              <a:gd name="connsiteX165" fmla="*/ 96044 w 1463675"/>
              <a:gd name="connsiteY165" fmla="*/ 1154906 h 3530600"/>
              <a:gd name="connsiteX166" fmla="*/ 118269 w 1463675"/>
              <a:gd name="connsiteY166" fmla="*/ 1105694 h 3530600"/>
              <a:gd name="connsiteX167" fmla="*/ 143669 w 1463675"/>
              <a:gd name="connsiteY167" fmla="*/ 1058863 h 3530600"/>
              <a:gd name="connsiteX168" fmla="*/ 171450 w 1463675"/>
              <a:gd name="connsiteY168" fmla="*/ 1014413 h 3530600"/>
              <a:gd name="connsiteX169" fmla="*/ 202406 w 1463675"/>
              <a:gd name="connsiteY169" fmla="*/ 971550 h 3530600"/>
              <a:gd name="connsiteX170" fmla="*/ 234950 w 1463675"/>
              <a:gd name="connsiteY170" fmla="*/ 931863 h 3530600"/>
              <a:gd name="connsiteX171" fmla="*/ 271463 w 1463675"/>
              <a:gd name="connsiteY171" fmla="*/ 894556 h 3530600"/>
              <a:gd name="connsiteX172" fmla="*/ 310356 w 1463675"/>
              <a:gd name="connsiteY172" fmla="*/ 860425 h 3530600"/>
              <a:gd name="connsiteX173" fmla="*/ 351631 w 1463675"/>
              <a:gd name="connsiteY173" fmla="*/ 831056 h 3530600"/>
              <a:gd name="connsiteX174" fmla="*/ 396875 w 1463675"/>
              <a:gd name="connsiteY174" fmla="*/ 803275 h 3530600"/>
              <a:gd name="connsiteX175" fmla="*/ 444500 w 1463675"/>
              <a:gd name="connsiteY175" fmla="*/ 781844 h 3530600"/>
              <a:gd name="connsiteX176" fmla="*/ 493713 w 1463675"/>
              <a:gd name="connsiteY176" fmla="*/ 762794 h 3530600"/>
              <a:gd name="connsiteX177" fmla="*/ 547688 w 1463675"/>
              <a:gd name="connsiteY177" fmla="*/ 748506 h 3530600"/>
              <a:gd name="connsiteX178" fmla="*/ 604838 w 1463675"/>
              <a:gd name="connsiteY178" fmla="*/ 739775 h 3530600"/>
              <a:gd name="connsiteX179" fmla="*/ 648494 w 1463675"/>
              <a:gd name="connsiteY179" fmla="*/ 731044 h 3530600"/>
              <a:gd name="connsiteX180" fmla="*/ 725884 w 1463675"/>
              <a:gd name="connsiteY180" fmla="*/ 0 h 3530600"/>
              <a:gd name="connsiteX181" fmla="*/ 769600 w 1463675"/>
              <a:gd name="connsiteY181" fmla="*/ 3183 h 3530600"/>
              <a:gd name="connsiteX182" fmla="*/ 810137 w 1463675"/>
              <a:gd name="connsiteY182" fmla="*/ 12734 h 3530600"/>
              <a:gd name="connsiteX183" fmla="*/ 849083 w 1463675"/>
              <a:gd name="connsiteY183" fmla="*/ 27060 h 3530600"/>
              <a:gd name="connsiteX184" fmla="*/ 884851 w 1463675"/>
              <a:gd name="connsiteY184" fmla="*/ 48548 h 3530600"/>
              <a:gd name="connsiteX185" fmla="*/ 917439 w 1463675"/>
              <a:gd name="connsiteY185" fmla="*/ 73220 h 3530600"/>
              <a:gd name="connsiteX186" fmla="*/ 946053 w 1463675"/>
              <a:gd name="connsiteY186" fmla="*/ 101872 h 3530600"/>
              <a:gd name="connsiteX187" fmla="*/ 971488 w 1463675"/>
              <a:gd name="connsiteY187" fmla="*/ 135298 h 3530600"/>
              <a:gd name="connsiteX188" fmla="*/ 990564 w 1463675"/>
              <a:gd name="connsiteY188" fmla="*/ 172704 h 3530600"/>
              <a:gd name="connsiteX189" fmla="*/ 1005666 w 1463675"/>
              <a:gd name="connsiteY189" fmla="*/ 212498 h 3530600"/>
              <a:gd name="connsiteX190" fmla="*/ 1015204 w 1463675"/>
              <a:gd name="connsiteY190" fmla="*/ 253883 h 3530600"/>
              <a:gd name="connsiteX191" fmla="*/ 1017588 w 1463675"/>
              <a:gd name="connsiteY191" fmla="*/ 298452 h 3530600"/>
              <a:gd name="connsiteX192" fmla="*/ 1015204 w 1463675"/>
              <a:gd name="connsiteY192" fmla="*/ 342225 h 3530600"/>
              <a:gd name="connsiteX193" fmla="*/ 1005666 w 1463675"/>
              <a:gd name="connsiteY193" fmla="*/ 384407 h 3530600"/>
              <a:gd name="connsiteX194" fmla="*/ 990564 w 1463675"/>
              <a:gd name="connsiteY194" fmla="*/ 424200 h 3530600"/>
              <a:gd name="connsiteX195" fmla="*/ 971488 w 1463675"/>
              <a:gd name="connsiteY195" fmla="*/ 460014 h 3530600"/>
              <a:gd name="connsiteX196" fmla="*/ 946053 w 1463675"/>
              <a:gd name="connsiteY196" fmla="*/ 493441 h 3530600"/>
              <a:gd name="connsiteX197" fmla="*/ 917439 w 1463675"/>
              <a:gd name="connsiteY197" fmla="*/ 522888 h 3530600"/>
              <a:gd name="connsiteX198" fmla="*/ 884851 w 1463675"/>
              <a:gd name="connsiteY198" fmla="*/ 548356 h 3530600"/>
              <a:gd name="connsiteX199" fmla="*/ 849083 w 1463675"/>
              <a:gd name="connsiteY199" fmla="*/ 568253 h 3530600"/>
              <a:gd name="connsiteX200" fmla="*/ 810137 w 1463675"/>
              <a:gd name="connsiteY200" fmla="*/ 583375 h 3530600"/>
              <a:gd name="connsiteX201" fmla="*/ 769600 w 1463675"/>
              <a:gd name="connsiteY201" fmla="*/ 592129 h 3530600"/>
              <a:gd name="connsiteX202" fmla="*/ 725884 w 1463675"/>
              <a:gd name="connsiteY202" fmla="*/ 595313 h 3530600"/>
              <a:gd name="connsiteX203" fmla="*/ 682963 w 1463675"/>
              <a:gd name="connsiteY203" fmla="*/ 592129 h 3530600"/>
              <a:gd name="connsiteX204" fmla="*/ 641632 w 1463675"/>
              <a:gd name="connsiteY204" fmla="*/ 583375 h 3530600"/>
              <a:gd name="connsiteX205" fmla="*/ 602685 w 1463675"/>
              <a:gd name="connsiteY205" fmla="*/ 568253 h 3530600"/>
              <a:gd name="connsiteX206" fmla="*/ 567712 w 1463675"/>
              <a:gd name="connsiteY206" fmla="*/ 548356 h 3530600"/>
              <a:gd name="connsiteX207" fmla="*/ 535124 w 1463675"/>
              <a:gd name="connsiteY207" fmla="*/ 522888 h 3530600"/>
              <a:gd name="connsiteX208" fmla="*/ 505715 w 1463675"/>
              <a:gd name="connsiteY208" fmla="*/ 493441 h 3530600"/>
              <a:gd name="connsiteX209" fmla="*/ 481075 w 1463675"/>
              <a:gd name="connsiteY209" fmla="*/ 460014 h 3530600"/>
              <a:gd name="connsiteX210" fmla="*/ 461205 w 1463675"/>
              <a:gd name="connsiteY210" fmla="*/ 424200 h 3530600"/>
              <a:gd name="connsiteX211" fmla="*/ 446103 w 1463675"/>
              <a:gd name="connsiteY211" fmla="*/ 384407 h 3530600"/>
              <a:gd name="connsiteX212" fmla="*/ 438154 w 1463675"/>
              <a:gd name="connsiteY212" fmla="*/ 342225 h 3530600"/>
              <a:gd name="connsiteX213" fmla="*/ 434975 w 1463675"/>
              <a:gd name="connsiteY213" fmla="*/ 298452 h 3530600"/>
              <a:gd name="connsiteX214" fmla="*/ 438154 w 1463675"/>
              <a:gd name="connsiteY214" fmla="*/ 253883 h 3530600"/>
              <a:gd name="connsiteX215" fmla="*/ 446103 w 1463675"/>
              <a:gd name="connsiteY215" fmla="*/ 212498 h 3530600"/>
              <a:gd name="connsiteX216" fmla="*/ 461205 w 1463675"/>
              <a:gd name="connsiteY216" fmla="*/ 172704 h 3530600"/>
              <a:gd name="connsiteX217" fmla="*/ 481075 w 1463675"/>
              <a:gd name="connsiteY217" fmla="*/ 135298 h 3530600"/>
              <a:gd name="connsiteX218" fmla="*/ 505715 w 1463675"/>
              <a:gd name="connsiteY218" fmla="*/ 101872 h 3530600"/>
              <a:gd name="connsiteX219" fmla="*/ 535124 w 1463675"/>
              <a:gd name="connsiteY219" fmla="*/ 73220 h 3530600"/>
              <a:gd name="connsiteX220" fmla="*/ 567712 w 1463675"/>
              <a:gd name="connsiteY220" fmla="*/ 48548 h 3530600"/>
              <a:gd name="connsiteX221" fmla="*/ 602685 w 1463675"/>
              <a:gd name="connsiteY221" fmla="*/ 27060 h 3530600"/>
              <a:gd name="connsiteX222" fmla="*/ 641632 w 1463675"/>
              <a:gd name="connsiteY222" fmla="*/ 12734 h 3530600"/>
              <a:gd name="connsiteX223" fmla="*/ 682963 w 1463675"/>
              <a:gd name="connsiteY223" fmla="*/ 3183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463675" h="3530600">
                <a:moveTo>
                  <a:pt x="693738" y="727075"/>
                </a:moveTo>
                <a:lnTo>
                  <a:pt x="738981" y="727075"/>
                </a:lnTo>
                <a:lnTo>
                  <a:pt x="782638" y="730250"/>
                </a:lnTo>
                <a:lnTo>
                  <a:pt x="827088" y="736600"/>
                </a:lnTo>
                <a:lnTo>
                  <a:pt x="886619" y="742950"/>
                </a:lnTo>
                <a:lnTo>
                  <a:pt x="943769" y="755650"/>
                </a:lnTo>
                <a:lnTo>
                  <a:pt x="996156" y="773113"/>
                </a:lnTo>
                <a:lnTo>
                  <a:pt x="1046163" y="793750"/>
                </a:lnTo>
                <a:lnTo>
                  <a:pt x="1092200" y="819150"/>
                </a:lnTo>
                <a:lnTo>
                  <a:pt x="1136650" y="848519"/>
                </a:lnTo>
                <a:lnTo>
                  <a:pt x="1177925" y="881856"/>
                </a:lnTo>
                <a:lnTo>
                  <a:pt x="1215231" y="917575"/>
                </a:lnTo>
                <a:lnTo>
                  <a:pt x="1250156" y="957263"/>
                </a:lnTo>
                <a:lnTo>
                  <a:pt x="1281906" y="1000125"/>
                </a:lnTo>
                <a:lnTo>
                  <a:pt x="1311275" y="1045369"/>
                </a:lnTo>
                <a:lnTo>
                  <a:pt x="1337469" y="1092994"/>
                </a:lnTo>
                <a:lnTo>
                  <a:pt x="1362075" y="1143000"/>
                </a:lnTo>
                <a:lnTo>
                  <a:pt x="1382713" y="1193800"/>
                </a:lnTo>
                <a:lnTo>
                  <a:pt x="1400969" y="1247775"/>
                </a:lnTo>
                <a:lnTo>
                  <a:pt x="1416844" y="1301750"/>
                </a:lnTo>
                <a:lnTo>
                  <a:pt x="1431131" y="1357313"/>
                </a:lnTo>
                <a:lnTo>
                  <a:pt x="1441450" y="1413669"/>
                </a:lnTo>
                <a:lnTo>
                  <a:pt x="1450181" y="1469231"/>
                </a:lnTo>
                <a:lnTo>
                  <a:pt x="1456531" y="1526381"/>
                </a:lnTo>
                <a:lnTo>
                  <a:pt x="1461294" y="1583531"/>
                </a:lnTo>
                <a:lnTo>
                  <a:pt x="1463675" y="1639888"/>
                </a:lnTo>
                <a:lnTo>
                  <a:pt x="1463675" y="1695450"/>
                </a:lnTo>
                <a:lnTo>
                  <a:pt x="1461294" y="1751013"/>
                </a:lnTo>
                <a:lnTo>
                  <a:pt x="1455738" y="1804988"/>
                </a:lnTo>
                <a:lnTo>
                  <a:pt x="1451769" y="1833563"/>
                </a:lnTo>
                <a:lnTo>
                  <a:pt x="1441450" y="1858169"/>
                </a:lnTo>
                <a:lnTo>
                  <a:pt x="1428750" y="1880394"/>
                </a:lnTo>
                <a:lnTo>
                  <a:pt x="1413669" y="1899444"/>
                </a:lnTo>
                <a:lnTo>
                  <a:pt x="1395413" y="1914525"/>
                </a:lnTo>
                <a:lnTo>
                  <a:pt x="1374775" y="1928019"/>
                </a:lnTo>
                <a:lnTo>
                  <a:pt x="1353344" y="1936750"/>
                </a:lnTo>
                <a:lnTo>
                  <a:pt x="1331119" y="1943100"/>
                </a:lnTo>
                <a:lnTo>
                  <a:pt x="1307306" y="1946275"/>
                </a:lnTo>
                <a:lnTo>
                  <a:pt x="1284288" y="1946275"/>
                </a:lnTo>
                <a:lnTo>
                  <a:pt x="1262063" y="1943100"/>
                </a:lnTo>
                <a:lnTo>
                  <a:pt x="1241425" y="1937544"/>
                </a:lnTo>
                <a:lnTo>
                  <a:pt x="1220788" y="1928019"/>
                </a:lnTo>
                <a:lnTo>
                  <a:pt x="1203325" y="1915319"/>
                </a:lnTo>
                <a:lnTo>
                  <a:pt x="1188244" y="1900238"/>
                </a:lnTo>
                <a:lnTo>
                  <a:pt x="1176338" y="1880394"/>
                </a:lnTo>
                <a:lnTo>
                  <a:pt x="1167606" y="1858169"/>
                </a:lnTo>
                <a:lnTo>
                  <a:pt x="1164431" y="1833563"/>
                </a:lnTo>
                <a:lnTo>
                  <a:pt x="1164431" y="1804988"/>
                </a:lnTo>
                <a:lnTo>
                  <a:pt x="1169194" y="1760538"/>
                </a:lnTo>
                <a:lnTo>
                  <a:pt x="1170781" y="1713706"/>
                </a:lnTo>
                <a:lnTo>
                  <a:pt x="1172369" y="1663700"/>
                </a:lnTo>
                <a:lnTo>
                  <a:pt x="1170781" y="1612106"/>
                </a:lnTo>
                <a:lnTo>
                  <a:pt x="1167606" y="1558131"/>
                </a:lnTo>
                <a:lnTo>
                  <a:pt x="1162844" y="1504950"/>
                </a:lnTo>
                <a:lnTo>
                  <a:pt x="1155700" y="1450975"/>
                </a:lnTo>
                <a:lnTo>
                  <a:pt x="1145381" y="1397794"/>
                </a:lnTo>
                <a:lnTo>
                  <a:pt x="1132681" y="1345406"/>
                </a:lnTo>
                <a:lnTo>
                  <a:pt x="1116013" y="1296194"/>
                </a:lnTo>
                <a:lnTo>
                  <a:pt x="1096963" y="1247775"/>
                </a:lnTo>
                <a:lnTo>
                  <a:pt x="1073944" y="1203325"/>
                </a:lnTo>
                <a:lnTo>
                  <a:pt x="1073944" y="1417638"/>
                </a:lnTo>
                <a:lnTo>
                  <a:pt x="1077119" y="1631156"/>
                </a:lnTo>
                <a:lnTo>
                  <a:pt x="1079500" y="1845469"/>
                </a:lnTo>
                <a:lnTo>
                  <a:pt x="1083469" y="1866106"/>
                </a:lnTo>
                <a:lnTo>
                  <a:pt x="1085056" y="1888331"/>
                </a:lnTo>
                <a:lnTo>
                  <a:pt x="1085850" y="2258219"/>
                </a:lnTo>
                <a:lnTo>
                  <a:pt x="1088231" y="2627313"/>
                </a:lnTo>
                <a:lnTo>
                  <a:pt x="1093788" y="2996406"/>
                </a:lnTo>
                <a:lnTo>
                  <a:pt x="1105694" y="3367088"/>
                </a:lnTo>
                <a:lnTo>
                  <a:pt x="1104106" y="3398044"/>
                </a:lnTo>
                <a:lnTo>
                  <a:pt x="1098550" y="3426619"/>
                </a:lnTo>
                <a:lnTo>
                  <a:pt x="1089025" y="3450431"/>
                </a:lnTo>
                <a:lnTo>
                  <a:pt x="1075531" y="3471069"/>
                </a:lnTo>
                <a:lnTo>
                  <a:pt x="1058863" y="3490119"/>
                </a:lnTo>
                <a:lnTo>
                  <a:pt x="1039813" y="3504406"/>
                </a:lnTo>
                <a:lnTo>
                  <a:pt x="1018381" y="3516313"/>
                </a:lnTo>
                <a:lnTo>
                  <a:pt x="994569" y="3524250"/>
                </a:lnTo>
                <a:lnTo>
                  <a:pt x="970756" y="3529806"/>
                </a:lnTo>
                <a:lnTo>
                  <a:pt x="945356" y="3530600"/>
                </a:lnTo>
                <a:lnTo>
                  <a:pt x="920750" y="3528219"/>
                </a:lnTo>
                <a:lnTo>
                  <a:pt x="896144" y="3524250"/>
                </a:lnTo>
                <a:lnTo>
                  <a:pt x="872331" y="3515519"/>
                </a:lnTo>
                <a:lnTo>
                  <a:pt x="850106" y="3504406"/>
                </a:lnTo>
                <a:lnTo>
                  <a:pt x="829469" y="3490119"/>
                </a:lnTo>
                <a:lnTo>
                  <a:pt x="811213" y="3471069"/>
                </a:lnTo>
                <a:lnTo>
                  <a:pt x="796131" y="3450431"/>
                </a:lnTo>
                <a:lnTo>
                  <a:pt x="784225" y="3425031"/>
                </a:lnTo>
                <a:lnTo>
                  <a:pt x="776288" y="3398044"/>
                </a:lnTo>
                <a:lnTo>
                  <a:pt x="772319" y="3367088"/>
                </a:lnTo>
                <a:lnTo>
                  <a:pt x="760413" y="2980531"/>
                </a:lnTo>
                <a:lnTo>
                  <a:pt x="754063" y="2594769"/>
                </a:lnTo>
                <a:lnTo>
                  <a:pt x="751681" y="2208213"/>
                </a:lnTo>
                <a:lnTo>
                  <a:pt x="704056" y="2208213"/>
                </a:lnTo>
                <a:lnTo>
                  <a:pt x="701675" y="2594769"/>
                </a:lnTo>
                <a:lnTo>
                  <a:pt x="696913" y="2980531"/>
                </a:lnTo>
                <a:lnTo>
                  <a:pt x="683419" y="3367088"/>
                </a:lnTo>
                <a:lnTo>
                  <a:pt x="680244" y="3398044"/>
                </a:lnTo>
                <a:lnTo>
                  <a:pt x="671513" y="3425031"/>
                </a:lnTo>
                <a:lnTo>
                  <a:pt x="659606" y="3450431"/>
                </a:lnTo>
                <a:lnTo>
                  <a:pt x="644525" y="3471069"/>
                </a:lnTo>
                <a:lnTo>
                  <a:pt x="626269" y="3490119"/>
                </a:lnTo>
                <a:lnTo>
                  <a:pt x="606425" y="3504406"/>
                </a:lnTo>
                <a:lnTo>
                  <a:pt x="584200" y="3515519"/>
                </a:lnTo>
                <a:lnTo>
                  <a:pt x="560388" y="3524250"/>
                </a:lnTo>
                <a:lnTo>
                  <a:pt x="535781" y="3528219"/>
                </a:lnTo>
                <a:lnTo>
                  <a:pt x="511175" y="3530600"/>
                </a:lnTo>
                <a:lnTo>
                  <a:pt x="486569" y="3529806"/>
                </a:lnTo>
                <a:lnTo>
                  <a:pt x="461169" y="3524250"/>
                </a:lnTo>
                <a:lnTo>
                  <a:pt x="438944" y="3516313"/>
                </a:lnTo>
                <a:lnTo>
                  <a:pt x="417513" y="3504406"/>
                </a:lnTo>
                <a:lnTo>
                  <a:pt x="397669" y="3490119"/>
                </a:lnTo>
                <a:lnTo>
                  <a:pt x="381000" y="3471069"/>
                </a:lnTo>
                <a:lnTo>
                  <a:pt x="367506" y="3450431"/>
                </a:lnTo>
                <a:lnTo>
                  <a:pt x="357981" y="3426619"/>
                </a:lnTo>
                <a:lnTo>
                  <a:pt x="351631" y="3398044"/>
                </a:lnTo>
                <a:lnTo>
                  <a:pt x="350838" y="3367088"/>
                </a:lnTo>
                <a:lnTo>
                  <a:pt x="361950" y="2996406"/>
                </a:lnTo>
                <a:lnTo>
                  <a:pt x="369094" y="2627313"/>
                </a:lnTo>
                <a:lnTo>
                  <a:pt x="370681" y="2258219"/>
                </a:lnTo>
                <a:lnTo>
                  <a:pt x="372269" y="1888331"/>
                </a:lnTo>
                <a:lnTo>
                  <a:pt x="372269" y="1883569"/>
                </a:lnTo>
                <a:lnTo>
                  <a:pt x="372269" y="1878013"/>
                </a:lnTo>
                <a:lnTo>
                  <a:pt x="372269" y="1857375"/>
                </a:lnTo>
                <a:lnTo>
                  <a:pt x="372269" y="1235075"/>
                </a:lnTo>
                <a:lnTo>
                  <a:pt x="350838" y="1283494"/>
                </a:lnTo>
                <a:lnTo>
                  <a:pt x="333375" y="1335088"/>
                </a:lnTo>
                <a:lnTo>
                  <a:pt x="320675" y="1388269"/>
                </a:lnTo>
                <a:lnTo>
                  <a:pt x="308769" y="1442244"/>
                </a:lnTo>
                <a:lnTo>
                  <a:pt x="300831" y="1497013"/>
                </a:lnTo>
                <a:lnTo>
                  <a:pt x="295275" y="1553369"/>
                </a:lnTo>
                <a:lnTo>
                  <a:pt x="292100" y="1606550"/>
                </a:lnTo>
                <a:lnTo>
                  <a:pt x="291306" y="1660525"/>
                </a:lnTo>
                <a:lnTo>
                  <a:pt x="292100" y="1711325"/>
                </a:lnTo>
                <a:lnTo>
                  <a:pt x="294481" y="1759744"/>
                </a:lnTo>
                <a:lnTo>
                  <a:pt x="297656" y="1804988"/>
                </a:lnTo>
                <a:lnTo>
                  <a:pt x="298450" y="1833563"/>
                </a:lnTo>
                <a:lnTo>
                  <a:pt x="294481" y="1858169"/>
                </a:lnTo>
                <a:lnTo>
                  <a:pt x="285750" y="1880394"/>
                </a:lnTo>
                <a:lnTo>
                  <a:pt x="274638" y="1900238"/>
                </a:lnTo>
                <a:lnTo>
                  <a:pt x="259556" y="1915319"/>
                </a:lnTo>
                <a:lnTo>
                  <a:pt x="241300" y="1928019"/>
                </a:lnTo>
                <a:lnTo>
                  <a:pt x="222250" y="1937544"/>
                </a:lnTo>
                <a:lnTo>
                  <a:pt x="200819" y="1943894"/>
                </a:lnTo>
                <a:lnTo>
                  <a:pt x="177800" y="1947069"/>
                </a:lnTo>
                <a:lnTo>
                  <a:pt x="155575" y="1946275"/>
                </a:lnTo>
                <a:lnTo>
                  <a:pt x="132556" y="1943894"/>
                </a:lnTo>
                <a:lnTo>
                  <a:pt x="110331" y="1937544"/>
                </a:lnTo>
                <a:lnTo>
                  <a:pt x="88106" y="1928019"/>
                </a:lnTo>
                <a:lnTo>
                  <a:pt x="68263" y="1915319"/>
                </a:lnTo>
                <a:lnTo>
                  <a:pt x="49213" y="1899444"/>
                </a:lnTo>
                <a:lnTo>
                  <a:pt x="33338" y="1880394"/>
                </a:lnTo>
                <a:lnTo>
                  <a:pt x="21431" y="1858169"/>
                </a:lnTo>
                <a:lnTo>
                  <a:pt x="11906" y="1833563"/>
                </a:lnTo>
                <a:lnTo>
                  <a:pt x="6350" y="1804988"/>
                </a:lnTo>
                <a:lnTo>
                  <a:pt x="2381" y="1751806"/>
                </a:lnTo>
                <a:lnTo>
                  <a:pt x="0" y="1697831"/>
                </a:lnTo>
                <a:lnTo>
                  <a:pt x="0" y="1643063"/>
                </a:lnTo>
                <a:lnTo>
                  <a:pt x="794" y="1588294"/>
                </a:lnTo>
                <a:lnTo>
                  <a:pt x="5556" y="1531938"/>
                </a:lnTo>
                <a:lnTo>
                  <a:pt x="11113" y="1477169"/>
                </a:lnTo>
                <a:lnTo>
                  <a:pt x="19050" y="1420813"/>
                </a:lnTo>
                <a:lnTo>
                  <a:pt x="30163" y="1366044"/>
                </a:lnTo>
                <a:lnTo>
                  <a:pt x="42863" y="1312069"/>
                </a:lnTo>
                <a:lnTo>
                  <a:pt x="57944" y="1258888"/>
                </a:lnTo>
                <a:lnTo>
                  <a:pt x="75406" y="1205706"/>
                </a:lnTo>
                <a:lnTo>
                  <a:pt x="96044" y="1154906"/>
                </a:lnTo>
                <a:lnTo>
                  <a:pt x="118269" y="1105694"/>
                </a:lnTo>
                <a:lnTo>
                  <a:pt x="143669" y="1058863"/>
                </a:lnTo>
                <a:lnTo>
                  <a:pt x="171450" y="1014413"/>
                </a:lnTo>
                <a:lnTo>
                  <a:pt x="202406" y="971550"/>
                </a:lnTo>
                <a:lnTo>
                  <a:pt x="234950" y="931863"/>
                </a:lnTo>
                <a:lnTo>
                  <a:pt x="271463" y="894556"/>
                </a:lnTo>
                <a:lnTo>
                  <a:pt x="310356" y="860425"/>
                </a:lnTo>
                <a:lnTo>
                  <a:pt x="351631" y="831056"/>
                </a:lnTo>
                <a:lnTo>
                  <a:pt x="396875" y="803275"/>
                </a:lnTo>
                <a:lnTo>
                  <a:pt x="444500" y="781844"/>
                </a:lnTo>
                <a:lnTo>
                  <a:pt x="493713" y="762794"/>
                </a:lnTo>
                <a:lnTo>
                  <a:pt x="547688" y="748506"/>
                </a:lnTo>
                <a:lnTo>
                  <a:pt x="604838" y="739775"/>
                </a:lnTo>
                <a:lnTo>
                  <a:pt x="648494" y="731044"/>
                </a:lnTo>
                <a:close/>
                <a:moveTo>
                  <a:pt x="725884" y="0"/>
                </a:moveTo>
                <a:lnTo>
                  <a:pt x="769600" y="3183"/>
                </a:lnTo>
                <a:lnTo>
                  <a:pt x="810137" y="12734"/>
                </a:lnTo>
                <a:lnTo>
                  <a:pt x="849083" y="27060"/>
                </a:lnTo>
                <a:lnTo>
                  <a:pt x="884851" y="48548"/>
                </a:lnTo>
                <a:lnTo>
                  <a:pt x="917439" y="73220"/>
                </a:lnTo>
                <a:lnTo>
                  <a:pt x="946053" y="101872"/>
                </a:lnTo>
                <a:lnTo>
                  <a:pt x="971488" y="135298"/>
                </a:lnTo>
                <a:lnTo>
                  <a:pt x="990564" y="172704"/>
                </a:lnTo>
                <a:lnTo>
                  <a:pt x="1005666" y="212498"/>
                </a:lnTo>
                <a:lnTo>
                  <a:pt x="1015204" y="253883"/>
                </a:lnTo>
                <a:lnTo>
                  <a:pt x="1017588" y="298452"/>
                </a:lnTo>
                <a:lnTo>
                  <a:pt x="1015204" y="342225"/>
                </a:lnTo>
                <a:lnTo>
                  <a:pt x="1005666" y="384407"/>
                </a:lnTo>
                <a:lnTo>
                  <a:pt x="990564" y="424200"/>
                </a:lnTo>
                <a:lnTo>
                  <a:pt x="971488" y="460014"/>
                </a:lnTo>
                <a:lnTo>
                  <a:pt x="946053" y="493441"/>
                </a:lnTo>
                <a:lnTo>
                  <a:pt x="917439" y="522888"/>
                </a:lnTo>
                <a:lnTo>
                  <a:pt x="884851" y="548356"/>
                </a:lnTo>
                <a:lnTo>
                  <a:pt x="849083" y="568253"/>
                </a:lnTo>
                <a:lnTo>
                  <a:pt x="810137" y="583375"/>
                </a:lnTo>
                <a:lnTo>
                  <a:pt x="769600" y="592129"/>
                </a:lnTo>
                <a:lnTo>
                  <a:pt x="725884" y="595313"/>
                </a:lnTo>
                <a:lnTo>
                  <a:pt x="682963" y="592129"/>
                </a:lnTo>
                <a:lnTo>
                  <a:pt x="641632" y="583375"/>
                </a:lnTo>
                <a:lnTo>
                  <a:pt x="602685" y="568253"/>
                </a:lnTo>
                <a:lnTo>
                  <a:pt x="567712" y="548356"/>
                </a:lnTo>
                <a:lnTo>
                  <a:pt x="535124" y="522888"/>
                </a:lnTo>
                <a:lnTo>
                  <a:pt x="505715" y="493441"/>
                </a:lnTo>
                <a:lnTo>
                  <a:pt x="481075" y="460014"/>
                </a:lnTo>
                <a:lnTo>
                  <a:pt x="461205" y="424200"/>
                </a:lnTo>
                <a:lnTo>
                  <a:pt x="446103" y="384407"/>
                </a:lnTo>
                <a:lnTo>
                  <a:pt x="438154" y="342225"/>
                </a:lnTo>
                <a:lnTo>
                  <a:pt x="434975" y="298452"/>
                </a:lnTo>
                <a:lnTo>
                  <a:pt x="438154" y="253883"/>
                </a:lnTo>
                <a:lnTo>
                  <a:pt x="446103" y="212498"/>
                </a:lnTo>
                <a:lnTo>
                  <a:pt x="461205" y="172704"/>
                </a:lnTo>
                <a:lnTo>
                  <a:pt x="481075" y="135298"/>
                </a:lnTo>
                <a:lnTo>
                  <a:pt x="505715" y="101872"/>
                </a:lnTo>
                <a:lnTo>
                  <a:pt x="535124" y="73220"/>
                </a:lnTo>
                <a:lnTo>
                  <a:pt x="567712" y="48548"/>
                </a:lnTo>
                <a:lnTo>
                  <a:pt x="602685" y="27060"/>
                </a:lnTo>
                <a:lnTo>
                  <a:pt x="641632" y="12734"/>
                </a:lnTo>
                <a:lnTo>
                  <a:pt x="682963" y="318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6" name="Freeform 41"/>
          <p:cNvSpPr>
            <a:spLocks/>
          </p:cNvSpPr>
          <p:nvPr/>
        </p:nvSpPr>
        <p:spPr bwMode="auto">
          <a:xfrm>
            <a:off x="3280908" y="3450640"/>
            <a:ext cx="998699" cy="2409013"/>
          </a:xfrm>
          <a:custGeom>
            <a:avLst/>
            <a:gdLst>
              <a:gd name="connsiteX0" fmla="*/ 693738 w 1463675"/>
              <a:gd name="connsiteY0" fmla="*/ 727075 h 3530600"/>
              <a:gd name="connsiteX1" fmla="*/ 738981 w 1463675"/>
              <a:gd name="connsiteY1" fmla="*/ 727075 h 3530600"/>
              <a:gd name="connsiteX2" fmla="*/ 782638 w 1463675"/>
              <a:gd name="connsiteY2" fmla="*/ 730250 h 3530600"/>
              <a:gd name="connsiteX3" fmla="*/ 827088 w 1463675"/>
              <a:gd name="connsiteY3" fmla="*/ 736600 h 3530600"/>
              <a:gd name="connsiteX4" fmla="*/ 886619 w 1463675"/>
              <a:gd name="connsiteY4" fmla="*/ 742950 h 3530600"/>
              <a:gd name="connsiteX5" fmla="*/ 943769 w 1463675"/>
              <a:gd name="connsiteY5" fmla="*/ 755650 h 3530600"/>
              <a:gd name="connsiteX6" fmla="*/ 996156 w 1463675"/>
              <a:gd name="connsiteY6" fmla="*/ 773113 h 3530600"/>
              <a:gd name="connsiteX7" fmla="*/ 1046163 w 1463675"/>
              <a:gd name="connsiteY7" fmla="*/ 793750 h 3530600"/>
              <a:gd name="connsiteX8" fmla="*/ 1092200 w 1463675"/>
              <a:gd name="connsiteY8" fmla="*/ 819150 h 3530600"/>
              <a:gd name="connsiteX9" fmla="*/ 1136650 w 1463675"/>
              <a:gd name="connsiteY9" fmla="*/ 848519 h 3530600"/>
              <a:gd name="connsiteX10" fmla="*/ 1177925 w 1463675"/>
              <a:gd name="connsiteY10" fmla="*/ 881856 h 3530600"/>
              <a:gd name="connsiteX11" fmla="*/ 1215231 w 1463675"/>
              <a:gd name="connsiteY11" fmla="*/ 917575 h 3530600"/>
              <a:gd name="connsiteX12" fmla="*/ 1250156 w 1463675"/>
              <a:gd name="connsiteY12" fmla="*/ 957263 h 3530600"/>
              <a:gd name="connsiteX13" fmla="*/ 1281906 w 1463675"/>
              <a:gd name="connsiteY13" fmla="*/ 1000125 h 3530600"/>
              <a:gd name="connsiteX14" fmla="*/ 1311275 w 1463675"/>
              <a:gd name="connsiteY14" fmla="*/ 1045369 h 3530600"/>
              <a:gd name="connsiteX15" fmla="*/ 1337469 w 1463675"/>
              <a:gd name="connsiteY15" fmla="*/ 1092994 h 3530600"/>
              <a:gd name="connsiteX16" fmla="*/ 1362075 w 1463675"/>
              <a:gd name="connsiteY16" fmla="*/ 1143000 h 3530600"/>
              <a:gd name="connsiteX17" fmla="*/ 1382713 w 1463675"/>
              <a:gd name="connsiteY17" fmla="*/ 1193800 h 3530600"/>
              <a:gd name="connsiteX18" fmla="*/ 1400969 w 1463675"/>
              <a:gd name="connsiteY18" fmla="*/ 1247775 h 3530600"/>
              <a:gd name="connsiteX19" fmla="*/ 1416844 w 1463675"/>
              <a:gd name="connsiteY19" fmla="*/ 1301750 h 3530600"/>
              <a:gd name="connsiteX20" fmla="*/ 1431131 w 1463675"/>
              <a:gd name="connsiteY20" fmla="*/ 1357313 h 3530600"/>
              <a:gd name="connsiteX21" fmla="*/ 1441450 w 1463675"/>
              <a:gd name="connsiteY21" fmla="*/ 1413669 h 3530600"/>
              <a:gd name="connsiteX22" fmla="*/ 1450181 w 1463675"/>
              <a:gd name="connsiteY22" fmla="*/ 1469231 h 3530600"/>
              <a:gd name="connsiteX23" fmla="*/ 1456531 w 1463675"/>
              <a:gd name="connsiteY23" fmla="*/ 1526381 h 3530600"/>
              <a:gd name="connsiteX24" fmla="*/ 1461294 w 1463675"/>
              <a:gd name="connsiteY24" fmla="*/ 1583531 h 3530600"/>
              <a:gd name="connsiteX25" fmla="*/ 1463675 w 1463675"/>
              <a:gd name="connsiteY25" fmla="*/ 1639888 h 3530600"/>
              <a:gd name="connsiteX26" fmla="*/ 1463675 w 1463675"/>
              <a:gd name="connsiteY26" fmla="*/ 1695450 h 3530600"/>
              <a:gd name="connsiteX27" fmla="*/ 1461294 w 1463675"/>
              <a:gd name="connsiteY27" fmla="*/ 1751013 h 3530600"/>
              <a:gd name="connsiteX28" fmla="*/ 1455738 w 1463675"/>
              <a:gd name="connsiteY28" fmla="*/ 1804988 h 3530600"/>
              <a:gd name="connsiteX29" fmla="*/ 1451769 w 1463675"/>
              <a:gd name="connsiteY29" fmla="*/ 1833563 h 3530600"/>
              <a:gd name="connsiteX30" fmla="*/ 1441450 w 1463675"/>
              <a:gd name="connsiteY30" fmla="*/ 1858169 h 3530600"/>
              <a:gd name="connsiteX31" fmla="*/ 1428750 w 1463675"/>
              <a:gd name="connsiteY31" fmla="*/ 1880394 h 3530600"/>
              <a:gd name="connsiteX32" fmla="*/ 1413669 w 1463675"/>
              <a:gd name="connsiteY32" fmla="*/ 1899444 h 3530600"/>
              <a:gd name="connsiteX33" fmla="*/ 1395413 w 1463675"/>
              <a:gd name="connsiteY33" fmla="*/ 1914525 h 3530600"/>
              <a:gd name="connsiteX34" fmla="*/ 1374775 w 1463675"/>
              <a:gd name="connsiteY34" fmla="*/ 1928019 h 3530600"/>
              <a:gd name="connsiteX35" fmla="*/ 1353344 w 1463675"/>
              <a:gd name="connsiteY35" fmla="*/ 1936750 h 3530600"/>
              <a:gd name="connsiteX36" fmla="*/ 1331119 w 1463675"/>
              <a:gd name="connsiteY36" fmla="*/ 1943100 h 3530600"/>
              <a:gd name="connsiteX37" fmla="*/ 1307306 w 1463675"/>
              <a:gd name="connsiteY37" fmla="*/ 1946275 h 3530600"/>
              <a:gd name="connsiteX38" fmla="*/ 1284288 w 1463675"/>
              <a:gd name="connsiteY38" fmla="*/ 1946275 h 3530600"/>
              <a:gd name="connsiteX39" fmla="*/ 1262063 w 1463675"/>
              <a:gd name="connsiteY39" fmla="*/ 1943100 h 3530600"/>
              <a:gd name="connsiteX40" fmla="*/ 1241425 w 1463675"/>
              <a:gd name="connsiteY40" fmla="*/ 1937544 h 3530600"/>
              <a:gd name="connsiteX41" fmla="*/ 1220788 w 1463675"/>
              <a:gd name="connsiteY41" fmla="*/ 1928019 h 3530600"/>
              <a:gd name="connsiteX42" fmla="*/ 1203325 w 1463675"/>
              <a:gd name="connsiteY42" fmla="*/ 1915319 h 3530600"/>
              <a:gd name="connsiteX43" fmla="*/ 1188244 w 1463675"/>
              <a:gd name="connsiteY43" fmla="*/ 1900238 h 3530600"/>
              <a:gd name="connsiteX44" fmla="*/ 1176338 w 1463675"/>
              <a:gd name="connsiteY44" fmla="*/ 1880394 h 3530600"/>
              <a:gd name="connsiteX45" fmla="*/ 1167606 w 1463675"/>
              <a:gd name="connsiteY45" fmla="*/ 1858169 h 3530600"/>
              <a:gd name="connsiteX46" fmla="*/ 1164431 w 1463675"/>
              <a:gd name="connsiteY46" fmla="*/ 1833563 h 3530600"/>
              <a:gd name="connsiteX47" fmla="*/ 1164431 w 1463675"/>
              <a:gd name="connsiteY47" fmla="*/ 1804988 h 3530600"/>
              <a:gd name="connsiteX48" fmla="*/ 1169194 w 1463675"/>
              <a:gd name="connsiteY48" fmla="*/ 1760538 h 3530600"/>
              <a:gd name="connsiteX49" fmla="*/ 1170781 w 1463675"/>
              <a:gd name="connsiteY49" fmla="*/ 1713706 h 3530600"/>
              <a:gd name="connsiteX50" fmla="*/ 1172369 w 1463675"/>
              <a:gd name="connsiteY50" fmla="*/ 1663700 h 3530600"/>
              <a:gd name="connsiteX51" fmla="*/ 1170781 w 1463675"/>
              <a:gd name="connsiteY51" fmla="*/ 1612106 h 3530600"/>
              <a:gd name="connsiteX52" fmla="*/ 1167606 w 1463675"/>
              <a:gd name="connsiteY52" fmla="*/ 1558131 h 3530600"/>
              <a:gd name="connsiteX53" fmla="*/ 1162844 w 1463675"/>
              <a:gd name="connsiteY53" fmla="*/ 1504950 h 3530600"/>
              <a:gd name="connsiteX54" fmla="*/ 1155700 w 1463675"/>
              <a:gd name="connsiteY54" fmla="*/ 1450975 h 3530600"/>
              <a:gd name="connsiteX55" fmla="*/ 1145381 w 1463675"/>
              <a:gd name="connsiteY55" fmla="*/ 1397794 h 3530600"/>
              <a:gd name="connsiteX56" fmla="*/ 1132681 w 1463675"/>
              <a:gd name="connsiteY56" fmla="*/ 1345406 h 3530600"/>
              <a:gd name="connsiteX57" fmla="*/ 1116013 w 1463675"/>
              <a:gd name="connsiteY57" fmla="*/ 1296194 h 3530600"/>
              <a:gd name="connsiteX58" fmla="*/ 1096963 w 1463675"/>
              <a:gd name="connsiteY58" fmla="*/ 1247775 h 3530600"/>
              <a:gd name="connsiteX59" fmla="*/ 1073944 w 1463675"/>
              <a:gd name="connsiteY59" fmla="*/ 1203325 h 3530600"/>
              <a:gd name="connsiteX60" fmla="*/ 1073944 w 1463675"/>
              <a:gd name="connsiteY60" fmla="*/ 1417638 h 3530600"/>
              <a:gd name="connsiteX61" fmla="*/ 1077119 w 1463675"/>
              <a:gd name="connsiteY61" fmla="*/ 1631156 h 3530600"/>
              <a:gd name="connsiteX62" fmla="*/ 1079500 w 1463675"/>
              <a:gd name="connsiteY62" fmla="*/ 1845469 h 3530600"/>
              <a:gd name="connsiteX63" fmla="*/ 1083469 w 1463675"/>
              <a:gd name="connsiteY63" fmla="*/ 1866106 h 3530600"/>
              <a:gd name="connsiteX64" fmla="*/ 1085056 w 1463675"/>
              <a:gd name="connsiteY64" fmla="*/ 1888331 h 3530600"/>
              <a:gd name="connsiteX65" fmla="*/ 1085850 w 1463675"/>
              <a:gd name="connsiteY65" fmla="*/ 2258219 h 3530600"/>
              <a:gd name="connsiteX66" fmla="*/ 1088231 w 1463675"/>
              <a:gd name="connsiteY66" fmla="*/ 2627313 h 3530600"/>
              <a:gd name="connsiteX67" fmla="*/ 1093788 w 1463675"/>
              <a:gd name="connsiteY67" fmla="*/ 2996406 h 3530600"/>
              <a:gd name="connsiteX68" fmla="*/ 1105694 w 1463675"/>
              <a:gd name="connsiteY68" fmla="*/ 3367088 h 3530600"/>
              <a:gd name="connsiteX69" fmla="*/ 1104106 w 1463675"/>
              <a:gd name="connsiteY69" fmla="*/ 3398044 h 3530600"/>
              <a:gd name="connsiteX70" fmla="*/ 1098550 w 1463675"/>
              <a:gd name="connsiteY70" fmla="*/ 3426619 h 3530600"/>
              <a:gd name="connsiteX71" fmla="*/ 1089025 w 1463675"/>
              <a:gd name="connsiteY71" fmla="*/ 3450431 h 3530600"/>
              <a:gd name="connsiteX72" fmla="*/ 1075531 w 1463675"/>
              <a:gd name="connsiteY72" fmla="*/ 3471069 h 3530600"/>
              <a:gd name="connsiteX73" fmla="*/ 1058863 w 1463675"/>
              <a:gd name="connsiteY73" fmla="*/ 3490119 h 3530600"/>
              <a:gd name="connsiteX74" fmla="*/ 1039813 w 1463675"/>
              <a:gd name="connsiteY74" fmla="*/ 3504406 h 3530600"/>
              <a:gd name="connsiteX75" fmla="*/ 1018381 w 1463675"/>
              <a:gd name="connsiteY75" fmla="*/ 3516313 h 3530600"/>
              <a:gd name="connsiteX76" fmla="*/ 994569 w 1463675"/>
              <a:gd name="connsiteY76" fmla="*/ 3524250 h 3530600"/>
              <a:gd name="connsiteX77" fmla="*/ 970756 w 1463675"/>
              <a:gd name="connsiteY77" fmla="*/ 3529806 h 3530600"/>
              <a:gd name="connsiteX78" fmla="*/ 945356 w 1463675"/>
              <a:gd name="connsiteY78" fmla="*/ 3530600 h 3530600"/>
              <a:gd name="connsiteX79" fmla="*/ 920750 w 1463675"/>
              <a:gd name="connsiteY79" fmla="*/ 3528219 h 3530600"/>
              <a:gd name="connsiteX80" fmla="*/ 896144 w 1463675"/>
              <a:gd name="connsiteY80" fmla="*/ 3524250 h 3530600"/>
              <a:gd name="connsiteX81" fmla="*/ 872331 w 1463675"/>
              <a:gd name="connsiteY81" fmla="*/ 3515519 h 3530600"/>
              <a:gd name="connsiteX82" fmla="*/ 850106 w 1463675"/>
              <a:gd name="connsiteY82" fmla="*/ 3504406 h 3530600"/>
              <a:gd name="connsiteX83" fmla="*/ 829469 w 1463675"/>
              <a:gd name="connsiteY83" fmla="*/ 3490119 h 3530600"/>
              <a:gd name="connsiteX84" fmla="*/ 811213 w 1463675"/>
              <a:gd name="connsiteY84" fmla="*/ 3471069 h 3530600"/>
              <a:gd name="connsiteX85" fmla="*/ 796131 w 1463675"/>
              <a:gd name="connsiteY85" fmla="*/ 3450431 h 3530600"/>
              <a:gd name="connsiteX86" fmla="*/ 784225 w 1463675"/>
              <a:gd name="connsiteY86" fmla="*/ 3425031 h 3530600"/>
              <a:gd name="connsiteX87" fmla="*/ 776288 w 1463675"/>
              <a:gd name="connsiteY87" fmla="*/ 3398044 h 3530600"/>
              <a:gd name="connsiteX88" fmla="*/ 772319 w 1463675"/>
              <a:gd name="connsiteY88" fmla="*/ 3367088 h 3530600"/>
              <a:gd name="connsiteX89" fmla="*/ 760413 w 1463675"/>
              <a:gd name="connsiteY89" fmla="*/ 2980531 h 3530600"/>
              <a:gd name="connsiteX90" fmla="*/ 754063 w 1463675"/>
              <a:gd name="connsiteY90" fmla="*/ 2594769 h 3530600"/>
              <a:gd name="connsiteX91" fmla="*/ 751681 w 1463675"/>
              <a:gd name="connsiteY91" fmla="*/ 2208213 h 3530600"/>
              <a:gd name="connsiteX92" fmla="*/ 704056 w 1463675"/>
              <a:gd name="connsiteY92" fmla="*/ 2208213 h 3530600"/>
              <a:gd name="connsiteX93" fmla="*/ 701675 w 1463675"/>
              <a:gd name="connsiteY93" fmla="*/ 2594769 h 3530600"/>
              <a:gd name="connsiteX94" fmla="*/ 696913 w 1463675"/>
              <a:gd name="connsiteY94" fmla="*/ 2980531 h 3530600"/>
              <a:gd name="connsiteX95" fmla="*/ 683419 w 1463675"/>
              <a:gd name="connsiteY95" fmla="*/ 3367088 h 3530600"/>
              <a:gd name="connsiteX96" fmla="*/ 680244 w 1463675"/>
              <a:gd name="connsiteY96" fmla="*/ 3398044 h 3530600"/>
              <a:gd name="connsiteX97" fmla="*/ 671513 w 1463675"/>
              <a:gd name="connsiteY97" fmla="*/ 3425031 h 3530600"/>
              <a:gd name="connsiteX98" fmla="*/ 659606 w 1463675"/>
              <a:gd name="connsiteY98" fmla="*/ 3450431 h 3530600"/>
              <a:gd name="connsiteX99" fmla="*/ 644525 w 1463675"/>
              <a:gd name="connsiteY99" fmla="*/ 3471069 h 3530600"/>
              <a:gd name="connsiteX100" fmla="*/ 626269 w 1463675"/>
              <a:gd name="connsiteY100" fmla="*/ 3490119 h 3530600"/>
              <a:gd name="connsiteX101" fmla="*/ 606425 w 1463675"/>
              <a:gd name="connsiteY101" fmla="*/ 3504406 h 3530600"/>
              <a:gd name="connsiteX102" fmla="*/ 584200 w 1463675"/>
              <a:gd name="connsiteY102" fmla="*/ 3515519 h 3530600"/>
              <a:gd name="connsiteX103" fmla="*/ 560388 w 1463675"/>
              <a:gd name="connsiteY103" fmla="*/ 3524250 h 3530600"/>
              <a:gd name="connsiteX104" fmla="*/ 535781 w 1463675"/>
              <a:gd name="connsiteY104" fmla="*/ 3528219 h 3530600"/>
              <a:gd name="connsiteX105" fmla="*/ 511175 w 1463675"/>
              <a:gd name="connsiteY105" fmla="*/ 3530600 h 3530600"/>
              <a:gd name="connsiteX106" fmla="*/ 486569 w 1463675"/>
              <a:gd name="connsiteY106" fmla="*/ 3529806 h 3530600"/>
              <a:gd name="connsiteX107" fmla="*/ 461169 w 1463675"/>
              <a:gd name="connsiteY107" fmla="*/ 3524250 h 3530600"/>
              <a:gd name="connsiteX108" fmla="*/ 438944 w 1463675"/>
              <a:gd name="connsiteY108" fmla="*/ 3516313 h 3530600"/>
              <a:gd name="connsiteX109" fmla="*/ 417513 w 1463675"/>
              <a:gd name="connsiteY109" fmla="*/ 3504406 h 3530600"/>
              <a:gd name="connsiteX110" fmla="*/ 397669 w 1463675"/>
              <a:gd name="connsiteY110" fmla="*/ 3490119 h 3530600"/>
              <a:gd name="connsiteX111" fmla="*/ 381000 w 1463675"/>
              <a:gd name="connsiteY111" fmla="*/ 3471069 h 3530600"/>
              <a:gd name="connsiteX112" fmla="*/ 367506 w 1463675"/>
              <a:gd name="connsiteY112" fmla="*/ 3450431 h 3530600"/>
              <a:gd name="connsiteX113" fmla="*/ 357981 w 1463675"/>
              <a:gd name="connsiteY113" fmla="*/ 3426619 h 3530600"/>
              <a:gd name="connsiteX114" fmla="*/ 351631 w 1463675"/>
              <a:gd name="connsiteY114" fmla="*/ 3398044 h 3530600"/>
              <a:gd name="connsiteX115" fmla="*/ 350838 w 1463675"/>
              <a:gd name="connsiteY115" fmla="*/ 3367088 h 3530600"/>
              <a:gd name="connsiteX116" fmla="*/ 361950 w 1463675"/>
              <a:gd name="connsiteY116" fmla="*/ 2996406 h 3530600"/>
              <a:gd name="connsiteX117" fmla="*/ 369094 w 1463675"/>
              <a:gd name="connsiteY117" fmla="*/ 2627313 h 3530600"/>
              <a:gd name="connsiteX118" fmla="*/ 370681 w 1463675"/>
              <a:gd name="connsiteY118" fmla="*/ 2258219 h 3530600"/>
              <a:gd name="connsiteX119" fmla="*/ 372269 w 1463675"/>
              <a:gd name="connsiteY119" fmla="*/ 1888331 h 3530600"/>
              <a:gd name="connsiteX120" fmla="*/ 372269 w 1463675"/>
              <a:gd name="connsiteY120" fmla="*/ 1883569 h 3530600"/>
              <a:gd name="connsiteX121" fmla="*/ 372269 w 1463675"/>
              <a:gd name="connsiteY121" fmla="*/ 1878013 h 3530600"/>
              <a:gd name="connsiteX122" fmla="*/ 372269 w 1463675"/>
              <a:gd name="connsiteY122" fmla="*/ 1857375 h 3530600"/>
              <a:gd name="connsiteX123" fmla="*/ 372269 w 1463675"/>
              <a:gd name="connsiteY123" fmla="*/ 1235075 h 3530600"/>
              <a:gd name="connsiteX124" fmla="*/ 350838 w 1463675"/>
              <a:gd name="connsiteY124" fmla="*/ 1283494 h 3530600"/>
              <a:gd name="connsiteX125" fmla="*/ 333375 w 1463675"/>
              <a:gd name="connsiteY125" fmla="*/ 1335088 h 3530600"/>
              <a:gd name="connsiteX126" fmla="*/ 320675 w 1463675"/>
              <a:gd name="connsiteY126" fmla="*/ 1388269 h 3530600"/>
              <a:gd name="connsiteX127" fmla="*/ 308769 w 1463675"/>
              <a:gd name="connsiteY127" fmla="*/ 1442244 h 3530600"/>
              <a:gd name="connsiteX128" fmla="*/ 300831 w 1463675"/>
              <a:gd name="connsiteY128" fmla="*/ 1497013 h 3530600"/>
              <a:gd name="connsiteX129" fmla="*/ 295275 w 1463675"/>
              <a:gd name="connsiteY129" fmla="*/ 1553369 h 3530600"/>
              <a:gd name="connsiteX130" fmla="*/ 292100 w 1463675"/>
              <a:gd name="connsiteY130" fmla="*/ 1606550 h 3530600"/>
              <a:gd name="connsiteX131" fmla="*/ 291306 w 1463675"/>
              <a:gd name="connsiteY131" fmla="*/ 1660525 h 3530600"/>
              <a:gd name="connsiteX132" fmla="*/ 292100 w 1463675"/>
              <a:gd name="connsiteY132" fmla="*/ 1711325 h 3530600"/>
              <a:gd name="connsiteX133" fmla="*/ 294481 w 1463675"/>
              <a:gd name="connsiteY133" fmla="*/ 1759744 h 3530600"/>
              <a:gd name="connsiteX134" fmla="*/ 297656 w 1463675"/>
              <a:gd name="connsiteY134" fmla="*/ 1804988 h 3530600"/>
              <a:gd name="connsiteX135" fmla="*/ 298450 w 1463675"/>
              <a:gd name="connsiteY135" fmla="*/ 1833563 h 3530600"/>
              <a:gd name="connsiteX136" fmla="*/ 294481 w 1463675"/>
              <a:gd name="connsiteY136" fmla="*/ 1858169 h 3530600"/>
              <a:gd name="connsiteX137" fmla="*/ 285750 w 1463675"/>
              <a:gd name="connsiteY137" fmla="*/ 1880394 h 3530600"/>
              <a:gd name="connsiteX138" fmla="*/ 274638 w 1463675"/>
              <a:gd name="connsiteY138" fmla="*/ 1900238 h 3530600"/>
              <a:gd name="connsiteX139" fmla="*/ 259556 w 1463675"/>
              <a:gd name="connsiteY139" fmla="*/ 1915319 h 3530600"/>
              <a:gd name="connsiteX140" fmla="*/ 241300 w 1463675"/>
              <a:gd name="connsiteY140" fmla="*/ 1928019 h 3530600"/>
              <a:gd name="connsiteX141" fmla="*/ 222250 w 1463675"/>
              <a:gd name="connsiteY141" fmla="*/ 1937544 h 3530600"/>
              <a:gd name="connsiteX142" fmla="*/ 200819 w 1463675"/>
              <a:gd name="connsiteY142" fmla="*/ 1943894 h 3530600"/>
              <a:gd name="connsiteX143" fmla="*/ 177800 w 1463675"/>
              <a:gd name="connsiteY143" fmla="*/ 1947069 h 3530600"/>
              <a:gd name="connsiteX144" fmla="*/ 155575 w 1463675"/>
              <a:gd name="connsiteY144" fmla="*/ 1946275 h 3530600"/>
              <a:gd name="connsiteX145" fmla="*/ 132556 w 1463675"/>
              <a:gd name="connsiteY145" fmla="*/ 1943894 h 3530600"/>
              <a:gd name="connsiteX146" fmla="*/ 110331 w 1463675"/>
              <a:gd name="connsiteY146" fmla="*/ 1937544 h 3530600"/>
              <a:gd name="connsiteX147" fmla="*/ 88106 w 1463675"/>
              <a:gd name="connsiteY147" fmla="*/ 1928019 h 3530600"/>
              <a:gd name="connsiteX148" fmla="*/ 68263 w 1463675"/>
              <a:gd name="connsiteY148" fmla="*/ 1915319 h 3530600"/>
              <a:gd name="connsiteX149" fmla="*/ 49213 w 1463675"/>
              <a:gd name="connsiteY149" fmla="*/ 1899444 h 3530600"/>
              <a:gd name="connsiteX150" fmla="*/ 33338 w 1463675"/>
              <a:gd name="connsiteY150" fmla="*/ 1880394 h 3530600"/>
              <a:gd name="connsiteX151" fmla="*/ 21431 w 1463675"/>
              <a:gd name="connsiteY151" fmla="*/ 1858169 h 3530600"/>
              <a:gd name="connsiteX152" fmla="*/ 11906 w 1463675"/>
              <a:gd name="connsiteY152" fmla="*/ 1833563 h 3530600"/>
              <a:gd name="connsiteX153" fmla="*/ 6350 w 1463675"/>
              <a:gd name="connsiteY153" fmla="*/ 1804988 h 3530600"/>
              <a:gd name="connsiteX154" fmla="*/ 2381 w 1463675"/>
              <a:gd name="connsiteY154" fmla="*/ 1751806 h 3530600"/>
              <a:gd name="connsiteX155" fmla="*/ 0 w 1463675"/>
              <a:gd name="connsiteY155" fmla="*/ 1697831 h 3530600"/>
              <a:gd name="connsiteX156" fmla="*/ 0 w 1463675"/>
              <a:gd name="connsiteY156" fmla="*/ 1643063 h 3530600"/>
              <a:gd name="connsiteX157" fmla="*/ 794 w 1463675"/>
              <a:gd name="connsiteY157" fmla="*/ 1588294 h 3530600"/>
              <a:gd name="connsiteX158" fmla="*/ 5556 w 1463675"/>
              <a:gd name="connsiteY158" fmla="*/ 1531938 h 3530600"/>
              <a:gd name="connsiteX159" fmla="*/ 11113 w 1463675"/>
              <a:gd name="connsiteY159" fmla="*/ 1477169 h 3530600"/>
              <a:gd name="connsiteX160" fmla="*/ 19050 w 1463675"/>
              <a:gd name="connsiteY160" fmla="*/ 1420813 h 3530600"/>
              <a:gd name="connsiteX161" fmla="*/ 30163 w 1463675"/>
              <a:gd name="connsiteY161" fmla="*/ 1366044 h 3530600"/>
              <a:gd name="connsiteX162" fmla="*/ 42863 w 1463675"/>
              <a:gd name="connsiteY162" fmla="*/ 1312069 h 3530600"/>
              <a:gd name="connsiteX163" fmla="*/ 57944 w 1463675"/>
              <a:gd name="connsiteY163" fmla="*/ 1258888 h 3530600"/>
              <a:gd name="connsiteX164" fmla="*/ 75406 w 1463675"/>
              <a:gd name="connsiteY164" fmla="*/ 1205706 h 3530600"/>
              <a:gd name="connsiteX165" fmla="*/ 96044 w 1463675"/>
              <a:gd name="connsiteY165" fmla="*/ 1154906 h 3530600"/>
              <a:gd name="connsiteX166" fmla="*/ 118269 w 1463675"/>
              <a:gd name="connsiteY166" fmla="*/ 1105694 h 3530600"/>
              <a:gd name="connsiteX167" fmla="*/ 143669 w 1463675"/>
              <a:gd name="connsiteY167" fmla="*/ 1058863 h 3530600"/>
              <a:gd name="connsiteX168" fmla="*/ 171450 w 1463675"/>
              <a:gd name="connsiteY168" fmla="*/ 1014413 h 3530600"/>
              <a:gd name="connsiteX169" fmla="*/ 202406 w 1463675"/>
              <a:gd name="connsiteY169" fmla="*/ 971550 h 3530600"/>
              <a:gd name="connsiteX170" fmla="*/ 234950 w 1463675"/>
              <a:gd name="connsiteY170" fmla="*/ 931863 h 3530600"/>
              <a:gd name="connsiteX171" fmla="*/ 271463 w 1463675"/>
              <a:gd name="connsiteY171" fmla="*/ 894556 h 3530600"/>
              <a:gd name="connsiteX172" fmla="*/ 310356 w 1463675"/>
              <a:gd name="connsiteY172" fmla="*/ 860425 h 3530600"/>
              <a:gd name="connsiteX173" fmla="*/ 351631 w 1463675"/>
              <a:gd name="connsiteY173" fmla="*/ 831056 h 3530600"/>
              <a:gd name="connsiteX174" fmla="*/ 396875 w 1463675"/>
              <a:gd name="connsiteY174" fmla="*/ 803275 h 3530600"/>
              <a:gd name="connsiteX175" fmla="*/ 444500 w 1463675"/>
              <a:gd name="connsiteY175" fmla="*/ 781844 h 3530600"/>
              <a:gd name="connsiteX176" fmla="*/ 493713 w 1463675"/>
              <a:gd name="connsiteY176" fmla="*/ 762794 h 3530600"/>
              <a:gd name="connsiteX177" fmla="*/ 547688 w 1463675"/>
              <a:gd name="connsiteY177" fmla="*/ 748506 h 3530600"/>
              <a:gd name="connsiteX178" fmla="*/ 604838 w 1463675"/>
              <a:gd name="connsiteY178" fmla="*/ 739775 h 3530600"/>
              <a:gd name="connsiteX179" fmla="*/ 648494 w 1463675"/>
              <a:gd name="connsiteY179" fmla="*/ 731044 h 3530600"/>
              <a:gd name="connsiteX180" fmla="*/ 725884 w 1463675"/>
              <a:gd name="connsiteY180" fmla="*/ 0 h 3530600"/>
              <a:gd name="connsiteX181" fmla="*/ 769600 w 1463675"/>
              <a:gd name="connsiteY181" fmla="*/ 3183 h 3530600"/>
              <a:gd name="connsiteX182" fmla="*/ 810137 w 1463675"/>
              <a:gd name="connsiteY182" fmla="*/ 12734 h 3530600"/>
              <a:gd name="connsiteX183" fmla="*/ 849083 w 1463675"/>
              <a:gd name="connsiteY183" fmla="*/ 27060 h 3530600"/>
              <a:gd name="connsiteX184" fmla="*/ 884851 w 1463675"/>
              <a:gd name="connsiteY184" fmla="*/ 48548 h 3530600"/>
              <a:gd name="connsiteX185" fmla="*/ 917439 w 1463675"/>
              <a:gd name="connsiteY185" fmla="*/ 73220 h 3530600"/>
              <a:gd name="connsiteX186" fmla="*/ 946053 w 1463675"/>
              <a:gd name="connsiteY186" fmla="*/ 101872 h 3530600"/>
              <a:gd name="connsiteX187" fmla="*/ 971488 w 1463675"/>
              <a:gd name="connsiteY187" fmla="*/ 135298 h 3530600"/>
              <a:gd name="connsiteX188" fmla="*/ 990564 w 1463675"/>
              <a:gd name="connsiteY188" fmla="*/ 172704 h 3530600"/>
              <a:gd name="connsiteX189" fmla="*/ 1005666 w 1463675"/>
              <a:gd name="connsiteY189" fmla="*/ 212498 h 3530600"/>
              <a:gd name="connsiteX190" fmla="*/ 1015204 w 1463675"/>
              <a:gd name="connsiteY190" fmla="*/ 253883 h 3530600"/>
              <a:gd name="connsiteX191" fmla="*/ 1017588 w 1463675"/>
              <a:gd name="connsiteY191" fmla="*/ 298452 h 3530600"/>
              <a:gd name="connsiteX192" fmla="*/ 1015204 w 1463675"/>
              <a:gd name="connsiteY192" fmla="*/ 342225 h 3530600"/>
              <a:gd name="connsiteX193" fmla="*/ 1005666 w 1463675"/>
              <a:gd name="connsiteY193" fmla="*/ 384407 h 3530600"/>
              <a:gd name="connsiteX194" fmla="*/ 990564 w 1463675"/>
              <a:gd name="connsiteY194" fmla="*/ 424200 h 3530600"/>
              <a:gd name="connsiteX195" fmla="*/ 971488 w 1463675"/>
              <a:gd name="connsiteY195" fmla="*/ 460014 h 3530600"/>
              <a:gd name="connsiteX196" fmla="*/ 946053 w 1463675"/>
              <a:gd name="connsiteY196" fmla="*/ 493441 h 3530600"/>
              <a:gd name="connsiteX197" fmla="*/ 917439 w 1463675"/>
              <a:gd name="connsiteY197" fmla="*/ 522888 h 3530600"/>
              <a:gd name="connsiteX198" fmla="*/ 884851 w 1463675"/>
              <a:gd name="connsiteY198" fmla="*/ 548356 h 3530600"/>
              <a:gd name="connsiteX199" fmla="*/ 849083 w 1463675"/>
              <a:gd name="connsiteY199" fmla="*/ 568253 h 3530600"/>
              <a:gd name="connsiteX200" fmla="*/ 810137 w 1463675"/>
              <a:gd name="connsiteY200" fmla="*/ 583375 h 3530600"/>
              <a:gd name="connsiteX201" fmla="*/ 769600 w 1463675"/>
              <a:gd name="connsiteY201" fmla="*/ 592129 h 3530600"/>
              <a:gd name="connsiteX202" fmla="*/ 725884 w 1463675"/>
              <a:gd name="connsiteY202" fmla="*/ 595313 h 3530600"/>
              <a:gd name="connsiteX203" fmla="*/ 682963 w 1463675"/>
              <a:gd name="connsiteY203" fmla="*/ 592129 h 3530600"/>
              <a:gd name="connsiteX204" fmla="*/ 641632 w 1463675"/>
              <a:gd name="connsiteY204" fmla="*/ 583375 h 3530600"/>
              <a:gd name="connsiteX205" fmla="*/ 602685 w 1463675"/>
              <a:gd name="connsiteY205" fmla="*/ 568253 h 3530600"/>
              <a:gd name="connsiteX206" fmla="*/ 567712 w 1463675"/>
              <a:gd name="connsiteY206" fmla="*/ 548356 h 3530600"/>
              <a:gd name="connsiteX207" fmla="*/ 535124 w 1463675"/>
              <a:gd name="connsiteY207" fmla="*/ 522888 h 3530600"/>
              <a:gd name="connsiteX208" fmla="*/ 505715 w 1463675"/>
              <a:gd name="connsiteY208" fmla="*/ 493441 h 3530600"/>
              <a:gd name="connsiteX209" fmla="*/ 481075 w 1463675"/>
              <a:gd name="connsiteY209" fmla="*/ 460014 h 3530600"/>
              <a:gd name="connsiteX210" fmla="*/ 461205 w 1463675"/>
              <a:gd name="connsiteY210" fmla="*/ 424200 h 3530600"/>
              <a:gd name="connsiteX211" fmla="*/ 446103 w 1463675"/>
              <a:gd name="connsiteY211" fmla="*/ 384407 h 3530600"/>
              <a:gd name="connsiteX212" fmla="*/ 438154 w 1463675"/>
              <a:gd name="connsiteY212" fmla="*/ 342225 h 3530600"/>
              <a:gd name="connsiteX213" fmla="*/ 434975 w 1463675"/>
              <a:gd name="connsiteY213" fmla="*/ 298452 h 3530600"/>
              <a:gd name="connsiteX214" fmla="*/ 438154 w 1463675"/>
              <a:gd name="connsiteY214" fmla="*/ 253883 h 3530600"/>
              <a:gd name="connsiteX215" fmla="*/ 446103 w 1463675"/>
              <a:gd name="connsiteY215" fmla="*/ 212498 h 3530600"/>
              <a:gd name="connsiteX216" fmla="*/ 461205 w 1463675"/>
              <a:gd name="connsiteY216" fmla="*/ 172704 h 3530600"/>
              <a:gd name="connsiteX217" fmla="*/ 481075 w 1463675"/>
              <a:gd name="connsiteY217" fmla="*/ 135298 h 3530600"/>
              <a:gd name="connsiteX218" fmla="*/ 505715 w 1463675"/>
              <a:gd name="connsiteY218" fmla="*/ 101872 h 3530600"/>
              <a:gd name="connsiteX219" fmla="*/ 535124 w 1463675"/>
              <a:gd name="connsiteY219" fmla="*/ 73220 h 3530600"/>
              <a:gd name="connsiteX220" fmla="*/ 567712 w 1463675"/>
              <a:gd name="connsiteY220" fmla="*/ 48548 h 3530600"/>
              <a:gd name="connsiteX221" fmla="*/ 602685 w 1463675"/>
              <a:gd name="connsiteY221" fmla="*/ 27060 h 3530600"/>
              <a:gd name="connsiteX222" fmla="*/ 641632 w 1463675"/>
              <a:gd name="connsiteY222" fmla="*/ 12734 h 3530600"/>
              <a:gd name="connsiteX223" fmla="*/ 682963 w 1463675"/>
              <a:gd name="connsiteY223" fmla="*/ 3183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463675" h="3530600">
                <a:moveTo>
                  <a:pt x="693738" y="727075"/>
                </a:moveTo>
                <a:lnTo>
                  <a:pt x="738981" y="727075"/>
                </a:lnTo>
                <a:lnTo>
                  <a:pt x="782638" y="730250"/>
                </a:lnTo>
                <a:lnTo>
                  <a:pt x="827088" y="736600"/>
                </a:lnTo>
                <a:lnTo>
                  <a:pt x="886619" y="742950"/>
                </a:lnTo>
                <a:lnTo>
                  <a:pt x="943769" y="755650"/>
                </a:lnTo>
                <a:lnTo>
                  <a:pt x="996156" y="773113"/>
                </a:lnTo>
                <a:lnTo>
                  <a:pt x="1046163" y="793750"/>
                </a:lnTo>
                <a:lnTo>
                  <a:pt x="1092200" y="819150"/>
                </a:lnTo>
                <a:lnTo>
                  <a:pt x="1136650" y="848519"/>
                </a:lnTo>
                <a:lnTo>
                  <a:pt x="1177925" y="881856"/>
                </a:lnTo>
                <a:lnTo>
                  <a:pt x="1215231" y="917575"/>
                </a:lnTo>
                <a:lnTo>
                  <a:pt x="1250156" y="957263"/>
                </a:lnTo>
                <a:lnTo>
                  <a:pt x="1281906" y="1000125"/>
                </a:lnTo>
                <a:lnTo>
                  <a:pt x="1311275" y="1045369"/>
                </a:lnTo>
                <a:lnTo>
                  <a:pt x="1337469" y="1092994"/>
                </a:lnTo>
                <a:lnTo>
                  <a:pt x="1362075" y="1143000"/>
                </a:lnTo>
                <a:lnTo>
                  <a:pt x="1382713" y="1193800"/>
                </a:lnTo>
                <a:lnTo>
                  <a:pt x="1400969" y="1247775"/>
                </a:lnTo>
                <a:lnTo>
                  <a:pt x="1416844" y="1301750"/>
                </a:lnTo>
                <a:lnTo>
                  <a:pt x="1431131" y="1357313"/>
                </a:lnTo>
                <a:lnTo>
                  <a:pt x="1441450" y="1413669"/>
                </a:lnTo>
                <a:lnTo>
                  <a:pt x="1450181" y="1469231"/>
                </a:lnTo>
                <a:lnTo>
                  <a:pt x="1456531" y="1526381"/>
                </a:lnTo>
                <a:lnTo>
                  <a:pt x="1461294" y="1583531"/>
                </a:lnTo>
                <a:lnTo>
                  <a:pt x="1463675" y="1639888"/>
                </a:lnTo>
                <a:lnTo>
                  <a:pt x="1463675" y="1695450"/>
                </a:lnTo>
                <a:lnTo>
                  <a:pt x="1461294" y="1751013"/>
                </a:lnTo>
                <a:lnTo>
                  <a:pt x="1455738" y="1804988"/>
                </a:lnTo>
                <a:lnTo>
                  <a:pt x="1451769" y="1833563"/>
                </a:lnTo>
                <a:lnTo>
                  <a:pt x="1441450" y="1858169"/>
                </a:lnTo>
                <a:lnTo>
                  <a:pt x="1428750" y="1880394"/>
                </a:lnTo>
                <a:lnTo>
                  <a:pt x="1413669" y="1899444"/>
                </a:lnTo>
                <a:lnTo>
                  <a:pt x="1395413" y="1914525"/>
                </a:lnTo>
                <a:lnTo>
                  <a:pt x="1374775" y="1928019"/>
                </a:lnTo>
                <a:lnTo>
                  <a:pt x="1353344" y="1936750"/>
                </a:lnTo>
                <a:lnTo>
                  <a:pt x="1331119" y="1943100"/>
                </a:lnTo>
                <a:lnTo>
                  <a:pt x="1307306" y="1946275"/>
                </a:lnTo>
                <a:lnTo>
                  <a:pt x="1284288" y="1946275"/>
                </a:lnTo>
                <a:lnTo>
                  <a:pt x="1262063" y="1943100"/>
                </a:lnTo>
                <a:lnTo>
                  <a:pt x="1241425" y="1937544"/>
                </a:lnTo>
                <a:lnTo>
                  <a:pt x="1220788" y="1928019"/>
                </a:lnTo>
                <a:lnTo>
                  <a:pt x="1203325" y="1915319"/>
                </a:lnTo>
                <a:lnTo>
                  <a:pt x="1188244" y="1900238"/>
                </a:lnTo>
                <a:lnTo>
                  <a:pt x="1176338" y="1880394"/>
                </a:lnTo>
                <a:lnTo>
                  <a:pt x="1167606" y="1858169"/>
                </a:lnTo>
                <a:lnTo>
                  <a:pt x="1164431" y="1833563"/>
                </a:lnTo>
                <a:lnTo>
                  <a:pt x="1164431" y="1804988"/>
                </a:lnTo>
                <a:lnTo>
                  <a:pt x="1169194" y="1760538"/>
                </a:lnTo>
                <a:lnTo>
                  <a:pt x="1170781" y="1713706"/>
                </a:lnTo>
                <a:lnTo>
                  <a:pt x="1172369" y="1663700"/>
                </a:lnTo>
                <a:lnTo>
                  <a:pt x="1170781" y="1612106"/>
                </a:lnTo>
                <a:lnTo>
                  <a:pt x="1167606" y="1558131"/>
                </a:lnTo>
                <a:lnTo>
                  <a:pt x="1162844" y="1504950"/>
                </a:lnTo>
                <a:lnTo>
                  <a:pt x="1155700" y="1450975"/>
                </a:lnTo>
                <a:lnTo>
                  <a:pt x="1145381" y="1397794"/>
                </a:lnTo>
                <a:lnTo>
                  <a:pt x="1132681" y="1345406"/>
                </a:lnTo>
                <a:lnTo>
                  <a:pt x="1116013" y="1296194"/>
                </a:lnTo>
                <a:lnTo>
                  <a:pt x="1096963" y="1247775"/>
                </a:lnTo>
                <a:lnTo>
                  <a:pt x="1073944" y="1203325"/>
                </a:lnTo>
                <a:lnTo>
                  <a:pt x="1073944" y="1417638"/>
                </a:lnTo>
                <a:lnTo>
                  <a:pt x="1077119" y="1631156"/>
                </a:lnTo>
                <a:lnTo>
                  <a:pt x="1079500" y="1845469"/>
                </a:lnTo>
                <a:lnTo>
                  <a:pt x="1083469" y="1866106"/>
                </a:lnTo>
                <a:lnTo>
                  <a:pt x="1085056" y="1888331"/>
                </a:lnTo>
                <a:lnTo>
                  <a:pt x="1085850" y="2258219"/>
                </a:lnTo>
                <a:lnTo>
                  <a:pt x="1088231" y="2627313"/>
                </a:lnTo>
                <a:lnTo>
                  <a:pt x="1093788" y="2996406"/>
                </a:lnTo>
                <a:lnTo>
                  <a:pt x="1105694" y="3367088"/>
                </a:lnTo>
                <a:lnTo>
                  <a:pt x="1104106" y="3398044"/>
                </a:lnTo>
                <a:lnTo>
                  <a:pt x="1098550" y="3426619"/>
                </a:lnTo>
                <a:lnTo>
                  <a:pt x="1089025" y="3450431"/>
                </a:lnTo>
                <a:lnTo>
                  <a:pt x="1075531" y="3471069"/>
                </a:lnTo>
                <a:lnTo>
                  <a:pt x="1058863" y="3490119"/>
                </a:lnTo>
                <a:lnTo>
                  <a:pt x="1039813" y="3504406"/>
                </a:lnTo>
                <a:lnTo>
                  <a:pt x="1018381" y="3516313"/>
                </a:lnTo>
                <a:lnTo>
                  <a:pt x="994569" y="3524250"/>
                </a:lnTo>
                <a:lnTo>
                  <a:pt x="970756" y="3529806"/>
                </a:lnTo>
                <a:lnTo>
                  <a:pt x="945356" y="3530600"/>
                </a:lnTo>
                <a:lnTo>
                  <a:pt x="920750" y="3528219"/>
                </a:lnTo>
                <a:lnTo>
                  <a:pt x="896144" y="3524250"/>
                </a:lnTo>
                <a:lnTo>
                  <a:pt x="872331" y="3515519"/>
                </a:lnTo>
                <a:lnTo>
                  <a:pt x="850106" y="3504406"/>
                </a:lnTo>
                <a:lnTo>
                  <a:pt x="829469" y="3490119"/>
                </a:lnTo>
                <a:lnTo>
                  <a:pt x="811213" y="3471069"/>
                </a:lnTo>
                <a:lnTo>
                  <a:pt x="796131" y="3450431"/>
                </a:lnTo>
                <a:lnTo>
                  <a:pt x="784225" y="3425031"/>
                </a:lnTo>
                <a:lnTo>
                  <a:pt x="776288" y="3398044"/>
                </a:lnTo>
                <a:lnTo>
                  <a:pt x="772319" y="3367088"/>
                </a:lnTo>
                <a:lnTo>
                  <a:pt x="760413" y="2980531"/>
                </a:lnTo>
                <a:lnTo>
                  <a:pt x="754063" y="2594769"/>
                </a:lnTo>
                <a:lnTo>
                  <a:pt x="751681" y="2208213"/>
                </a:lnTo>
                <a:lnTo>
                  <a:pt x="704056" y="2208213"/>
                </a:lnTo>
                <a:lnTo>
                  <a:pt x="701675" y="2594769"/>
                </a:lnTo>
                <a:lnTo>
                  <a:pt x="696913" y="2980531"/>
                </a:lnTo>
                <a:lnTo>
                  <a:pt x="683419" y="3367088"/>
                </a:lnTo>
                <a:lnTo>
                  <a:pt x="680244" y="3398044"/>
                </a:lnTo>
                <a:lnTo>
                  <a:pt x="671513" y="3425031"/>
                </a:lnTo>
                <a:lnTo>
                  <a:pt x="659606" y="3450431"/>
                </a:lnTo>
                <a:lnTo>
                  <a:pt x="644525" y="3471069"/>
                </a:lnTo>
                <a:lnTo>
                  <a:pt x="626269" y="3490119"/>
                </a:lnTo>
                <a:lnTo>
                  <a:pt x="606425" y="3504406"/>
                </a:lnTo>
                <a:lnTo>
                  <a:pt x="584200" y="3515519"/>
                </a:lnTo>
                <a:lnTo>
                  <a:pt x="560388" y="3524250"/>
                </a:lnTo>
                <a:lnTo>
                  <a:pt x="535781" y="3528219"/>
                </a:lnTo>
                <a:lnTo>
                  <a:pt x="511175" y="3530600"/>
                </a:lnTo>
                <a:lnTo>
                  <a:pt x="486569" y="3529806"/>
                </a:lnTo>
                <a:lnTo>
                  <a:pt x="461169" y="3524250"/>
                </a:lnTo>
                <a:lnTo>
                  <a:pt x="438944" y="3516313"/>
                </a:lnTo>
                <a:lnTo>
                  <a:pt x="417513" y="3504406"/>
                </a:lnTo>
                <a:lnTo>
                  <a:pt x="397669" y="3490119"/>
                </a:lnTo>
                <a:lnTo>
                  <a:pt x="381000" y="3471069"/>
                </a:lnTo>
                <a:lnTo>
                  <a:pt x="367506" y="3450431"/>
                </a:lnTo>
                <a:lnTo>
                  <a:pt x="357981" y="3426619"/>
                </a:lnTo>
                <a:lnTo>
                  <a:pt x="351631" y="3398044"/>
                </a:lnTo>
                <a:lnTo>
                  <a:pt x="350838" y="3367088"/>
                </a:lnTo>
                <a:lnTo>
                  <a:pt x="361950" y="2996406"/>
                </a:lnTo>
                <a:lnTo>
                  <a:pt x="369094" y="2627313"/>
                </a:lnTo>
                <a:lnTo>
                  <a:pt x="370681" y="2258219"/>
                </a:lnTo>
                <a:lnTo>
                  <a:pt x="372269" y="1888331"/>
                </a:lnTo>
                <a:lnTo>
                  <a:pt x="372269" y="1883569"/>
                </a:lnTo>
                <a:lnTo>
                  <a:pt x="372269" y="1878013"/>
                </a:lnTo>
                <a:lnTo>
                  <a:pt x="372269" y="1857375"/>
                </a:lnTo>
                <a:lnTo>
                  <a:pt x="372269" y="1235075"/>
                </a:lnTo>
                <a:lnTo>
                  <a:pt x="350838" y="1283494"/>
                </a:lnTo>
                <a:lnTo>
                  <a:pt x="333375" y="1335088"/>
                </a:lnTo>
                <a:lnTo>
                  <a:pt x="320675" y="1388269"/>
                </a:lnTo>
                <a:lnTo>
                  <a:pt x="308769" y="1442244"/>
                </a:lnTo>
                <a:lnTo>
                  <a:pt x="300831" y="1497013"/>
                </a:lnTo>
                <a:lnTo>
                  <a:pt x="295275" y="1553369"/>
                </a:lnTo>
                <a:lnTo>
                  <a:pt x="292100" y="1606550"/>
                </a:lnTo>
                <a:lnTo>
                  <a:pt x="291306" y="1660525"/>
                </a:lnTo>
                <a:lnTo>
                  <a:pt x="292100" y="1711325"/>
                </a:lnTo>
                <a:lnTo>
                  <a:pt x="294481" y="1759744"/>
                </a:lnTo>
                <a:lnTo>
                  <a:pt x="297656" y="1804988"/>
                </a:lnTo>
                <a:lnTo>
                  <a:pt x="298450" y="1833563"/>
                </a:lnTo>
                <a:lnTo>
                  <a:pt x="294481" y="1858169"/>
                </a:lnTo>
                <a:lnTo>
                  <a:pt x="285750" y="1880394"/>
                </a:lnTo>
                <a:lnTo>
                  <a:pt x="274638" y="1900238"/>
                </a:lnTo>
                <a:lnTo>
                  <a:pt x="259556" y="1915319"/>
                </a:lnTo>
                <a:lnTo>
                  <a:pt x="241300" y="1928019"/>
                </a:lnTo>
                <a:lnTo>
                  <a:pt x="222250" y="1937544"/>
                </a:lnTo>
                <a:lnTo>
                  <a:pt x="200819" y="1943894"/>
                </a:lnTo>
                <a:lnTo>
                  <a:pt x="177800" y="1947069"/>
                </a:lnTo>
                <a:lnTo>
                  <a:pt x="155575" y="1946275"/>
                </a:lnTo>
                <a:lnTo>
                  <a:pt x="132556" y="1943894"/>
                </a:lnTo>
                <a:lnTo>
                  <a:pt x="110331" y="1937544"/>
                </a:lnTo>
                <a:lnTo>
                  <a:pt x="88106" y="1928019"/>
                </a:lnTo>
                <a:lnTo>
                  <a:pt x="68263" y="1915319"/>
                </a:lnTo>
                <a:lnTo>
                  <a:pt x="49213" y="1899444"/>
                </a:lnTo>
                <a:lnTo>
                  <a:pt x="33338" y="1880394"/>
                </a:lnTo>
                <a:lnTo>
                  <a:pt x="21431" y="1858169"/>
                </a:lnTo>
                <a:lnTo>
                  <a:pt x="11906" y="1833563"/>
                </a:lnTo>
                <a:lnTo>
                  <a:pt x="6350" y="1804988"/>
                </a:lnTo>
                <a:lnTo>
                  <a:pt x="2381" y="1751806"/>
                </a:lnTo>
                <a:lnTo>
                  <a:pt x="0" y="1697831"/>
                </a:lnTo>
                <a:lnTo>
                  <a:pt x="0" y="1643063"/>
                </a:lnTo>
                <a:lnTo>
                  <a:pt x="794" y="1588294"/>
                </a:lnTo>
                <a:lnTo>
                  <a:pt x="5556" y="1531938"/>
                </a:lnTo>
                <a:lnTo>
                  <a:pt x="11113" y="1477169"/>
                </a:lnTo>
                <a:lnTo>
                  <a:pt x="19050" y="1420813"/>
                </a:lnTo>
                <a:lnTo>
                  <a:pt x="30163" y="1366044"/>
                </a:lnTo>
                <a:lnTo>
                  <a:pt x="42863" y="1312069"/>
                </a:lnTo>
                <a:lnTo>
                  <a:pt x="57944" y="1258888"/>
                </a:lnTo>
                <a:lnTo>
                  <a:pt x="75406" y="1205706"/>
                </a:lnTo>
                <a:lnTo>
                  <a:pt x="96044" y="1154906"/>
                </a:lnTo>
                <a:lnTo>
                  <a:pt x="118269" y="1105694"/>
                </a:lnTo>
                <a:lnTo>
                  <a:pt x="143669" y="1058863"/>
                </a:lnTo>
                <a:lnTo>
                  <a:pt x="171450" y="1014413"/>
                </a:lnTo>
                <a:lnTo>
                  <a:pt x="202406" y="971550"/>
                </a:lnTo>
                <a:lnTo>
                  <a:pt x="234950" y="931863"/>
                </a:lnTo>
                <a:lnTo>
                  <a:pt x="271463" y="894556"/>
                </a:lnTo>
                <a:lnTo>
                  <a:pt x="310356" y="860425"/>
                </a:lnTo>
                <a:lnTo>
                  <a:pt x="351631" y="831056"/>
                </a:lnTo>
                <a:lnTo>
                  <a:pt x="396875" y="803275"/>
                </a:lnTo>
                <a:lnTo>
                  <a:pt x="444500" y="781844"/>
                </a:lnTo>
                <a:lnTo>
                  <a:pt x="493713" y="762794"/>
                </a:lnTo>
                <a:lnTo>
                  <a:pt x="547688" y="748506"/>
                </a:lnTo>
                <a:lnTo>
                  <a:pt x="604838" y="739775"/>
                </a:lnTo>
                <a:lnTo>
                  <a:pt x="648494" y="731044"/>
                </a:lnTo>
                <a:close/>
                <a:moveTo>
                  <a:pt x="725884" y="0"/>
                </a:moveTo>
                <a:lnTo>
                  <a:pt x="769600" y="3183"/>
                </a:lnTo>
                <a:lnTo>
                  <a:pt x="810137" y="12734"/>
                </a:lnTo>
                <a:lnTo>
                  <a:pt x="849083" y="27060"/>
                </a:lnTo>
                <a:lnTo>
                  <a:pt x="884851" y="48548"/>
                </a:lnTo>
                <a:lnTo>
                  <a:pt x="917439" y="73220"/>
                </a:lnTo>
                <a:lnTo>
                  <a:pt x="946053" y="101872"/>
                </a:lnTo>
                <a:lnTo>
                  <a:pt x="971488" y="135298"/>
                </a:lnTo>
                <a:lnTo>
                  <a:pt x="990564" y="172704"/>
                </a:lnTo>
                <a:lnTo>
                  <a:pt x="1005666" y="212498"/>
                </a:lnTo>
                <a:lnTo>
                  <a:pt x="1015204" y="253883"/>
                </a:lnTo>
                <a:lnTo>
                  <a:pt x="1017588" y="298452"/>
                </a:lnTo>
                <a:lnTo>
                  <a:pt x="1015204" y="342225"/>
                </a:lnTo>
                <a:lnTo>
                  <a:pt x="1005666" y="384407"/>
                </a:lnTo>
                <a:lnTo>
                  <a:pt x="990564" y="424200"/>
                </a:lnTo>
                <a:lnTo>
                  <a:pt x="971488" y="460014"/>
                </a:lnTo>
                <a:lnTo>
                  <a:pt x="946053" y="493441"/>
                </a:lnTo>
                <a:lnTo>
                  <a:pt x="917439" y="522888"/>
                </a:lnTo>
                <a:lnTo>
                  <a:pt x="884851" y="548356"/>
                </a:lnTo>
                <a:lnTo>
                  <a:pt x="849083" y="568253"/>
                </a:lnTo>
                <a:lnTo>
                  <a:pt x="810137" y="583375"/>
                </a:lnTo>
                <a:lnTo>
                  <a:pt x="769600" y="592129"/>
                </a:lnTo>
                <a:lnTo>
                  <a:pt x="725884" y="595313"/>
                </a:lnTo>
                <a:lnTo>
                  <a:pt x="682963" y="592129"/>
                </a:lnTo>
                <a:lnTo>
                  <a:pt x="641632" y="583375"/>
                </a:lnTo>
                <a:lnTo>
                  <a:pt x="602685" y="568253"/>
                </a:lnTo>
                <a:lnTo>
                  <a:pt x="567712" y="548356"/>
                </a:lnTo>
                <a:lnTo>
                  <a:pt x="535124" y="522888"/>
                </a:lnTo>
                <a:lnTo>
                  <a:pt x="505715" y="493441"/>
                </a:lnTo>
                <a:lnTo>
                  <a:pt x="481075" y="460014"/>
                </a:lnTo>
                <a:lnTo>
                  <a:pt x="461205" y="424200"/>
                </a:lnTo>
                <a:lnTo>
                  <a:pt x="446103" y="384407"/>
                </a:lnTo>
                <a:lnTo>
                  <a:pt x="438154" y="342225"/>
                </a:lnTo>
                <a:lnTo>
                  <a:pt x="434975" y="298452"/>
                </a:lnTo>
                <a:lnTo>
                  <a:pt x="438154" y="253883"/>
                </a:lnTo>
                <a:lnTo>
                  <a:pt x="446103" y="212498"/>
                </a:lnTo>
                <a:lnTo>
                  <a:pt x="461205" y="172704"/>
                </a:lnTo>
                <a:lnTo>
                  <a:pt x="481075" y="135298"/>
                </a:lnTo>
                <a:lnTo>
                  <a:pt x="505715" y="101872"/>
                </a:lnTo>
                <a:lnTo>
                  <a:pt x="535124" y="73220"/>
                </a:lnTo>
                <a:lnTo>
                  <a:pt x="567712" y="48548"/>
                </a:lnTo>
                <a:lnTo>
                  <a:pt x="602685" y="27060"/>
                </a:lnTo>
                <a:lnTo>
                  <a:pt x="641632" y="12734"/>
                </a:lnTo>
                <a:lnTo>
                  <a:pt x="682963" y="3183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7" name="Freeform 43"/>
          <p:cNvSpPr>
            <a:spLocks/>
          </p:cNvSpPr>
          <p:nvPr/>
        </p:nvSpPr>
        <p:spPr bwMode="auto">
          <a:xfrm>
            <a:off x="6669335" y="3450640"/>
            <a:ext cx="998699" cy="2409013"/>
          </a:xfrm>
          <a:custGeom>
            <a:avLst/>
            <a:gdLst>
              <a:gd name="connsiteX0" fmla="*/ 693738 w 1463675"/>
              <a:gd name="connsiteY0" fmla="*/ 727075 h 3530600"/>
              <a:gd name="connsiteX1" fmla="*/ 738981 w 1463675"/>
              <a:gd name="connsiteY1" fmla="*/ 727075 h 3530600"/>
              <a:gd name="connsiteX2" fmla="*/ 782638 w 1463675"/>
              <a:gd name="connsiteY2" fmla="*/ 730250 h 3530600"/>
              <a:gd name="connsiteX3" fmla="*/ 827088 w 1463675"/>
              <a:gd name="connsiteY3" fmla="*/ 736600 h 3530600"/>
              <a:gd name="connsiteX4" fmla="*/ 886619 w 1463675"/>
              <a:gd name="connsiteY4" fmla="*/ 742950 h 3530600"/>
              <a:gd name="connsiteX5" fmla="*/ 943769 w 1463675"/>
              <a:gd name="connsiteY5" fmla="*/ 755650 h 3530600"/>
              <a:gd name="connsiteX6" fmla="*/ 996156 w 1463675"/>
              <a:gd name="connsiteY6" fmla="*/ 773113 h 3530600"/>
              <a:gd name="connsiteX7" fmla="*/ 1046163 w 1463675"/>
              <a:gd name="connsiteY7" fmla="*/ 793750 h 3530600"/>
              <a:gd name="connsiteX8" fmla="*/ 1092200 w 1463675"/>
              <a:gd name="connsiteY8" fmla="*/ 819150 h 3530600"/>
              <a:gd name="connsiteX9" fmla="*/ 1136650 w 1463675"/>
              <a:gd name="connsiteY9" fmla="*/ 848519 h 3530600"/>
              <a:gd name="connsiteX10" fmla="*/ 1177925 w 1463675"/>
              <a:gd name="connsiteY10" fmla="*/ 881856 h 3530600"/>
              <a:gd name="connsiteX11" fmla="*/ 1215231 w 1463675"/>
              <a:gd name="connsiteY11" fmla="*/ 917575 h 3530600"/>
              <a:gd name="connsiteX12" fmla="*/ 1250156 w 1463675"/>
              <a:gd name="connsiteY12" fmla="*/ 957263 h 3530600"/>
              <a:gd name="connsiteX13" fmla="*/ 1281906 w 1463675"/>
              <a:gd name="connsiteY13" fmla="*/ 1000125 h 3530600"/>
              <a:gd name="connsiteX14" fmla="*/ 1311275 w 1463675"/>
              <a:gd name="connsiteY14" fmla="*/ 1045369 h 3530600"/>
              <a:gd name="connsiteX15" fmla="*/ 1337469 w 1463675"/>
              <a:gd name="connsiteY15" fmla="*/ 1092994 h 3530600"/>
              <a:gd name="connsiteX16" fmla="*/ 1362075 w 1463675"/>
              <a:gd name="connsiteY16" fmla="*/ 1143000 h 3530600"/>
              <a:gd name="connsiteX17" fmla="*/ 1382713 w 1463675"/>
              <a:gd name="connsiteY17" fmla="*/ 1193800 h 3530600"/>
              <a:gd name="connsiteX18" fmla="*/ 1400969 w 1463675"/>
              <a:gd name="connsiteY18" fmla="*/ 1247775 h 3530600"/>
              <a:gd name="connsiteX19" fmla="*/ 1416844 w 1463675"/>
              <a:gd name="connsiteY19" fmla="*/ 1301750 h 3530600"/>
              <a:gd name="connsiteX20" fmla="*/ 1431131 w 1463675"/>
              <a:gd name="connsiteY20" fmla="*/ 1357313 h 3530600"/>
              <a:gd name="connsiteX21" fmla="*/ 1441450 w 1463675"/>
              <a:gd name="connsiteY21" fmla="*/ 1413669 h 3530600"/>
              <a:gd name="connsiteX22" fmla="*/ 1450181 w 1463675"/>
              <a:gd name="connsiteY22" fmla="*/ 1469231 h 3530600"/>
              <a:gd name="connsiteX23" fmla="*/ 1456531 w 1463675"/>
              <a:gd name="connsiteY23" fmla="*/ 1526381 h 3530600"/>
              <a:gd name="connsiteX24" fmla="*/ 1461294 w 1463675"/>
              <a:gd name="connsiteY24" fmla="*/ 1583531 h 3530600"/>
              <a:gd name="connsiteX25" fmla="*/ 1463675 w 1463675"/>
              <a:gd name="connsiteY25" fmla="*/ 1639888 h 3530600"/>
              <a:gd name="connsiteX26" fmla="*/ 1463675 w 1463675"/>
              <a:gd name="connsiteY26" fmla="*/ 1695450 h 3530600"/>
              <a:gd name="connsiteX27" fmla="*/ 1461294 w 1463675"/>
              <a:gd name="connsiteY27" fmla="*/ 1751013 h 3530600"/>
              <a:gd name="connsiteX28" fmla="*/ 1455738 w 1463675"/>
              <a:gd name="connsiteY28" fmla="*/ 1804988 h 3530600"/>
              <a:gd name="connsiteX29" fmla="*/ 1451769 w 1463675"/>
              <a:gd name="connsiteY29" fmla="*/ 1833563 h 3530600"/>
              <a:gd name="connsiteX30" fmla="*/ 1441450 w 1463675"/>
              <a:gd name="connsiteY30" fmla="*/ 1858169 h 3530600"/>
              <a:gd name="connsiteX31" fmla="*/ 1428750 w 1463675"/>
              <a:gd name="connsiteY31" fmla="*/ 1880394 h 3530600"/>
              <a:gd name="connsiteX32" fmla="*/ 1413669 w 1463675"/>
              <a:gd name="connsiteY32" fmla="*/ 1899444 h 3530600"/>
              <a:gd name="connsiteX33" fmla="*/ 1395413 w 1463675"/>
              <a:gd name="connsiteY33" fmla="*/ 1914525 h 3530600"/>
              <a:gd name="connsiteX34" fmla="*/ 1374775 w 1463675"/>
              <a:gd name="connsiteY34" fmla="*/ 1928019 h 3530600"/>
              <a:gd name="connsiteX35" fmla="*/ 1353344 w 1463675"/>
              <a:gd name="connsiteY35" fmla="*/ 1936750 h 3530600"/>
              <a:gd name="connsiteX36" fmla="*/ 1331119 w 1463675"/>
              <a:gd name="connsiteY36" fmla="*/ 1943100 h 3530600"/>
              <a:gd name="connsiteX37" fmla="*/ 1307306 w 1463675"/>
              <a:gd name="connsiteY37" fmla="*/ 1946275 h 3530600"/>
              <a:gd name="connsiteX38" fmla="*/ 1284288 w 1463675"/>
              <a:gd name="connsiteY38" fmla="*/ 1946275 h 3530600"/>
              <a:gd name="connsiteX39" fmla="*/ 1262063 w 1463675"/>
              <a:gd name="connsiteY39" fmla="*/ 1943100 h 3530600"/>
              <a:gd name="connsiteX40" fmla="*/ 1241425 w 1463675"/>
              <a:gd name="connsiteY40" fmla="*/ 1937544 h 3530600"/>
              <a:gd name="connsiteX41" fmla="*/ 1220788 w 1463675"/>
              <a:gd name="connsiteY41" fmla="*/ 1928019 h 3530600"/>
              <a:gd name="connsiteX42" fmla="*/ 1203325 w 1463675"/>
              <a:gd name="connsiteY42" fmla="*/ 1915319 h 3530600"/>
              <a:gd name="connsiteX43" fmla="*/ 1188244 w 1463675"/>
              <a:gd name="connsiteY43" fmla="*/ 1900238 h 3530600"/>
              <a:gd name="connsiteX44" fmla="*/ 1176338 w 1463675"/>
              <a:gd name="connsiteY44" fmla="*/ 1880394 h 3530600"/>
              <a:gd name="connsiteX45" fmla="*/ 1167606 w 1463675"/>
              <a:gd name="connsiteY45" fmla="*/ 1858169 h 3530600"/>
              <a:gd name="connsiteX46" fmla="*/ 1164431 w 1463675"/>
              <a:gd name="connsiteY46" fmla="*/ 1833563 h 3530600"/>
              <a:gd name="connsiteX47" fmla="*/ 1164431 w 1463675"/>
              <a:gd name="connsiteY47" fmla="*/ 1804988 h 3530600"/>
              <a:gd name="connsiteX48" fmla="*/ 1169194 w 1463675"/>
              <a:gd name="connsiteY48" fmla="*/ 1760538 h 3530600"/>
              <a:gd name="connsiteX49" fmla="*/ 1170781 w 1463675"/>
              <a:gd name="connsiteY49" fmla="*/ 1713706 h 3530600"/>
              <a:gd name="connsiteX50" fmla="*/ 1172369 w 1463675"/>
              <a:gd name="connsiteY50" fmla="*/ 1663700 h 3530600"/>
              <a:gd name="connsiteX51" fmla="*/ 1170781 w 1463675"/>
              <a:gd name="connsiteY51" fmla="*/ 1612106 h 3530600"/>
              <a:gd name="connsiteX52" fmla="*/ 1167606 w 1463675"/>
              <a:gd name="connsiteY52" fmla="*/ 1558131 h 3530600"/>
              <a:gd name="connsiteX53" fmla="*/ 1162844 w 1463675"/>
              <a:gd name="connsiteY53" fmla="*/ 1504950 h 3530600"/>
              <a:gd name="connsiteX54" fmla="*/ 1155700 w 1463675"/>
              <a:gd name="connsiteY54" fmla="*/ 1450975 h 3530600"/>
              <a:gd name="connsiteX55" fmla="*/ 1145381 w 1463675"/>
              <a:gd name="connsiteY55" fmla="*/ 1397794 h 3530600"/>
              <a:gd name="connsiteX56" fmla="*/ 1132681 w 1463675"/>
              <a:gd name="connsiteY56" fmla="*/ 1345406 h 3530600"/>
              <a:gd name="connsiteX57" fmla="*/ 1116013 w 1463675"/>
              <a:gd name="connsiteY57" fmla="*/ 1296194 h 3530600"/>
              <a:gd name="connsiteX58" fmla="*/ 1096963 w 1463675"/>
              <a:gd name="connsiteY58" fmla="*/ 1247775 h 3530600"/>
              <a:gd name="connsiteX59" fmla="*/ 1073944 w 1463675"/>
              <a:gd name="connsiteY59" fmla="*/ 1203325 h 3530600"/>
              <a:gd name="connsiteX60" fmla="*/ 1073944 w 1463675"/>
              <a:gd name="connsiteY60" fmla="*/ 1417638 h 3530600"/>
              <a:gd name="connsiteX61" fmla="*/ 1077119 w 1463675"/>
              <a:gd name="connsiteY61" fmla="*/ 1631156 h 3530600"/>
              <a:gd name="connsiteX62" fmla="*/ 1079500 w 1463675"/>
              <a:gd name="connsiteY62" fmla="*/ 1845469 h 3530600"/>
              <a:gd name="connsiteX63" fmla="*/ 1083469 w 1463675"/>
              <a:gd name="connsiteY63" fmla="*/ 1866106 h 3530600"/>
              <a:gd name="connsiteX64" fmla="*/ 1085056 w 1463675"/>
              <a:gd name="connsiteY64" fmla="*/ 1888331 h 3530600"/>
              <a:gd name="connsiteX65" fmla="*/ 1085850 w 1463675"/>
              <a:gd name="connsiteY65" fmla="*/ 2258219 h 3530600"/>
              <a:gd name="connsiteX66" fmla="*/ 1088231 w 1463675"/>
              <a:gd name="connsiteY66" fmla="*/ 2627313 h 3530600"/>
              <a:gd name="connsiteX67" fmla="*/ 1093788 w 1463675"/>
              <a:gd name="connsiteY67" fmla="*/ 2996406 h 3530600"/>
              <a:gd name="connsiteX68" fmla="*/ 1105694 w 1463675"/>
              <a:gd name="connsiteY68" fmla="*/ 3367088 h 3530600"/>
              <a:gd name="connsiteX69" fmla="*/ 1104106 w 1463675"/>
              <a:gd name="connsiteY69" fmla="*/ 3398044 h 3530600"/>
              <a:gd name="connsiteX70" fmla="*/ 1098550 w 1463675"/>
              <a:gd name="connsiteY70" fmla="*/ 3426619 h 3530600"/>
              <a:gd name="connsiteX71" fmla="*/ 1089025 w 1463675"/>
              <a:gd name="connsiteY71" fmla="*/ 3450431 h 3530600"/>
              <a:gd name="connsiteX72" fmla="*/ 1075531 w 1463675"/>
              <a:gd name="connsiteY72" fmla="*/ 3471069 h 3530600"/>
              <a:gd name="connsiteX73" fmla="*/ 1058863 w 1463675"/>
              <a:gd name="connsiteY73" fmla="*/ 3490119 h 3530600"/>
              <a:gd name="connsiteX74" fmla="*/ 1039813 w 1463675"/>
              <a:gd name="connsiteY74" fmla="*/ 3504406 h 3530600"/>
              <a:gd name="connsiteX75" fmla="*/ 1018381 w 1463675"/>
              <a:gd name="connsiteY75" fmla="*/ 3516313 h 3530600"/>
              <a:gd name="connsiteX76" fmla="*/ 994569 w 1463675"/>
              <a:gd name="connsiteY76" fmla="*/ 3524250 h 3530600"/>
              <a:gd name="connsiteX77" fmla="*/ 970756 w 1463675"/>
              <a:gd name="connsiteY77" fmla="*/ 3529806 h 3530600"/>
              <a:gd name="connsiteX78" fmla="*/ 945356 w 1463675"/>
              <a:gd name="connsiteY78" fmla="*/ 3530600 h 3530600"/>
              <a:gd name="connsiteX79" fmla="*/ 920750 w 1463675"/>
              <a:gd name="connsiteY79" fmla="*/ 3528219 h 3530600"/>
              <a:gd name="connsiteX80" fmla="*/ 896144 w 1463675"/>
              <a:gd name="connsiteY80" fmla="*/ 3524250 h 3530600"/>
              <a:gd name="connsiteX81" fmla="*/ 872331 w 1463675"/>
              <a:gd name="connsiteY81" fmla="*/ 3515519 h 3530600"/>
              <a:gd name="connsiteX82" fmla="*/ 850106 w 1463675"/>
              <a:gd name="connsiteY82" fmla="*/ 3504406 h 3530600"/>
              <a:gd name="connsiteX83" fmla="*/ 829469 w 1463675"/>
              <a:gd name="connsiteY83" fmla="*/ 3490119 h 3530600"/>
              <a:gd name="connsiteX84" fmla="*/ 811213 w 1463675"/>
              <a:gd name="connsiteY84" fmla="*/ 3471069 h 3530600"/>
              <a:gd name="connsiteX85" fmla="*/ 796131 w 1463675"/>
              <a:gd name="connsiteY85" fmla="*/ 3450431 h 3530600"/>
              <a:gd name="connsiteX86" fmla="*/ 784225 w 1463675"/>
              <a:gd name="connsiteY86" fmla="*/ 3425031 h 3530600"/>
              <a:gd name="connsiteX87" fmla="*/ 776288 w 1463675"/>
              <a:gd name="connsiteY87" fmla="*/ 3398044 h 3530600"/>
              <a:gd name="connsiteX88" fmla="*/ 772319 w 1463675"/>
              <a:gd name="connsiteY88" fmla="*/ 3367088 h 3530600"/>
              <a:gd name="connsiteX89" fmla="*/ 760413 w 1463675"/>
              <a:gd name="connsiteY89" fmla="*/ 2980531 h 3530600"/>
              <a:gd name="connsiteX90" fmla="*/ 754063 w 1463675"/>
              <a:gd name="connsiteY90" fmla="*/ 2594769 h 3530600"/>
              <a:gd name="connsiteX91" fmla="*/ 751681 w 1463675"/>
              <a:gd name="connsiteY91" fmla="*/ 2208213 h 3530600"/>
              <a:gd name="connsiteX92" fmla="*/ 704056 w 1463675"/>
              <a:gd name="connsiteY92" fmla="*/ 2208213 h 3530600"/>
              <a:gd name="connsiteX93" fmla="*/ 701675 w 1463675"/>
              <a:gd name="connsiteY93" fmla="*/ 2594769 h 3530600"/>
              <a:gd name="connsiteX94" fmla="*/ 696913 w 1463675"/>
              <a:gd name="connsiteY94" fmla="*/ 2980531 h 3530600"/>
              <a:gd name="connsiteX95" fmla="*/ 683419 w 1463675"/>
              <a:gd name="connsiteY95" fmla="*/ 3367088 h 3530600"/>
              <a:gd name="connsiteX96" fmla="*/ 680244 w 1463675"/>
              <a:gd name="connsiteY96" fmla="*/ 3398044 h 3530600"/>
              <a:gd name="connsiteX97" fmla="*/ 671513 w 1463675"/>
              <a:gd name="connsiteY97" fmla="*/ 3425031 h 3530600"/>
              <a:gd name="connsiteX98" fmla="*/ 659606 w 1463675"/>
              <a:gd name="connsiteY98" fmla="*/ 3450431 h 3530600"/>
              <a:gd name="connsiteX99" fmla="*/ 644525 w 1463675"/>
              <a:gd name="connsiteY99" fmla="*/ 3471069 h 3530600"/>
              <a:gd name="connsiteX100" fmla="*/ 626269 w 1463675"/>
              <a:gd name="connsiteY100" fmla="*/ 3490119 h 3530600"/>
              <a:gd name="connsiteX101" fmla="*/ 606425 w 1463675"/>
              <a:gd name="connsiteY101" fmla="*/ 3504406 h 3530600"/>
              <a:gd name="connsiteX102" fmla="*/ 584200 w 1463675"/>
              <a:gd name="connsiteY102" fmla="*/ 3515519 h 3530600"/>
              <a:gd name="connsiteX103" fmla="*/ 560388 w 1463675"/>
              <a:gd name="connsiteY103" fmla="*/ 3524250 h 3530600"/>
              <a:gd name="connsiteX104" fmla="*/ 535781 w 1463675"/>
              <a:gd name="connsiteY104" fmla="*/ 3528219 h 3530600"/>
              <a:gd name="connsiteX105" fmla="*/ 511175 w 1463675"/>
              <a:gd name="connsiteY105" fmla="*/ 3530600 h 3530600"/>
              <a:gd name="connsiteX106" fmla="*/ 486569 w 1463675"/>
              <a:gd name="connsiteY106" fmla="*/ 3529806 h 3530600"/>
              <a:gd name="connsiteX107" fmla="*/ 461169 w 1463675"/>
              <a:gd name="connsiteY107" fmla="*/ 3524250 h 3530600"/>
              <a:gd name="connsiteX108" fmla="*/ 438944 w 1463675"/>
              <a:gd name="connsiteY108" fmla="*/ 3516313 h 3530600"/>
              <a:gd name="connsiteX109" fmla="*/ 417513 w 1463675"/>
              <a:gd name="connsiteY109" fmla="*/ 3504406 h 3530600"/>
              <a:gd name="connsiteX110" fmla="*/ 397669 w 1463675"/>
              <a:gd name="connsiteY110" fmla="*/ 3490119 h 3530600"/>
              <a:gd name="connsiteX111" fmla="*/ 381000 w 1463675"/>
              <a:gd name="connsiteY111" fmla="*/ 3471069 h 3530600"/>
              <a:gd name="connsiteX112" fmla="*/ 367506 w 1463675"/>
              <a:gd name="connsiteY112" fmla="*/ 3450431 h 3530600"/>
              <a:gd name="connsiteX113" fmla="*/ 357981 w 1463675"/>
              <a:gd name="connsiteY113" fmla="*/ 3426619 h 3530600"/>
              <a:gd name="connsiteX114" fmla="*/ 351631 w 1463675"/>
              <a:gd name="connsiteY114" fmla="*/ 3398044 h 3530600"/>
              <a:gd name="connsiteX115" fmla="*/ 350838 w 1463675"/>
              <a:gd name="connsiteY115" fmla="*/ 3367088 h 3530600"/>
              <a:gd name="connsiteX116" fmla="*/ 361950 w 1463675"/>
              <a:gd name="connsiteY116" fmla="*/ 2996406 h 3530600"/>
              <a:gd name="connsiteX117" fmla="*/ 369094 w 1463675"/>
              <a:gd name="connsiteY117" fmla="*/ 2627313 h 3530600"/>
              <a:gd name="connsiteX118" fmla="*/ 370681 w 1463675"/>
              <a:gd name="connsiteY118" fmla="*/ 2258219 h 3530600"/>
              <a:gd name="connsiteX119" fmla="*/ 372269 w 1463675"/>
              <a:gd name="connsiteY119" fmla="*/ 1888331 h 3530600"/>
              <a:gd name="connsiteX120" fmla="*/ 372269 w 1463675"/>
              <a:gd name="connsiteY120" fmla="*/ 1883569 h 3530600"/>
              <a:gd name="connsiteX121" fmla="*/ 372269 w 1463675"/>
              <a:gd name="connsiteY121" fmla="*/ 1878013 h 3530600"/>
              <a:gd name="connsiteX122" fmla="*/ 372269 w 1463675"/>
              <a:gd name="connsiteY122" fmla="*/ 1857375 h 3530600"/>
              <a:gd name="connsiteX123" fmla="*/ 372269 w 1463675"/>
              <a:gd name="connsiteY123" fmla="*/ 1235075 h 3530600"/>
              <a:gd name="connsiteX124" fmla="*/ 350838 w 1463675"/>
              <a:gd name="connsiteY124" fmla="*/ 1283494 h 3530600"/>
              <a:gd name="connsiteX125" fmla="*/ 333375 w 1463675"/>
              <a:gd name="connsiteY125" fmla="*/ 1335088 h 3530600"/>
              <a:gd name="connsiteX126" fmla="*/ 320675 w 1463675"/>
              <a:gd name="connsiteY126" fmla="*/ 1388269 h 3530600"/>
              <a:gd name="connsiteX127" fmla="*/ 308769 w 1463675"/>
              <a:gd name="connsiteY127" fmla="*/ 1442244 h 3530600"/>
              <a:gd name="connsiteX128" fmla="*/ 300831 w 1463675"/>
              <a:gd name="connsiteY128" fmla="*/ 1497013 h 3530600"/>
              <a:gd name="connsiteX129" fmla="*/ 295275 w 1463675"/>
              <a:gd name="connsiteY129" fmla="*/ 1553369 h 3530600"/>
              <a:gd name="connsiteX130" fmla="*/ 292100 w 1463675"/>
              <a:gd name="connsiteY130" fmla="*/ 1606550 h 3530600"/>
              <a:gd name="connsiteX131" fmla="*/ 291306 w 1463675"/>
              <a:gd name="connsiteY131" fmla="*/ 1660525 h 3530600"/>
              <a:gd name="connsiteX132" fmla="*/ 292100 w 1463675"/>
              <a:gd name="connsiteY132" fmla="*/ 1711325 h 3530600"/>
              <a:gd name="connsiteX133" fmla="*/ 294481 w 1463675"/>
              <a:gd name="connsiteY133" fmla="*/ 1759744 h 3530600"/>
              <a:gd name="connsiteX134" fmla="*/ 297656 w 1463675"/>
              <a:gd name="connsiteY134" fmla="*/ 1804988 h 3530600"/>
              <a:gd name="connsiteX135" fmla="*/ 298450 w 1463675"/>
              <a:gd name="connsiteY135" fmla="*/ 1833563 h 3530600"/>
              <a:gd name="connsiteX136" fmla="*/ 294481 w 1463675"/>
              <a:gd name="connsiteY136" fmla="*/ 1858169 h 3530600"/>
              <a:gd name="connsiteX137" fmla="*/ 285750 w 1463675"/>
              <a:gd name="connsiteY137" fmla="*/ 1880394 h 3530600"/>
              <a:gd name="connsiteX138" fmla="*/ 274638 w 1463675"/>
              <a:gd name="connsiteY138" fmla="*/ 1900238 h 3530600"/>
              <a:gd name="connsiteX139" fmla="*/ 259556 w 1463675"/>
              <a:gd name="connsiteY139" fmla="*/ 1915319 h 3530600"/>
              <a:gd name="connsiteX140" fmla="*/ 241300 w 1463675"/>
              <a:gd name="connsiteY140" fmla="*/ 1928019 h 3530600"/>
              <a:gd name="connsiteX141" fmla="*/ 222250 w 1463675"/>
              <a:gd name="connsiteY141" fmla="*/ 1937544 h 3530600"/>
              <a:gd name="connsiteX142" fmla="*/ 200819 w 1463675"/>
              <a:gd name="connsiteY142" fmla="*/ 1943894 h 3530600"/>
              <a:gd name="connsiteX143" fmla="*/ 177800 w 1463675"/>
              <a:gd name="connsiteY143" fmla="*/ 1947069 h 3530600"/>
              <a:gd name="connsiteX144" fmla="*/ 155575 w 1463675"/>
              <a:gd name="connsiteY144" fmla="*/ 1946275 h 3530600"/>
              <a:gd name="connsiteX145" fmla="*/ 132556 w 1463675"/>
              <a:gd name="connsiteY145" fmla="*/ 1943894 h 3530600"/>
              <a:gd name="connsiteX146" fmla="*/ 110331 w 1463675"/>
              <a:gd name="connsiteY146" fmla="*/ 1937544 h 3530600"/>
              <a:gd name="connsiteX147" fmla="*/ 88106 w 1463675"/>
              <a:gd name="connsiteY147" fmla="*/ 1928019 h 3530600"/>
              <a:gd name="connsiteX148" fmla="*/ 68263 w 1463675"/>
              <a:gd name="connsiteY148" fmla="*/ 1915319 h 3530600"/>
              <a:gd name="connsiteX149" fmla="*/ 49213 w 1463675"/>
              <a:gd name="connsiteY149" fmla="*/ 1899444 h 3530600"/>
              <a:gd name="connsiteX150" fmla="*/ 33338 w 1463675"/>
              <a:gd name="connsiteY150" fmla="*/ 1880394 h 3530600"/>
              <a:gd name="connsiteX151" fmla="*/ 21431 w 1463675"/>
              <a:gd name="connsiteY151" fmla="*/ 1858169 h 3530600"/>
              <a:gd name="connsiteX152" fmla="*/ 11906 w 1463675"/>
              <a:gd name="connsiteY152" fmla="*/ 1833563 h 3530600"/>
              <a:gd name="connsiteX153" fmla="*/ 6350 w 1463675"/>
              <a:gd name="connsiteY153" fmla="*/ 1804988 h 3530600"/>
              <a:gd name="connsiteX154" fmla="*/ 2381 w 1463675"/>
              <a:gd name="connsiteY154" fmla="*/ 1751806 h 3530600"/>
              <a:gd name="connsiteX155" fmla="*/ 0 w 1463675"/>
              <a:gd name="connsiteY155" fmla="*/ 1697831 h 3530600"/>
              <a:gd name="connsiteX156" fmla="*/ 0 w 1463675"/>
              <a:gd name="connsiteY156" fmla="*/ 1643063 h 3530600"/>
              <a:gd name="connsiteX157" fmla="*/ 794 w 1463675"/>
              <a:gd name="connsiteY157" fmla="*/ 1588294 h 3530600"/>
              <a:gd name="connsiteX158" fmla="*/ 5556 w 1463675"/>
              <a:gd name="connsiteY158" fmla="*/ 1531938 h 3530600"/>
              <a:gd name="connsiteX159" fmla="*/ 11113 w 1463675"/>
              <a:gd name="connsiteY159" fmla="*/ 1477169 h 3530600"/>
              <a:gd name="connsiteX160" fmla="*/ 19050 w 1463675"/>
              <a:gd name="connsiteY160" fmla="*/ 1420813 h 3530600"/>
              <a:gd name="connsiteX161" fmla="*/ 30163 w 1463675"/>
              <a:gd name="connsiteY161" fmla="*/ 1366044 h 3530600"/>
              <a:gd name="connsiteX162" fmla="*/ 42863 w 1463675"/>
              <a:gd name="connsiteY162" fmla="*/ 1312069 h 3530600"/>
              <a:gd name="connsiteX163" fmla="*/ 57944 w 1463675"/>
              <a:gd name="connsiteY163" fmla="*/ 1258888 h 3530600"/>
              <a:gd name="connsiteX164" fmla="*/ 75406 w 1463675"/>
              <a:gd name="connsiteY164" fmla="*/ 1205706 h 3530600"/>
              <a:gd name="connsiteX165" fmla="*/ 96044 w 1463675"/>
              <a:gd name="connsiteY165" fmla="*/ 1154906 h 3530600"/>
              <a:gd name="connsiteX166" fmla="*/ 118269 w 1463675"/>
              <a:gd name="connsiteY166" fmla="*/ 1105694 h 3530600"/>
              <a:gd name="connsiteX167" fmla="*/ 143669 w 1463675"/>
              <a:gd name="connsiteY167" fmla="*/ 1058863 h 3530600"/>
              <a:gd name="connsiteX168" fmla="*/ 171450 w 1463675"/>
              <a:gd name="connsiteY168" fmla="*/ 1014413 h 3530600"/>
              <a:gd name="connsiteX169" fmla="*/ 202406 w 1463675"/>
              <a:gd name="connsiteY169" fmla="*/ 971550 h 3530600"/>
              <a:gd name="connsiteX170" fmla="*/ 234950 w 1463675"/>
              <a:gd name="connsiteY170" fmla="*/ 931863 h 3530600"/>
              <a:gd name="connsiteX171" fmla="*/ 271463 w 1463675"/>
              <a:gd name="connsiteY171" fmla="*/ 894556 h 3530600"/>
              <a:gd name="connsiteX172" fmla="*/ 310356 w 1463675"/>
              <a:gd name="connsiteY172" fmla="*/ 860425 h 3530600"/>
              <a:gd name="connsiteX173" fmla="*/ 351631 w 1463675"/>
              <a:gd name="connsiteY173" fmla="*/ 831056 h 3530600"/>
              <a:gd name="connsiteX174" fmla="*/ 396875 w 1463675"/>
              <a:gd name="connsiteY174" fmla="*/ 803275 h 3530600"/>
              <a:gd name="connsiteX175" fmla="*/ 444500 w 1463675"/>
              <a:gd name="connsiteY175" fmla="*/ 781844 h 3530600"/>
              <a:gd name="connsiteX176" fmla="*/ 493713 w 1463675"/>
              <a:gd name="connsiteY176" fmla="*/ 762794 h 3530600"/>
              <a:gd name="connsiteX177" fmla="*/ 547688 w 1463675"/>
              <a:gd name="connsiteY177" fmla="*/ 748506 h 3530600"/>
              <a:gd name="connsiteX178" fmla="*/ 604838 w 1463675"/>
              <a:gd name="connsiteY178" fmla="*/ 739775 h 3530600"/>
              <a:gd name="connsiteX179" fmla="*/ 648494 w 1463675"/>
              <a:gd name="connsiteY179" fmla="*/ 731044 h 3530600"/>
              <a:gd name="connsiteX180" fmla="*/ 725884 w 1463675"/>
              <a:gd name="connsiteY180" fmla="*/ 0 h 3530600"/>
              <a:gd name="connsiteX181" fmla="*/ 769600 w 1463675"/>
              <a:gd name="connsiteY181" fmla="*/ 3183 h 3530600"/>
              <a:gd name="connsiteX182" fmla="*/ 810137 w 1463675"/>
              <a:gd name="connsiteY182" fmla="*/ 12734 h 3530600"/>
              <a:gd name="connsiteX183" fmla="*/ 849083 w 1463675"/>
              <a:gd name="connsiteY183" fmla="*/ 27060 h 3530600"/>
              <a:gd name="connsiteX184" fmla="*/ 884851 w 1463675"/>
              <a:gd name="connsiteY184" fmla="*/ 48548 h 3530600"/>
              <a:gd name="connsiteX185" fmla="*/ 917439 w 1463675"/>
              <a:gd name="connsiteY185" fmla="*/ 73220 h 3530600"/>
              <a:gd name="connsiteX186" fmla="*/ 946053 w 1463675"/>
              <a:gd name="connsiteY186" fmla="*/ 101872 h 3530600"/>
              <a:gd name="connsiteX187" fmla="*/ 971488 w 1463675"/>
              <a:gd name="connsiteY187" fmla="*/ 135298 h 3530600"/>
              <a:gd name="connsiteX188" fmla="*/ 990564 w 1463675"/>
              <a:gd name="connsiteY188" fmla="*/ 172704 h 3530600"/>
              <a:gd name="connsiteX189" fmla="*/ 1005666 w 1463675"/>
              <a:gd name="connsiteY189" fmla="*/ 212498 h 3530600"/>
              <a:gd name="connsiteX190" fmla="*/ 1015204 w 1463675"/>
              <a:gd name="connsiteY190" fmla="*/ 253883 h 3530600"/>
              <a:gd name="connsiteX191" fmla="*/ 1017588 w 1463675"/>
              <a:gd name="connsiteY191" fmla="*/ 298452 h 3530600"/>
              <a:gd name="connsiteX192" fmla="*/ 1015204 w 1463675"/>
              <a:gd name="connsiteY192" fmla="*/ 342225 h 3530600"/>
              <a:gd name="connsiteX193" fmla="*/ 1005666 w 1463675"/>
              <a:gd name="connsiteY193" fmla="*/ 384407 h 3530600"/>
              <a:gd name="connsiteX194" fmla="*/ 990564 w 1463675"/>
              <a:gd name="connsiteY194" fmla="*/ 424200 h 3530600"/>
              <a:gd name="connsiteX195" fmla="*/ 971488 w 1463675"/>
              <a:gd name="connsiteY195" fmla="*/ 460014 h 3530600"/>
              <a:gd name="connsiteX196" fmla="*/ 946053 w 1463675"/>
              <a:gd name="connsiteY196" fmla="*/ 493441 h 3530600"/>
              <a:gd name="connsiteX197" fmla="*/ 917439 w 1463675"/>
              <a:gd name="connsiteY197" fmla="*/ 522888 h 3530600"/>
              <a:gd name="connsiteX198" fmla="*/ 884851 w 1463675"/>
              <a:gd name="connsiteY198" fmla="*/ 548356 h 3530600"/>
              <a:gd name="connsiteX199" fmla="*/ 849083 w 1463675"/>
              <a:gd name="connsiteY199" fmla="*/ 568253 h 3530600"/>
              <a:gd name="connsiteX200" fmla="*/ 810137 w 1463675"/>
              <a:gd name="connsiteY200" fmla="*/ 583375 h 3530600"/>
              <a:gd name="connsiteX201" fmla="*/ 769600 w 1463675"/>
              <a:gd name="connsiteY201" fmla="*/ 592129 h 3530600"/>
              <a:gd name="connsiteX202" fmla="*/ 725884 w 1463675"/>
              <a:gd name="connsiteY202" fmla="*/ 595313 h 3530600"/>
              <a:gd name="connsiteX203" fmla="*/ 682963 w 1463675"/>
              <a:gd name="connsiteY203" fmla="*/ 592129 h 3530600"/>
              <a:gd name="connsiteX204" fmla="*/ 641632 w 1463675"/>
              <a:gd name="connsiteY204" fmla="*/ 583375 h 3530600"/>
              <a:gd name="connsiteX205" fmla="*/ 602685 w 1463675"/>
              <a:gd name="connsiteY205" fmla="*/ 568253 h 3530600"/>
              <a:gd name="connsiteX206" fmla="*/ 567712 w 1463675"/>
              <a:gd name="connsiteY206" fmla="*/ 548356 h 3530600"/>
              <a:gd name="connsiteX207" fmla="*/ 535124 w 1463675"/>
              <a:gd name="connsiteY207" fmla="*/ 522888 h 3530600"/>
              <a:gd name="connsiteX208" fmla="*/ 505715 w 1463675"/>
              <a:gd name="connsiteY208" fmla="*/ 493441 h 3530600"/>
              <a:gd name="connsiteX209" fmla="*/ 481075 w 1463675"/>
              <a:gd name="connsiteY209" fmla="*/ 460014 h 3530600"/>
              <a:gd name="connsiteX210" fmla="*/ 461205 w 1463675"/>
              <a:gd name="connsiteY210" fmla="*/ 424200 h 3530600"/>
              <a:gd name="connsiteX211" fmla="*/ 446103 w 1463675"/>
              <a:gd name="connsiteY211" fmla="*/ 384407 h 3530600"/>
              <a:gd name="connsiteX212" fmla="*/ 438154 w 1463675"/>
              <a:gd name="connsiteY212" fmla="*/ 342225 h 3530600"/>
              <a:gd name="connsiteX213" fmla="*/ 434975 w 1463675"/>
              <a:gd name="connsiteY213" fmla="*/ 298452 h 3530600"/>
              <a:gd name="connsiteX214" fmla="*/ 438154 w 1463675"/>
              <a:gd name="connsiteY214" fmla="*/ 253883 h 3530600"/>
              <a:gd name="connsiteX215" fmla="*/ 446103 w 1463675"/>
              <a:gd name="connsiteY215" fmla="*/ 212498 h 3530600"/>
              <a:gd name="connsiteX216" fmla="*/ 461205 w 1463675"/>
              <a:gd name="connsiteY216" fmla="*/ 172704 h 3530600"/>
              <a:gd name="connsiteX217" fmla="*/ 481075 w 1463675"/>
              <a:gd name="connsiteY217" fmla="*/ 135298 h 3530600"/>
              <a:gd name="connsiteX218" fmla="*/ 505715 w 1463675"/>
              <a:gd name="connsiteY218" fmla="*/ 101872 h 3530600"/>
              <a:gd name="connsiteX219" fmla="*/ 535124 w 1463675"/>
              <a:gd name="connsiteY219" fmla="*/ 73220 h 3530600"/>
              <a:gd name="connsiteX220" fmla="*/ 567712 w 1463675"/>
              <a:gd name="connsiteY220" fmla="*/ 48548 h 3530600"/>
              <a:gd name="connsiteX221" fmla="*/ 602685 w 1463675"/>
              <a:gd name="connsiteY221" fmla="*/ 27060 h 3530600"/>
              <a:gd name="connsiteX222" fmla="*/ 641632 w 1463675"/>
              <a:gd name="connsiteY222" fmla="*/ 12734 h 3530600"/>
              <a:gd name="connsiteX223" fmla="*/ 682963 w 1463675"/>
              <a:gd name="connsiteY223" fmla="*/ 3183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463675" h="3530600">
                <a:moveTo>
                  <a:pt x="693738" y="727075"/>
                </a:moveTo>
                <a:lnTo>
                  <a:pt x="738981" y="727075"/>
                </a:lnTo>
                <a:lnTo>
                  <a:pt x="782638" y="730250"/>
                </a:lnTo>
                <a:lnTo>
                  <a:pt x="827088" y="736600"/>
                </a:lnTo>
                <a:lnTo>
                  <a:pt x="886619" y="742950"/>
                </a:lnTo>
                <a:lnTo>
                  <a:pt x="943769" y="755650"/>
                </a:lnTo>
                <a:lnTo>
                  <a:pt x="996156" y="773113"/>
                </a:lnTo>
                <a:lnTo>
                  <a:pt x="1046163" y="793750"/>
                </a:lnTo>
                <a:lnTo>
                  <a:pt x="1092200" y="819150"/>
                </a:lnTo>
                <a:lnTo>
                  <a:pt x="1136650" y="848519"/>
                </a:lnTo>
                <a:lnTo>
                  <a:pt x="1177925" y="881856"/>
                </a:lnTo>
                <a:lnTo>
                  <a:pt x="1215231" y="917575"/>
                </a:lnTo>
                <a:lnTo>
                  <a:pt x="1250156" y="957263"/>
                </a:lnTo>
                <a:lnTo>
                  <a:pt x="1281906" y="1000125"/>
                </a:lnTo>
                <a:lnTo>
                  <a:pt x="1311275" y="1045369"/>
                </a:lnTo>
                <a:lnTo>
                  <a:pt x="1337469" y="1092994"/>
                </a:lnTo>
                <a:lnTo>
                  <a:pt x="1362075" y="1143000"/>
                </a:lnTo>
                <a:lnTo>
                  <a:pt x="1382713" y="1193800"/>
                </a:lnTo>
                <a:lnTo>
                  <a:pt x="1400969" y="1247775"/>
                </a:lnTo>
                <a:lnTo>
                  <a:pt x="1416844" y="1301750"/>
                </a:lnTo>
                <a:lnTo>
                  <a:pt x="1431131" y="1357313"/>
                </a:lnTo>
                <a:lnTo>
                  <a:pt x="1441450" y="1413669"/>
                </a:lnTo>
                <a:lnTo>
                  <a:pt x="1450181" y="1469231"/>
                </a:lnTo>
                <a:lnTo>
                  <a:pt x="1456531" y="1526381"/>
                </a:lnTo>
                <a:lnTo>
                  <a:pt x="1461294" y="1583531"/>
                </a:lnTo>
                <a:lnTo>
                  <a:pt x="1463675" y="1639888"/>
                </a:lnTo>
                <a:lnTo>
                  <a:pt x="1463675" y="1695450"/>
                </a:lnTo>
                <a:lnTo>
                  <a:pt x="1461294" y="1751013"/>
                </a:lnTo>
                <a:lnTo>
                  <a:pt x="1455738" y="1804988"/>
                </a:lnTo>
                <a:lnTo>
                  <a:pt x="1451769" y="1833563"/>
                </a:lnTo>
                <a:lnTo>
                  <a:pt x="1441450" y="1858169"/>
                </a:lnTo>
                <a:lnTo>
                  <a:pt x="1428750" y="1880394"/>
                </a:lnTo>
                <a:lnTo>
                  <a:pt x="1413669" y="1899444"/>
                </a:lnTo>
                <a:lnTo>
                  <a:pt x="1395413" y="1914525"/>
                </a:lnTo>
                <a:lnTo>
                  <a:pt x="1374775" y="1928019"/>
                </a:lnTo>
                <a:lnTo>
                  <a:pt x="1353344" y="1936750"/>
                </a:lnTo>
                <a:lnTo>
                  <a:pt x="1331119" y="1943100"/>
                </a:lnTo>
                <a:lnTo>
                  <a:pt x="1307306" y="1946275"/>
                </a:lnTo>
                <a:lnTo>
                  <a:pt x="1284288" y="1946275"/>
                </a:lnTo>
                <a:lnTo>
                  <a:pt x="1262063" y="1943100"/>
                </a:lnTo>
                <a:lnTo>
                  <a:pt x="1241425" y="1937544"/>
                </a:lnTo>
                <a:lnTo>
                  <a:pt x="1220788" y="1928019"/>
                </a:lnTo>
                <a:lnTo>
                  <a:pt x="1203325" y="1915319"/>
                </a:lnTo>
                <a:lnTo>
                  <a:pt x="1188244" y="1900238"/>
                </a:lnTo>
                <a:lnTo>
                  <a:pt x="1176338" y="1880394"/>
                </a:lnTo>
                <a:lnTo>
                  <a:pt x="1167606" y="1858169"/>
                </a:lnTo>
                <a:lnTo>
                  <a:pt x="1164431" y="1833563"/>
                </a:lnTo>
                <a:lnTo>
                  <a:pt x="1164431" y="1804988"/>
                </a:lnTo>
                <a:lnTo>
                  <a:pt x="1169194" y="1760538"/>
                </a:lnTo>
                <a:lnTo>
                  <a:pt x="1170781" y="1713706"/>
                </a:lnTo>
                <a:lnTo>
                  <a:pt x="1172369" y="1663700"/>
                </a:lnTo>
                <a:lnTo>
                  <a:pt x="1170781" y="1612106"/>
                </a:lnTo>
                <a:lnTo>
                  <a:pt x="1167606" y="1558131"/>
                </a:lnTo>
                <a:lnTo>
                  <a:pt x="1162844" y="1504950"/>
                </a:lnTo>
                <a:lnTo>
                  <a:pt x="1155700" y="1450975"/>
                </a:lnTo>
                <a:lnTo>
                  <a:pt x="1145381" y="1397794"/>
                </a:lnTo>
                <a:lnTo>
                  <a:pt x="1132681" y="1345406"/>
                </a:lnTo>
                <a:lnTo>
                  <a:pt x="1116013" y="1296194"/>
                </a:lnTo>
                <a:lnTo>
                  <a:pt x="1096963" y="1247775"/>
                </a:lnTo>
                <a:lnTo>
                  <a:pt x="1073944" y="1203325"/>
                </a:lnTo>
                <a:lnTo>
                  <a:pt x="1073944" y="1417638"/>
                </a:lnTo>
                <a:lnTo>
                  <a:pt x="1077119" y="1631156"/>
                </a:lnTo>
                <a:lnTo>
                  <a:pt x="1079500" y="1845469"/>
                </a:lnTo>
                <a:lnTo>
                  <a:pt x="1083469" y="1866106"/>
                </a:lnTo>
                <a:lnTo>
                  <a:pt x="1085056" y="1888331"/>
                </a:lnTo>
                <a:lnTo>
                  <a:pt x="1085850" y="2258219"/>
                </a:lnTo>
                <a:lnTo>
                  <a:pt x="1088231" y="2627313"/>
                </a:lnTo>
                <a:lnTo>
                  <a:pt x="1093788" y="2996406"/>
                </a:lnTo>
                <a:lnTo>
                  <a:pt x="1105694" y="3367088"/>
                </a:lnTo>
                <a:lnTo>
                  <a:pt x="1104106" y="3398044"/>
                </a:lnTo>
                <a:lnTo>
                  <a:pt x="1098550" y="3426619"/>
                </a:lnTo>
                <a:lnTo>
                  <a:pt x="1089025" y="3450431"/>
                </a:lnTo>
                <a:lnTo>
                  <a:pt x="1075531" y="3471069"/>
                </a:lnTo>
                <a:lnTo>
                  <a:pt x="1058863" y="3490119"/>
                </a:lnTo>
                <a:lnTo>
                  <a:pt x="1039813" y="3504406"/>
                </a:lnTo>
                <a:lnTo>
                  <a:pt x="1018381" y="3516313"/>
                </a:lnTo>
                <a:lnTo>
                  <a:pt x="994569" y="3524250"/>
                </a:lnTo>
                <a:lnTo>
                  <a:pt x="970756" y="3529806"/>
                </a:lnTo>
                <a:lnTo>
                  <a:pt x="945356" y="3530600"/>
                </a:lnTo>
                <a:lnTo>
                  <a:pt x="920750" y="3528219"/>
                </a:lnTo>
                <a:lnTo>
                  <a:pt x="896144" y="3524250"/>
                </a:lnTo>
                <a:lnTo>
                  <a:pt x="872331" y="3515519"/>
                </a:lnTo>
                <a:lnTo>
                  <a:pt x="850106" y="3504406"/>
                </a:lnTo>
                <a:lnTo>
                  <a:pt x="829469" y="3490119"/>
                </a:lnTo>
                <a:lnTo>
                  <a:pt x="811213" y="3471069"/>
                </a:lnTo>
                <a:lnTo>
                  <a:pt x="796131" y="3450431"/>
                </a:lnTo>
                <a:lnTo>
                  <a:pt x="784225" y="3425031"/>
                </a:lnTo>
                <a:lnTo>
                  <a:pt x="776288" y="3398044"/>
                </a:lnTo>
                <a:lnTo>
                  <a:pt x="772319" y="3367088"/>
                </a:lnTo>
                <a:lnTo>
                  <a:pt x="760413" y="2980531"/>
                </a:lnTo>
                <a:lnTo>
                  <a:pt x="754063" y="2594769"/>
                </a:lnTo>
                <a:lnTo>
                  <a:pt x="751681" y="2208213"/>
                </a:lnTo>
                <a:lnTo>
                  <a:pt x="704056" y="2208213"/>
                </a:lnTo>
                <a:lnTo>
                  <a:pt x="701675" y="2594769"/>
                </a:lnTo>
                <a:lnTo>
                  <a:pt x="696913" y="2980531"/>
                </a:lnTo>
                <a:lnTo>
                  <a:pt x="683419" y="3367088"/>
                </a:lnTo>
                <a:lnTo>
                  <a:pt x="680244" y="3398044"/>
                </a:lnTo>
                <a:lnTo>
                  <a:pt x="671513" y="3425031"/>
                </a:lnTo>
                <a:lnTo>
                  <a:pt x="659606" y="3450431"/>
                </a:lnTo>
                <a:lnTo>
                  <a:pt x="644525" y="3471069"/>
                </a:lnTo>
                <a:lnTo>
                  <a:pt x="626269" y="3490119"/>
                </a:lnTo>
                <a:lnTo>
                  <a:pt x="606425" y="3504406"/>
                </a:lnTo>
                <a:lnTo>
                  <a:pt x="584200" y="3515519"/>
                </a:lnTo>
                <a:lnTo>
                  <a:pt x="560388" y="3524250"/>
                </a:lnTo>
                <a:lnTo>
                  <a:pt x="535781" y="3528219"/>
                </a:lnTo>
                <a:lnTo>
                  <a:pt x="511175" y="3530600"/>
                </a:lnTo>
                <a:lnTo>
                  <a:pt x="486569" y="3529806"/>
                </a:lnTo>
                <a:lnTo>
                  <a:pt x="461169" y="3524250"/>
                </a:lnTo>
                <a:lnTo>
                  <a:pt x="438944" y="3516313"/>
                </a:lnTo>
                <a:lnTo>
                  <a:pt x="417513" y="3504406"/>
                </a:lnTo>
                <a:lnTo>
                  <a:pt x="397669" y="3490119"/>
                </a:lnTo>
                <a:lnTo>
                  <a:pt x="381000" y="3471069"/>
                </a:lnTo>
                <a:lnTo>
                  <a:pt x="367506" y="3450431"/>
                </a:lnTo>
                <a:lnTo>
                  <a:pt x="357981" y="3426619"/>
                </a:lnTo>
                <a:lnTo>
                  <a:pt x="351631" y="3398044"/>
                </a:lnTo>
                <a:lnTo>
                  <a:pt x="350838" y="3367088"/>
                </a:lnTo>
                <a:lnTo>
                  <a:pt x="361950" y="2996406"/>
                </a:lnTo>
                <a:lnTo>
                  <a:pt x="369094" y="2627313"/>
                </a:lnTo>
                <a:lnTo>
                  <a:pt x="370681" y="2258219"/>
                </a:lnTo>
                <a:lnTo>
                  <a:pt x="372269" y="1888331"/>
                </a:lnTo>
                <a:lnTo>
                  <a:pt x="372269" y="1883569"/>
                </a:lnTo>
                <a:lnTo>
                  <a:pt x="372269" y="1878013"/>
                </a:lnTo>
                <a:lnTo>
                  <a:pt x="372269" y="1857375"/>
                </a:lnTo>
                <a:lnTo>
                  <a:pt x="372269" y="1235075"/>
                </a:lnTo>
                <a:lnTo>
                  <a:pt x="350838" y="1283494"/>
                </a:lnTo>
                <a:lnTo>
                  <a:pt x="333375" y="1335088"/>
                </a:lnTo>
                <a:lnTo>
                  <a:pt x="320675" y="1388269"/>
                </a:lnTo>
                <a:lnTo>
                  <a:pt x="308769" y="1442244"/>
                </a:lnTo>
                <a:lnTo>
                  <a:pt x="300831" y="1497013"/>
                </a:lnTo>
                <a:lnTo>
                  <a:pt x="295275" y="1553369"/>
                </a:lnTo>
                <a:lnTo>
                  <a:pt x="292100" y="1606550"/>
                </a:lnTo>
                <a:lnTo>
                  <a:pt x="291306" y="1660525"/>
                </a:lnTo>
                <a:lnTo>
                  <a:pt x="292100" y="1711325"/>
                </a:lnTo>
                <a:lnTo>
                  <a:pt x="294481" y="1759744"/>
                </a:lnTo>
                <a:lnTo>
                  <a:pt x="297656" y="1804988"/>
                </a:lnTo>
                <a:lnTo>
                  <a:pt x="298450" y="1833563"/>
                </a:lnTo>
                <a:lnTo>
                  <a:pt x="294481" y="1858169"/>
                </a:lnTo>
                <a:lnTo>
                  <a:pt x="285750" y="1880394"/>
                </a:lnTo>
                <a:lnTo>
                  <a:pt x="274638" y="1900238"/>
                </a:lnTo>
                <a:lnTo>
                  <a:pt x="259556" y="1915319"/>
                </a:lnTo>
                <a:lnTo>
                  <a:pt x="241300" y="1928019"/>
                </a:lnTo>
                <a:lnTo>
                  <a:pt x="222250" y="1937544"/>
                </a:lnTo>
                <a:lnTo>
                  <a:pt x="200819" y="1943894"/>
                </a:lnTo>
                <a:lnTo>
                  <a:pt x="177800" y="1947069"/>
                </a:lnTo>
                <a:lnTo>
                  <a:pt x="155575" y="1946275"/>
                </a:lnTo>
                <a:lnTo>
                  <a:pt x="132556" y="1943894"/>
                </a:lnTo>
                <a:lnTo>
                  <a:pt x="110331" y="1937544"/>
                </a:lnTo>
                <a:lnTo>
                  <a:pt x="88106" y="1928019"/>
                </a:lnTo>
                <a:lnTo>
                  <a:pt x="68263" y="1915319"/>
                </a:lnTo>
                <a:lnTo>
                  <a:pt x="49213" y="1899444"/>
                </a:lnTo>
                <a:lnTo>
                  <a:pt x="33338" y="1880394"/>
                </a:lnTo>
                <a:lnTo>
                  <a:pt x="21431" y="1858169"/>
                </a:lnTo>
                <a:lnTo>
                  <a:pt x="11906" y="1833563"/>
                </a:lnTo>
                <a:lnTo>
                  <a:pt x="6350" y="1804988"/>
                </a:lnTo>
                <a:lnTo>
                  <a:pt x="2381" y="1751806"/>
                </a:lnTo>
                <a:lnTo>
                  <a:pt x="0" y="1697831"/>
                </a:lnTo>
                <a:lnTo>
                  <a:pt x="0" y="1643063"/>
                </a:lnTo>
                <a:lnTo>
                  <a:pt x="794" y="1588294"/>
                </a:lnTo>
                <a:lnTo>
                  <a:pt x="5556" y="1531938"/>
                </a:lnTo>
                <a:lnTo>
                  <a:pt x="11113" y="1477169"/>
                </a:lnTo>
                <a:lnTo>
                  <a:pt x="19050" y="1420813"/>
                </a:lnTo>
                <a:lnTo>
                  <a:pt x="30163" y="1366044"/>
                </a:lnTo>
                <a:lnTo>
                  <a:pt x="42863" y="1312069"/>
                </a:lnTo>
                <a:lnTo>
                  <a:pt x="57944" y="1258888"/>
                </a:lnTo>
                <a:lnTo>
                  <a:pt x="75406" y="1205706"/>
                </a:lnTo>
                <a:lnTo>
                  <a:pt x="96044" y="1154906"/>
                </a:lnTo>
                <a:lnTo>
                  <a:pt x="118269" y="1105694"/>
                </a:lnTo>
                <a:lnTo>
                  <a:pt x="143669" y="1058863"/>
                </a:lnTo>
                <a:lnTo>
                  <a:pt x="171450" y="1014413"/>
                </a:lnTo>
                <a:lnTo>
                  <a:pt x="202406" y="971550"/>
                </a:lnTo>
                <a:lnTo>
                  <a:pt x="234950" y="931863"/>
                </a:lnTo>
                <a:lnTo>
                  <a:pt x="271463" y="894556"/>
                </a:lnTo>
                <a:lnTo>
                  <a:pt x="310356" y="860425"/>
                </a:lnTo>
                <a:lnTo>
                  <a:pt x="351631" y="831056"/>
                </a:lnTo>
                <a:lnTo>
                  <a:pt x="396875" y="803275"/>
                </a:lnTo>
                <a:lnTo>
                  <a:pt x="444500" y="781844"/>
                </a:lnTo>
                <a:lnTo>
                  <a:pt x="493713" y="762794"/>
                </a:lnTo>
                <a:lnTo>
                  <a:pt x="547688" y="748506"/>
                </a:lnTo>
                <a:lnTo>
                  <a:pt x="604838" y="739775"/>
                </a:lnTo>
                <a:lnTo>
                  <a:pt x="648494" y="731044"/>
                </a:lnTo>
                <a:close/>
                <a:moveTo>
                  <a:pt x="725884" y="0"/>
                </a:moveTo>
                <a:lnTo>
                  <a:pt x="769600" y="3183"/>
                </a:lnTo>
                <a:lnTo>
                  <a:pt x="810137" y="12734"/>
                </a:lnTo>
                <a:lnTo>
                  <a:pt x="849083" y="27060"/>
                </a:lnTo>
                <a:lnTo>
                  <a:pt x="884851" y="48548"/>
                </a:lnTo>
                <a:lnTo>
                  <a:pt x="917439" y="73220"/>
                </a:lnTo>
                <a:lnTo>
                  <a:pt x="946053" y="101872"/>
                </a:lnTo>
                <a:lnTo>
                  <a:pt x="971488" y="135298"/>
                </a:lnTo>
                <a:lnTo>
                  <a:pt x="990564" y="172704"/>
                </a:lnTo>
                <a:lnTo>
                  <a:pt x="1005666" y="212498"/>
                </a:lnTo>
                <a:lnTo>
                  <a:pt x="1015204" y="253883"/>
                </a:lnTo>
                <a:lnTo>
                  <a:pt x="1017588" y="298452"/>
                </a:lnTo>
                <a:lnTo>
                  <a:pt x="1015204" y="342225"/>
                </a:lnTo>
                <a:lnTo>
                  <a:pt x="1005666" y="384407"/>
                </a:lnTo>
                <a:lnTo>
                  <a:pt x="990564" y="424200"/>
                </a:lnTo>
                <a:lnTo>
                  <a:pt x="971488" y="460014"/>
                </a:lnTo>
                <a:lnTo>
                  <a:pt x="946053" y="493441"/>
                </a:lnTo>
                <a:lnTo>
                  <a:pt x="917439" y="522888"/>
                </a:lnTo>
                <a:lnTo>
                  <a:pt x="884851" y="548356"/>
                </a:lnTo>
                <a:lnTo>
                  <a:pt x="849083" y="568253"/>
                </a:lnTo>
                <a:lnTo>
                  <a:pt x="810137" y="583375"/>
                </a:lnTo>
                <a:lnTo>
                  <a:pt x="769600" y="592129"/>
                </a:lnTo>
                <a:lnTo>
                  <a:pt x="725884" y="595313"/>
                </a:lnTo>
                <a:lnTo>
                  <a:pt x="682963" y="592129"/>
                </a:lnTo>
                <a:lnTo>
                  <a:pt x="641632" y="583375"/>
                </a:lnTo>
                <a:lnTo>
                  <a:pt x="602685" y="568253"/>
                </a:lnTo>
                <a:lnTo>
                  <a:pt x="567712" y="548356"/>
                </a:lnTo>
                <a:lnTo>
                  <a:pt x="535124" y="522888"/>
                </a:lnTo>
                <a:lnTo>
                  <a:pt x="505715" y="493441"/>
                </a:lnTo>
                <a:lnTo>
                  <a:pt x="481075" y="460014"/>
                </a:lnTo>
                <a:lnTo>
                  <a:pt x="461205" y="424200"/>
                </a:lnTo>
                <a:lnTo>
                  <a:pt x="446103" y="384407"/>
                </a:lnTo>
                <a:lnTo>
                  <a:pt x="438154" y="342225"/>
                </a:lnTo>
                <a:lnTo>
                  <a:pt x="434975" y="298452"/>
                </a:lnTo>
                <a:lnTo>
                  <a:pt x="438154" y="253883"/>
                </a:lnTo>
                <a:lnTo>
                  <a:pt x="446103" y="212498"/>
                </a:lnTo>
                <a:lnTo>
                  <a:pt x="461205" y="172704"/>
                </a:lnTo>
                <a:lnTo>
                  <a:pt x="481075" y="135298"/>
                </a:lnTo>
                <a:lnTo>
                  <a:pt x="505715" y="101872"/>
                </a:lnTo>
                <a:lnTo>
                  <a:pt x="535124" y="73220"/>
                </a:lnTo>
                <a:lnTo>
                  <a:pt x="567712" y="48548"/>
                </a:lnTo>
                <a:lnTo>
                  <a:pt x="602685" y="27060"/>
                </a:lnTo>
                <a:lnTo>
                  <a:pt x="641632" y="12734"/>
                </a:lnTo>
                <a:lnTo>
                  <a:pt x="682963" y="3183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509331" y="3047388"/>
            <a:ext cx="1340934" cy="3234534"/>
          </a:xfrm>
          <a:custGeom>
            <a:avLst/>
            <a:gdLst>
              <a:gd name="connsiteX0" fmla="*/ 693738 w 1463675"/>
              <a:gd name="connsiteY0" fmla="*/ 727075 h 3530600"/>
              <a:gd name="connsiteX1" fmla="*/ 738981 w 1463675"/>
              <a:gd name="connsiteY1" fmla="*/ 727075 h 3530600"/>
              <a:gd name="connsiteX2" fmla="*/ 782638 w 1463675"/>
              <a:gd name="connsiteY2" fmla="*/ 730250 h 3530600"/>
              <a:gd name="connsiteX3" fmla="*/ 827088 w 1463675"/>
              <a:gd name="connsiteY3" fmla="*/ 736600 h 3530600"/>
              <a:gd name="connsiteX4" fmla="*/ 886619 w 1463675"/>
              <a:gd name="connsiteY4" fmla="*/ 742950 h 3530600"/>
              <a:gd name="connsiteX5" fmla="*/ 943769 w 1463675"/>
              <a:gd name="connsiteY5" fmla="*/ 755650 h 3530600"/>
              <a:gd name="connsiteX6" fmla="*/ 996156 w 1463675"/>
              <a:gd name="connsiteY6" fmla="*/ 773113 h 3530600"/>
              <a:gd name="connsiteX7" fmla="*/ 1046163 w 1463675"/>
              <a:gd name="connsiteY7" fmla="*/ 793750 h 3530600"/>
              <a:gd name="connsiteX8" fmla="*/ 1092200 w 1463675"/>
              <a:gd name="connsiteY8" fmla="*/ 819150 h 3530600"/>
              <a:gd name="connsiteX9" fmla="*/ 1136650 w 1463675"/>
              <a:gd name="connsiteY9" fmla="*/ 848519 h 3530600"/>
              <a:gd name="connsiteX10" fmla="*/ 1177925 w 1463675"/>
              <a:gd name="connsiteY10" fmla="*/ 881856 h 3530600"/>
              <a:gd name="connsiteX11" fmla="*/ 1215231 w 1463675"/>
              <a:gd name="connsiteY11" fmla="*/ 917575 h 3530600"/>
              <a:gd name="connsiteX12" fmla="*/ 1250156 w 1463675"/>
              <a:gd name="connsiteY12" fmla="*/ 957263 h 3530600"/>
              <a:gd name="connsiteX13" fmla="*/ 1281906 w 1463675"/>
              <a:gd name="connsiteY13" fmla="*/ 1000125 h 3530600"/>
              <a:gd name="connsiteX14" fmla="*/ 1311275 w 1463675"/>
              <a:gd name="connsiteY14" fmla="*/ 1045369 h 3530600"/>
              <a:gd name="connsiteX15" fmla="*/ 1337469 w 1463675"/>
              <a:gd name="connsiteY15" fmla="*/ 1092994 h 3530600"/>
              <a:gd name="connsiteX16" fmla="*/ 1362075 w 1463675"/>
              <a:gd name="connsiteY16" fmla="*/ 1143000 h 3530600"/>
              <a:gd name="connsiteX17" fmla="*/ 1382713 w 1463675"/>
              <a:gd name="connsiteY17" fmla="*/ 1193800 h 3530600"/>
              <a:gd name="connsiteX18" fmla="*/ 1400969 w 1463675"/>
              <a:gd name="connsiteY18" fmla="*/ 1247775 h 3530600"/>
              <a:gd name="connsiteX19" fmla="*/ 1416844 w 1463675"/>
              <a:gd name="connsiteY19" fmla="*/ 1301750 h 3530600"/>
              <a:gd name="connsiteX20" fmla="*/ 1431131 w 1463675"/>
              <a:gd name="connsiteY20" fmla="*/ 1357313 h 3530600"/>
              <a:gd name="connsiteX21" fmla="*/ 1441450 w 1463675"/>
              <a:gd name="connsiteY21" fmla="*/ 1413669 h 3530600"/>
              <a:gd name="connsiteX22" fmla="*/ 1450181 w 1463675"/>
              <a:gd name="connsiteY22" fmla="*/ 1469231 h 3530600"/>
              <a:gd name="connsiteX23" fmla="*/ 1456531 w 1463675"/>
              <a:gd name="connsiteY23" fmla="*/ 1526381 h 3530600"/>
              <a:gd name="connsiteX24" fmla="*/ 1461294 w 1463675"/>
              <a:gd name="connsiteY24" fmla="*/ 1583531 h 3530600"/>
              <a:gd name="connsiteX25" fmla="*/ 1463675 w 1463675"/>
              <a:gd name="connsiteY25" fmla="*/ 1639888 h 3530600"/>
              <a:gd name="connsiteX26" fmla="*/ 1463675 w 1463675"/>
              <a:gd name="connsiteY26" fmla="*/ 1695450 h 3530600"/>
              <a:gd name="connsiteX27" fmla="*/ 1461294 w 1463675"/>
              <a:gd name="connsiteY27" fmla="*/ 1751013 h 3530600"/>
              <a:gd name="connsiteX28" fmla="*/ 1455738 w 1463675"/>
              <a:gd name="connsiteY28" fmla="*/ 1804988 h 3530600"/>
              <a:gd name="connsiteX29" fmla="*/ 1451769 w 1463675"/>
              <a:gd name="connsiteY29" fmla="*/ 1833563 h 3530600"/>
              <a:gd name="connsiteX30" fmla="*/ 1441450 w 1463675"/>
              <a:gd name="connsiteY30" fmla="*/ 1858169 h 3530600"/>
              <a:gd name="connsiteX31" fmla="*/ 1428750 w 1463675"/>
              <a:gd name="connsiteY31" fmla="*/ 1880394 h 3530600"/>
              <a:gd name="connsiteX32" fmla="*/ 1413669 w 1463675"/>
              <a:gd name="connsiteY32" fmla="*/ 1899444 h 3530600"/>
              <a:gd name="connsiteX33" fmla="*/ 1395413 w 1463675"/>
              <a:gd name="connsiteY33" fmla="*/ 1914525 h 3530600"/>
              <a:gd name="connsiteX34" fmla="*/ 1374775 w 1463675"/>
              <a:gd name="connsiteY34" fmla="*/ 1928019 h 3530600"/>
              <a:gd name="connsiteX35" fmla="*/ 1353344 w 1463675"/>
              <a:gd name="connsiteY35" fmla="*/ 1936750 h 3530600"/>
              <a:gd name="connsiteX36" fmla="*/ 1331119 w 1463675"/>
              <a:gd name="connsiteY36" fmla="*/ 1943100 h 3530600"/>
              <a:gd name="connsiteX37" fmla="*/ 1307306 w 1463675"/>
              <a:gd name="connsiteY37" fmla="*/ 1946275 h 3530600"/>
              <a:gd name="connsiteX38" fmla="*/ 1284288 w 1463675"/>
              <a:gd name="connsiteY38" fmla="*/ 1946275 h 3530600"/>
              <a:gd name="connsiteX39" fmla="*/ 1262063 w 1463675"/>
              <a:gd name="connsiteY39" fmla="*/ 1943100 h 3530600"/>
              <a:gd name="connsiteX40" fmla="*/ 1241425 w 1463675"/>
              <a:gd name="connsiteY40" fmla="*/ 1937544 h 3530600"/>
              <a:gd name="connsiteX41" fmla="*/ 1220788 w 1463675"/>
              <a:gd name="connsiteY41" fmla="*/ 1928019 h 3530600"/>
              <a:gd name="connsiteX42" fmla="*/ 1203325 w 1463675"/>
              <a:gd name="connsiteY42" fmla="*/ 1915319 h 3530600"/>
              <a:gd name="connsiteX43" fmla="*/ 1188244 w 1463675"/>
              <a:gd name="connsiteY43" fmla="*/ 1900238 h 3530600"/>
              <a:gd name="connsiteX44" fmla="*/ 1176338 w 1463675"/>
              <a:gd name="connsiteY44" fmla="*/ 1880394 h 3530600"/>
              <a:gd name="connsiteX45" fmla="*/ 1167606 w 1463675"/>
              <a:gd name="connsiteY45" fmla="*/ 1858169 h 3530600"/>
              <a:gd name="connsiteX46" fmla="*/ 1164431 w 1463675"/>
              <a:gd name="connsiteY46" fmla="*/ 1833563 h 3530600"/>
              <a:gd name="connsiteX47" fmla="*/ 1164431 w 1463675"/>
              <a:gd name="connsiteY47" fmla="*/ 1804988 h 3530600"/>
              <a:gd name="connsiteX48" fmla="*/ 1169194 w 1463675"/>
              <a:gd name="connsiteY48" fmla="*/ 1760538 h 3530600"/>
              <a:gd name="connsiteX49" fmla="*/ 1170781 w 1463675"/>
              <a:gd name="connsiteY49" fmla="*/ 1713706 h 3530600"/>
              <a:gd name="connsiteX50" fmla="*/ 1172369 w 1463675"/>
              <a:gd name="connsiteY50" fmla="*/ 1663700 h 3530600"/>
              <a:gd name="connsiteX51" fmla="*/ 1170781 w 1463675"/>
              <a:gd name="connsiteY51" fmla="*/ 1612106 h 3530600"/>
              <a:gd name="connsiteX52" fmla="*/ 1167606 w 1463675"/>
              <a:gd name="connsiteY52" fmla="*/ 1558131 h 3530600"/>
              <a:gd name="connsiteX53" fmla="*/ 1162844 w 1463675"/>
              <a:gd name="connsiteY53" fmla="*/ 1504950 h 3530600"/>
              <a:gd name="connsiteX54" fmla="*/ 1155700 w 1463675"/>
              <a:gd name="connsiteY54" fmla="*/ 1450975 h 3530600"/>
              <a:gd name="connsiteX55" fmla="*/ 1145381 w 1463675"/>
              <a:gd name="connsiteY55" fmla="*/ 1397794 h 3530600"/>
              <a:gd name="connsiteX56" fmla="*/ 1132681 w 1463675"/>
              <a:gd name="connsiteY56" fmla="*/ 1345406 h 3530600"/>
              <a:gd name="connsiteX57" fmla="*/ 1116013 w 1463675"/>
              <a:gd name="connsiteY57" fmla="*/ 1296194 h 3530600"/>
              <a:gd name="connsiteX58" fmla="*/ 1096963 w 1463675"/>
              <a:gd name="connsiteY58" fmla="*/ 1247775 h 3530600"/>
              <a:gd name="connsiteX59" fmla="*/ 1073944 w 1463675"/>
              <a:gd name="connsiteY59" fmla="*/ 1203325 h 3530600"/>
              <a:gd name="connsiteX60" fmla="*/ 1073944 w 1463675"/>
              <a:gd name="connsiteY60" fmla="*/ 1417638 h 3530600"/>
              <a:gd name="connsiteX61" fmla="*/ 1077119 w 1463675"/>
              <a:gd name="connsiteY61" fmla="*/ 1631156 h 3530600"/>
              <a:gd name="connsiteX62" fmla="*/ 1079500 w 1463675"/>
              <a:gd name="connsiteY62" fmla="*/ 1845469 h 3530600"/>
              <a:gd name="connsiteX63" fmla="*/ 1083469 w 1463675"/>
              <a:gd name="connsiteY63" fmla="*/ 1866106 h 3530600"/>
              <a:gd name="connsiteX64" fmla="*/ 1085056 w 1463675"/>
              <a:gd name="connsiteY64" fmla="*/ 1888331 h 3530600"/>
              <a:gd name="connsiteX65" fmla="*/ 1085850 w 1463675"/>
              <a:gd name="connsiteY65" fmla="*/ 2258219 h 3530600"/>
              <a:gd name="connsiteX66" fmla="*/ 1088231 w 1463675"/>
              <a:gd name="connsiteY66" fmla="*/ 2627313 h 3530600"/>
              <a:gd name="connsiteX67" fmla="*/ 1093788 w 1463675"/>
              <a:gd name="connsiteY67" fmla="*/ 2996406 h 3530600"/>
              <a:gd name="connsiteX68" fmla="*/ 1105694 w 1463675"/>
              <a:gd name="connsiteY68" fmla="*/ 3367088 h 3530600"/>
              <a:gd name="connsiteX69" fmla="*/ 1104106 w 1463675"/>
              <a:gd name="connsiteY69" fmla="*/ 3398044 h 3530600"/>
              <a:gd name="connsiteX70" fmla="*/ 1098550 w 1463675"/>
              <a:gd name="connsiteY70" fmla="*/ 3426619 h 3530600"/>
              <a:gd name="connsiteX71" fmla="*/ 1089025 w 1463675"/>
              <a:gd name="connsiteY71" fmla="*/ 3450431 h 3530600"/>
              <a:gd name="connsiteX72" fmla="*/ 1075531 w 1463675"/>
              <a:gd name="connsiteY72" fmla="*/ 3471069 h 3530600"/>
              <a:gd name="connsiteX73" fmla="*/ 1058863 w 1463675"/>
              <a:gd name="connsiteY73" fmla="*/ 3490119 h 3530600"/>
              <a:gd name="connsiteX74" fmla="*/ 1039813 w 1463675"/>
              <a:gd name="connsiteY74" fmla="*/ 3504406 h 3530600"/>
              <a:gd name="connsiteX75" fmla="*/ 1018381 w 1463675"/>
              <a:gd name="connsiteY75" fmla="*/ 3516313 h 3530600"/>
              <a:gd name="connsiteX76" fmla="*/ 994569 w 1463675"/>
              <a:gd name="connsiteY76" fmla="*/ 3524250 h 3530600"/>
              <a:gd name="connsiteX77" fmla="*/ 970756 w 1463675"/>
              <a:gd name="connsiteY77" fmla="*/ 3529806 h 3530600"/>
              <a:gd name="connsiteX78" fmla="*/ 945356 w 1463675"/>
              <a:gd name="connsiteY78" fmla="*/ 3530600 h 3530600"/>
              <a:gd name="connsiteX79" fmla="*/ 920750 w 1463675"/>
              <a:gd name="connsiteY79" fmla="*/ 3528219 h 3530600"/>
              <a:gd name="connsiteX80" fmla="*/ 896144 w 1463675"/>
              <a:gd name="connsiteY80" fmla="*/ 3524250 h 3530600"/>
              <a:gd name="connsiteX81" fmla="*/ 872331 w 1463675"/>
              <a:gd name="connsiteY81" fmla="*/ 3515519 h 3530600"/>
              <a:gd name="connsiteX82" fmla="*/ 850106 w 1463675"/>
              <a:gd name="connsiteY82" fmla="*/ 3504406 h 3530600"/>
              <a:gd name="connsiteX83" fmla="*/ 829469 w 1463675"/>
              <a:gd name="connsiteY83" fmla="*/ 3490119 h 3530600"/>
              <a:gd name="connsiteX84" fmla="*/ 811213 w 1463675"/>
              <a:gd name="connsiteY84" fmla="*/ 3471069 h 3530600"/>
              <a:gd name="connsiteX85" fmla="*/ 796131 w 1463675"/>
              <a:gd name="connsiteY85" fmla="*/ 3450431 h 3530600"/>
              <a:gd name="connsiteX86" fmla="*/ 784225 w 1463675"/>
              <a:gd name="connsiteY86" fmla="*/ 3425031 h 3530600"/>
              <a:gd name="connsiteX87" fmla="*/ 776288 w 1463675"/>
              <a:gd name="connsiteY87" fmla="*/ 3398044 h 3530600"/>
              <a:gd name="connsiteX88" fmla="*/ 772319 w 1463675"/>
              <a:gd name="connsiteY88" fmla="*/ 3367088 h 3530600"/>
              <a:gd name="connsiteX89" fmla="*/ 760413 w 1463675"/>
              <a:gd name="connsiteY89" fmla="*/ 2980531 h 3530600"/>
              <a:gd name="connsiteX90" fmla="*/ 754063 w 1463675"/>
              <a:gd name="connsiteY90" fmla="*/ 2594769 h 3530600"/>
              <a:gd name="connsiteX91" fmla="*/ 751681 w 1463675"/>
              <a:gd name="connsiteY91" fmla="*/ 2208213 h 3530600"/>
              <a:gd name="connsiteX92" fmla="*/ 704056 w 1463675"/>
              <a:gd name="connsiteY92" fmla="*/ 2208213 h 3530600"/>
              <a:gd name="connsiteX93" fmla="*/ 701675 w 1463675"/>
              <a:gd name="connsiteY93" fmla="*/ 2594769 h 3530600"/>
              <a:gd name="connsiteX94" fmla="*/ 696913 w 1463675"/>
              <a:gd name="connsiteY94" fmla="*/ 2980531 h 3530600"/>
              <a:gd name="connsiteX95" fmla="*/ 683419 w 1463675"/>
              <a:gd name="connsiteY95" fmla="*/ 3367088 h 3530600"/>
              <a:gd name="connsiteX96" fmla="*/ 680244 w 1463675"/>
              <a:gd name="connsiteY96" fmla="*/ 3398044 h 3530600"/>
              <a:gd name="connsiteX97" fmla="*/ 671513 w 1463675"/>
              <a:gd name="connsiteY97" fmla="*/ 3425031 h 3530600"/>
              <a:gd name="connsiteX98" fmla="*/ 659606 w 1463675"/>
              <a:gd name="connsiteY98" fmla="*/ 3450431 h 3530600"/>
              <a:gd name="connsiteX99" fmla="*/ 644525 w 1463675"/>
              <a:gd name="connsiteY99" fmla="*/ 3471069 h 3530600"/>
              <a:gd name="connsiteX100" fmla="*/ 626269 w 1463675"/>
              <a:gd name="connsiteY100" fmla="*/ 3490119 h 3530600"/>
              <a:gd name="connsiteX101" fmla="*/ 606425 w 1463675"/>
              <a:gd name="connsiteY101" fmla="*/ 3504406 h 3530600"/>
              <a:gd name="connsiteX102" fmla="*/ 584200 w 1463675"/>
              <a:gd name="connsiteY102" fmla="*/ 3515519 h 3530600"/>
              <a:gd name="connsiteX103" fmla="*/ 560388 w 1463675"/>
              <a:gd name="connsiteY103" fmla="*/ 3524250 h 3530600"/>
              <a:gd name="connsiteX104" fmla="*/ 535781 w 1463675"/>
              <a:gd name="connsiteY104" fmla="*/ 3528219 h 3530600"/>
              <a:gd name="connsiteX105" fmla="*/ 511175 w 1463675"/>
              <a:gd name="connsiteY105" fmla="*/ 3530600 h 3530600"/>
              <a:gd name="connsiteX106" fmla="*/ 486569 w 1463675"/>
              <a:gd name="connsiteY106" fmla="*/ 3529806 h 3530600"/>
              <a:gd name="connsiteX107" fmla="*/ 461169 w 1463675"/>
              <a:gd name="connsiteY107" fmla="*/ 3524250 h 3530600"/>
              <a:gd name="connsiteX108" fmla="*/ 438944 w 1463675"/>
              <a:gd name="connsiteY108" fmla="*/ 3516313 h 3530600"/>
              <a:gd name="connsiteX109" fmla="*/ 417513 w 1463675"/>
              <a:gd name="connsiteY109" fmla="*/ 3504406 h 3530600"/>
              <a:gd name="connsiteX110" fmla="*/ 397669 w 1463675"/>
              <a:gd name="connsiteY110" fmla="*/ 3490119 h 3530600"/>
              <a:gd name="connsiteX111" fmla="*/ 381000 w 1463675"/>
              <a:gd name="connsiteY111" fmla="*/ 3471069 h 3530600"/>
              <a:gd name="connsiteX112" fmla="*/ 367506 w 1463675"/>
              <a:gd name="connsiteY112" fmla="*/ 3450431 h 3530600"/>
              <a:gd name="connsiteX113" fmla="*/ 357981 w 1463675"/>
              <a:gd name="connsiteY113" fmla="*/ 3426619 h 3530600"/>
              <a:gd name="connsiteX114" fmla="*/ 351631 w 1463675"/>
              <a:gd name="connsiteY114" fmla="*/ 3398044 h 3530600"/>
              <a:gd name="connsiteX115" fmla="*/ 350838 w 1463675"/>
              <a:gd name="connsiteY115" fmla="*/ 3367088 h 3530600"/>
              <a:gd name="connsiteX116" fmla="*/ 361950 w 1463675"/>
              <a:gd name="connsiteY116" fmla="*/ 2996406 h 3530600"/>
              <a:gd name="connsiteX117" fmla="*/ 369094 w 1463675"/>
              <a:gd name="connsiteY117" fmla="*/ 2627313 h 3530600"/>
              <a:gd name="connsiteX118" fmla="*/ 370681 w 1463675"/>
              <a:gd name="connsiteY118" fmla="*/ 2258219 h 3530600"/>
              <a:gd name="connsiteX119" fmla="*/ 372269 w 1463675"/>
              <a:gd name="connsiteY119" fmla="*/ 1888331 h 3530600"/>
              <a:gd name="connsiteX120" fmla="*/ 372269 w 1463675"/>
              <a:gd name="connsiteY120" fmla="*/ 1883569 h 3530600"/>
              <a:gd name="connsiteX121" fmla="*/ 372269 w 1463675"/>
              <a:gd name="connsiteY121" fmla="*/ 1878013 h 3530600"/>
              <a:gd name="connsiteX122" fmla="*/ 372269 w 1463675"/>
              <a:gd name="connsiteY122" fmla="*/ 1857375 h 3530600"/>
              <a:gd name="connsiteX123" fmla="*/ 372269 w 1463675"/>
              <a:gd name="connsiteY123" fmla="*/ 1235075 h 3530600"/>
              <a:gd name="connsiteX124" fmla="*/ 350838 w 1463675"/>
              <a:gd name="connsiteY124" fmla="*/ 1283494 h 3530600"/>
              <a:gd name="connsiteX125" fmla="*/ 333375 w 1463675"/>
              <a:gd name="connsiteY125" fmla="*/ 1335088 h 3530600"/>
              <a:gd name="connsiteX126" fmla="*/ 320675 w 1463675"/>
              <a:gd name="connsiteY126" fmla="*/ 1388269 h 3530600"/>
              <a:gd name="connsiteX127" fmla="*/ 308769 w 1463675"/>
              <a:gd name="connsiteY127" fmla="*/ 1442244 h 3530600"/>
              <a:gd name="connsiteX128" fmla="*/ 300831 w 1463675"/>
              <a:gd name="connsiteY128" fmla="*/ 1497013 h 3530600"/>
              <a:gd name="connsiteX129" fmla="*/ 295275 w 1463675"/>
              <a:gd name="connsiteY129" fmla="*/ 1553369 h 3530600"/>
              <a:gd name="connsiteX130" fmla="*/ 292100 w 1463675"/>
              <a:gd name="connsiteY130" fmla="*/ 1606550 h 3530600"/>
              <a:gd name="connsiteX131" fmla="*/ 291306 w 1463675"/>
              <a:gd name="connsiteY131" fmla="*/ 1660525 h 3530600"/>
              <a:gd name="connsiteX132" fmla="*/ 292100 w 1463675"/>
              <a:gd name="connsiteY132" fmla="*/ 1711325 h 3530600"/>
              <a:gd name="connsiteX133" fmla="*/ 294481 w 1463675"/>
              <a:gd name="connsiteY133" fmla="*/ 1759744 h 3530600"/>
              <a:gd name="connsiteX134" fmla="*/ 297656 w 1463675"/>
              <a:gd name="connsiteY134" fmla="*/ 1804988 h 3530600"/>
              <a:gd name="connsiteX135" fmla="*/ 298450 w 1463675"/>
              <a:gd name="connsiteY135" fmla="*/ 1833563 h 3530600"/>
              <a:gd name="connsiteX136" fmla="*/ 294481 w 1463675"/>
              <a:gd name="connsiteY136" fmla="*/ 1858169 h 3530600"/>
              <a:gd name="connsiteX137" fmla="*/ 285750 w 1463675"/>
              <a:gd name="connsiteY137" fmla="*/ 1880394 h 3530600"/>
              <a:gd name="connsiteX138" fmla="*/ 274638 w 1463675"/>
              <a:gd name="connsiteY138" fmla="*/ 1900238 h 3530600"/>
              <a:gd name="connsiteX139" fmla="*/ 259556 w 1463675"/>
              <a:gd name="connsiteY139" fmla="*/ 1915319 h 3530600"/>
              <a:gd name="connsiteX140" fmla="*/ 241300 w 1463675"/>
              <a:gd name="connsiteY140" fmla="*/ 1928019 h 3530600"/>
              <a:gd name="connsiteX141" fmla="*/ 222250 w 1463675"/>
              <a:gd name="connsiteY141" fmla="*/ 1937544 h 3530600"/>
              <a:gd name="connsiteX142" fmla="*/ 200819 w 1463675"/>
              <a:gd name="connsiteY142" fmla="*/ 1943894 h 3530600"/>
              <a:gd name="connsiteX143" fmla="*/ 177800 w 1463675"/>
              <a:gd name="connsiteY143" fmla="*/ 1947069 h 3530600"/>
              <a:gd name="connsiteX144" fmla="*/ 155575 w 1463675"/>
              <a:gd name="connsiteY144" fmla="*/ 1946275 h 3530600"/>
              <a:gd name="connsiteX145" fmla="*/ 132556 w 1463675"/>
              <a:gd name="connsiteY145" fmla="*/ 1943894 h 3530600"/>
              <a:gd name="connsiteX146" fmla="*/ 110331 w 1463675"/>
              <a:gd name="connsiteY146" fmla="*/ 1937544 h 3530600"/>
              <a:gd name="connsiteX147" fmla="*/ 88106 w 1463675"/>
              <a:gd name="connsiteY147" fmla="*/ 1928019 h 3530600"/>
              <a:gd name="connsiteX148" fmla="*/ 68263 w 1463675"/>
              <a:gd name="connsiteY148" fmla="*/ 1915319 h 3530600"/>
              <a:gd name="connsiteX149" fmla="*/ 49213 w 1463675"/>
              <a:gd name="connsiteY149" fmla="*/ 1899444 h 3530600"/>
              <a:gd name="connsiteX150" fmla="*/ 33338 w 1463675"/>
              <a:gd name="connsiteY150" fmla="*/ 1880394 h 3530600"/>
              <a:gd name="connsiteX151" fmla="*/ 21431 w 1463675"/>
              <a:gd name="connsiteY151" fmla="*/ 1858169 h 3530600"/>
              <a:gd name="connsiteX152" fmla="*/ 11906 w 1463675"/>
              <a:gd name="connsiteY152" fmla="*/ 1833563 h 3530600"/>
              <a:gd name="connsiteX153" fmla="*/ 6350 w 1463675"/>
              <a:gd name="connsiteY153" fmla="*/ 1804988 h 3530600"/>
              <a:gd name="connsiteX154" fmla="*/ 2381 w 1463675"/>
              <a:gd name="connsiteY154" fmla="*/ 1751806 h 3530600"/>
              <a:gd name="connsiteX155" fmla="*/ 0 w 1463675"/>
              <a:gd name="connsiteY155" fmla="*/ 1697831 h 3530600"/>
              <a:gd name="connsiteX156" fmla="*/ 0 w 1463675"/>
              <a:gd name="connsiteY156" fmla="*/ 1643063 h 3530600"/>
              <a:gd name="connsiteX157" fmla="*/ 794 w 1463675"/>
              <a:gd name="connsiteY157" fmla="*/ 1588294 h 3530600"/>
              <a:gd name="connsiteX158" fmla="*/ 5556 w 1463675"/>
              <a:gd name="connsiteY158" fmla="*/ 1531938 h 3530600"/>
              <a:gd name="connsiteX159" fmla="*/ 11113 w 1463675"/>
              <a:gd name="connsiteY159" fmla="*/ 1477169 h 3530600"/>
              <a:gd name="connsiteX160" fmla="*/ 19050 w 1463675"/>
              <a:gd name="connsiteY160" fmla="*/ 1420813 h 3530600"/>
              <a:gd name="connsiteX161" fmla="*/ 30163 w 1463675"/>
              <a:gd name="connsiteY161" fmla="*/ 1366044 h 3530600"/>
              <a:gd name="connsiteX162" fmla="*/ 42863 w 1463675"/>
              <a:gd name="connsiteY162" fmla="*/ 1312069 h 3530600"/>
              <a:gd name="connsiteX163" fmla="*/ 57944 w 1463675"/>
              <a:gd name="connsiteY163" fmla="*/ 1258888 h 3530600"/>
              <a:gd name="connsiteX164" fmla="*/ 75406 w 1463675"/>
              <a:gd name="connsiteY164" fmla="*/ 1205706 h 3530600"/>
              <a:gd name="connsiteX165" fmla="*/ 96044 w 1463675"/>
              <a:gd name="connsiteY165" fmla="*/ 1154906 h 3530600"/>
              <a:gd name="connsiteX166" fmla="*/ 118269 w 1463675"/>
              <a:gd name="connsiteY166" fmla="*/ 1105694 h 3530600"/>
              <a:gd name="connsiteX167" fmla="*/ 143669 w 1463675"/>
              <a:gd name="connsiteY167" fmla="*/ 1058863 h 3530600"/>
              <a:gd name="connsiteX168" fmla="*/ 171450 w 1463675"/>
              <a:gd name="connsiteY168" fmla="*/ 1014413 h 3530600"/>
              <a:gd name="connsiteX169" fmla="*/ 202406 w 1463675"/>
              <a:gd name="connsiteY169" fmla="*/ 971550 h 3530600"/>
              <a:gd name="connsiteX170" fmla="*/ 234950 w 1463675"/>
              <a:gd name="connsiteY170" fmla="*/ 931863 h 3530600"/>
              <a:gd name="connsiteX171" fmla="*/ 271463 w 1463675"/>
              <a:gd name="connsiteY171" fmla="*/ 894556 h 3530600"/>
              <a:gd name="connsiteX172" fmla="*/ 310356 w 1463675"/>
              <a:gd name="connsiteY172" fmla="*/ 860425 h 3530600"/>
              <a:gd name="connsiteX173" fmla="*/ 351631 w 1463675"/>
              <a:gd name="connsiteY173" fmla="*/ 831056 h 3530600"/>
              <a:gd name="connsiteX174" fmla="*/ 396875 w 1463675"/>
              <a:gd name="connsiteY174" fmla="*/ 803275 h 3530600"/>
              <a:gd name="connsiteX175" fmla="*/ 444500 w 1463675"/>
              <a:gd name="connsiteY175" fmla="*/ 781844 h 3530600"/>
              <a:gd name="connsiteX176" fmla="*/ 493713 w 1463675"/>
              <a:gd name="connsiteY176" fmla="*/ 762794 h 3530600"/>
              <a:gd name="connsiteX177" fmla="*/ 547688 w 1463675"/>
              <a:gd name="connsiteY177" fmla="*/ 748506 h 3530600"/>
              <a:gd name="connsiteX178" fmla="*/ 604838 w 1463675"/>
              <a:gd name="connsiteY178" fmla="*/ 739775 h 3530600"/>
              <a:gd name="connsiteX179" fmla="*/ 648494 w 1463675"/>
              <a:gd name="connsiteY179" fmla="*/ 731044 h 3530600"/>
              <a:gd name="connsiteX180" fmla="*/ 725884 w 1463675"/>
              <a:gd name="connsiteY180" fmla="*/ 0 h 3530600"/>
              <a:gd name="connsiteX181" fmla="*/ 769600 w 1463675"/>
              <a:gd name="connsiteY181" fmla="*/ 3183 h 3530600"/>
              <a:gd name="connsiteX182" fmla="*/ 810137 w 1463675"/>
              <a:gd name="connsiteY182" fmla="*/ 12734 h 3530600"/>
              <a:gd name="connsiteX183" fmla="*/ 849083 w 1463675"/>
              <a:gd name="connsiteY183" fmla="*/ 27060 h 3530600"/>
              <a:gd name="connsiteX184" fmla="*/ 884851 w 1463675"/>
              <a:gd name="connsiteY184" fmla="*/ 48548 h 3530600"/>
              <a:gd name="connsiteX185" fmla="*/ 917439 w 1463675"/>
              <a:gd name="connsiteY185" fmla="*/ 73220 h 3530600"/>
              <a:gd name="connsiteX186" fmla="*/ 946053 w 1463675"/>
              <a:gd name="connsiteY186" fmla="*/ 101872 h 3530600"/>
              <a:gd name="connsiteX187" fmla="*/ 971488 w 1463675"/>
              <a:gd name="connsiteY187" fmla="*/ 135298 h 3530600"/>
              <a:gd name="connsiteX188" fmla="*/ 990564 w 1463675"/>
              <a:gd name="connsiteY188" fmla="*/ 172704 h 3530600"/>
              <a:gd name="connsiteX189" fmla="*/ 1005666 w 1463675"/>
              <a:gd name="connsiteY189" fmla="*/ 212498 h 3530600"/>
              <a:gd name="connsiteX190" fmla="*/ 1015204 w 1463675"/>
              <a:gd name="connsiteY190" fmla="*/ 253883 h 3530600"/>
              <a:gd name="connsiteX191" fmla="*/ 1017588 w 1463675"/>
              <a:gd name="connsiteY191" fmla="*/ 298452 h 3530600"/>
              <a:gd name="connsiteX192" fmla="*/ 1015204 w 1463675"/>
              <a:gd name="connsiteY192" fmla="*/ 342225 h 3530600"/>
              <a:gd name="connsiteX193" fmla="*/ 1005666 w 1463675"/>
              <a:gd name="connsiteY193" fmla="*/ 384407 h 3530600"/>
              <a:gd name="connsiteX194" fmla="*/ 990564 w 1463675"/>
              <a:gd name="connsiteY194" fmla="*/ 424200 h 3530600"/>
              <a:gd name="connsiteX195" fmla="*/ 971488 w 1463675"/>
              <a:gd name="connsiteY195" fmla="*/ 460014 h 3530600"/>
              <a:gd name="connsiteX196" fmla="*/ 946053 w 1463675"/>
              <a:gd name="connsiteY196" fmla="*/ 493441 h 3530600"/>
              <a:gd name="connsiteX197" fmla="*/ 917439 w 1463675"/>
              <a:gd name="connsiteY197" fmla="*/ 522888 h 3530600"/>
              <a:gd name="connsiteX198" fmla="*/ 884851 w 1463675"/>
              <a:gd name="connsiteY198" fmla="*/ 548356 h 3530600"/>
              <a:gd name="connsiteX199" fmla="*/ 849083 w 1463675"/>
              <a:gd name="connsiteY199" fmla="*/ 568253 h 3530600"/>
              <a:gd name="connsiteX200" fmla="*/ 810137 w 1463675"/>
              <a:gd name="connsiteY200" fmla="*/ 583375 h 3530600"/>
              <a:gd name="connsiteX201" fmla="*/ 769600 w 1463675"/>
              <a:gd name="connsiteY201" fmla="*/ 592129 h 3530600"/>
              <a:gd name="connsiteX202" fmla="*/ 725884 w 1463675"/>
              <a:gd name="connsiteY202" fmla="*/ 595313 h 3530600"/>
              <a:gd name="connsiteX203" fmla="*/ 682963 w 1463675"/>
              <a:gd name="connsiteY203" fmla="*/ 592129 h 3530600"/>
              <a:gd name="connsiteX204" fmla="*/ 641632 w 1463675"/>
              <a:gd name="connsiteY204" fmla="*/ 583375 h 3530600"/>
              <a:gd name="connsiteX205" fmla="*/ 602685 w 1463675"/>
              <a:gd name="connsiteY205" fmla="*/ 568253 h 3530600"/>
              <a:gd name="connsiteX206" fmla="*/ 567712 w 1463675"/>
              <a:gd name="connsiteY206" fmla="*/ 548356 h 3530600"/>
              <a:gd name="connsiteX207" fmla="*/ 535124 w 1463675"/>
              <a:gd name="connsiteY207" fmla="*/ 522888 h 3530600"/>
              <a:gd name="connsiteX208" fmla="*/ 505715 w 1463675"/>
              <a:gd name="connsiteY208" fmla="*/ 493441 h 3530600"/>
              <a:gd name="connsiteX209" fmla="*/ 481075 w 1463675"/>
              <a:gd name="connsiteY209" fmla="*/ 460014 h 3530600"/>
              <a:gd name="connsiteX210" fmla="*/ 461205 w 1463675"/>
              <a:gd name="connsiteY210" fmla="*/ 424200 h 3530600"/>
              <a:gd name="connsiteX211" fmla="*/ 446103 w 1463675"/>
              <a:gd name="connsiteY211" fmla="*/ 384407 h 3530600"/>
              <a:gd name="connsiteX212" fmla="*/ 438154 w 1463675"/>
              <a:gd name="connsiteY212" fmla="*/ 342225 h 3530600"/>
              <a:gd name="connsiteX213" fmla="*/ 434975 w 1463675"/>
              <a:gd name="connsiteY213" fmla="*/ 298452 h 3530600"/>
              <a:gd name="connsiteX214" fmla="*/ 438154 w 1463675"/>
              <a:gd name="connsiteY214" fmla="*/ 253883 h 3530600"/>
              <a:gd name="connsiteX215" fmla="*/ 446103 w 1463675"/>
              <a:gd name="connsiteY215" fmla="*/ 212498 h 3530600"/>
              <a:gd name="connsiteX216" fmla="*/ 461205 w 1463675"/>
              <a:gd name="connsiteY216" fmla="*/ 172704 h 3530600"/>
              <a:gd name="connsiteX217" fmla="*/ 481075 w 1463675"/>
              <a:gd name="connsiteY217" fmla="*/ 135298 h 3530600"/>
              <a:gd name="connsiteX218" fmla="*/ 505715 w 1463675"/>
              <a:gd name="connsiteY218" fmla="*/ 101872 h 3530600"/>
              <a:gd name="connsiteX219" fmla="*/ 535124 w 1463675"/>
              <a:gd name="connsiteY219" fmla="*/ 73220 h 3530600"/>
              <a:gd name="connsiteX220" fmla="*/ 567712 w 1463675"/>
              <a:gd name="connsiteY220" fmla="*/ 48548 h 3530600"/>
              <a:gd name="connsiteX221" fmla="*/ 602685 w 1463675"/>
              <a:gd name="connsiteY221" fmla="*/ 27060 h 3530600"/>
              <a:gd name="connsiteX222" fmla="*/ 641632 w 1463675"/>
              <a:gd name="connsiteY222" fmla="*/ 12734 h 3530600"/>
              <a:gd name="connsiteX223" fmla="*/ 682963 w 1463675"/>
              <a:gd name="connsiteY223" fmla="*/ 3183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463675" h="3530600">
                <a:moveTo>
                  <a:pt x="693738" y="727075"/>
                </a:moveTo>
                <a:lnTo>
                  <a:pt x="738981" y="727075"/>
                </a:lnTo>
                <a:lnTo>
                  <a:pt x="782638" y="730250"/>
                </a:lnTo>
                <a:lnTo>
                  <a:pt x="827088" y="736600"/>
                </a:lnTo>
                <a:lnTo>
                  <a:pt x="886619" y="742950"/>
                </a:lnTo>
                <a:lnTo>
                  <a:pt x="943769" y="755650"/>
                </a:lnTo>
                <a:lnTo>
                  <a:pt x="996156" y="773113"/>
                </a:lnTo>
                <a:lnTo>
                  <a:pt x="1046163" y="793750"/>
                </a:lnTo>
                <a:lnTo>
                  <a:pt x="1092200" y="819150"/>
                </a:lnTo>
                <a:lnTo>
                  <a:pt x="1136650" y="848519"/>
                </a:lnTo>
                <a:lnTo>
                  <a:pt x="1177925" y="881856"/>
                </a:lnTo>
                <a:lnTo>
                  <a:pt x="1215231" y="917575"/>
                </a:lnTo>
                <a:lnTo>
                  <a:pt x="1250156" y="957263"/>
                </a:lnTo>
                <a:lnTo>
                  <a:pt x="1281906" y="1000125"/>
                </a:lnTo>
                <a:lnTo>
                  <a:pt x="1311275" y="1045369"/>
                </a:lnTo>
                <a:lnTo>
                  <a:pt x="1337469" y="1092994"/>
                </a:lnTo>
                <a:lnTo>
                  <a:pt x="1362075" y="1143000"/>
                </a:lnTo>
                <a:lnTo>
                  <a:pt x="1382713" y="1193800"/>
                </a:lnTo>
                <a:lnTo>
                  <a:pt x="1400969" y="1247775"/>
                </a:lnTo>
                <a:lnTo>
                  <a:pt x="1416844" y="1301750"/>
                </a:lnTo>
                <a:lnTo>
                  <a:pt x="1431131" y="1357313"/>
                </a:lnTo>
                <a:lnTo>
                  <a:pt x="1441450" y="1413669"/>
                </a:lnTo>
                <a:lnTo>
                  <a:pt x="1450181" y="1469231"/>
                </a:lnTo>
                <a:lnTo>
                  <a:pt x="1456531" y="1526381"/>
                </a:lnTo>
                <a:lnTo>
                  <a:pt x="1461294" y="1583531"/>
                </a:lnTo>
                <a:lnTo>
                  <a:pt x="1463675" y="1639888"/>
                </a:lnTo>
                <a:lnTo>
                  <a:pt x="1463675" y="1695450"/>
                </a:lnTo>
                <a:lnTo>
                  <a:pt x="1461294" y="1751013"/>
                </a:lnTo>
                <a:lnTo>
                  <a:pt x="1455738" y="1804988"/>
                </a:lnTo>
                <a:lnTo>
                  <a:pt x="1451769" y="1833563"/>
                </a:lnTo>
                <a:lnTo>
                  <a:pt x="1441450" y="1858169"/>
                </a:lnTo>
                <a:lnTo>
                  <a:pt x="1428750" y="1880394"/>
                </a:lnTo>
                <a:lnTo>
                  <a:pt x="1413669" y="1899444"/>
                </a:lnTo>
                <a:lnTo>
                  <a:pt x="1395413" y="1914525"/>
                </a:lnTo>
                <a:lnTo>
                  <a:pt x="1374775" y="1928019"/>
                </a:lnTo>
                <a:lnTo>
                  <a:pt x="1353344" y="1936750"/>
                </a:lnTo>
                <a:lnTo>
                  <a:pt x="1331119" y="1943100"/>
                </a:lnTo>
                <a:lnTo>
                  <a:pt x="1307306" y="1946275"/>
                </a:lnTo>
                <a:lnTo>
                  <a:pt x="1284288" y="1946275"/>
                </a:lnTo>
                <a:lnTo>
                  <a:pt x="1262063" y="1943100"/>
                </a:lnTo>
                <a:lnTo>
                  <a:pt x="1241425" y="1937544"/>
                </a:lnTo>
                <a:lnTo>
                  <a:pt x="1220788" y="1928019"/>
                </a:lnTo>
                <a:lnTo>
                  <a:pt x="1203325" y="1915319"/>
                </a:lnTo>
                <a:lnTo>
                  <a:pt x="1188244" y="1900238"/>
                </a:lnTo>
                <a:lnTo>
                  <a:pt x="1176338" y="1880394"/>
                </a:lnTo>
                <a:lnTo>
                  <a:pt x="1167606" y="1858169"/>
                </a:lnTo>
                <a:lnTo>
                  <a:pt x="1164431" y="1833563"/>
                </a:lnTo>
                <a:lnTo>
                  <a:pt x="1164431" y="1804988"/>
                </a:lnTo>
                <a:lnTo>
                  <a:pt x="1169194" y="1760538"/>
                </a:lnTo>
                <a:lnTo>
                  <a:pt x="1170781" y="1713706"/>
                </a:lnTo>
                <a:lnTo>
                  <a:pt x="1172369" y="1663700"/>
                </a:lnTo>
                <a:lnTo>
                  <a:pt x="1170781" y="1612106"/>
                </a:lnTo>
                <a:lnTo>
                  <a:pt x="1167606" y="1558131"/>
                </a:lnTo>
                <a:lnTo>
                  <a:pt x="1162844" y="1504950"/>
                </a:lnTo>
                <a:lnTo>
                  <a:pt x="1155700" y="1450975"/>
                </a:lnTo>
                <a:lnTo>
                  <a:pt x="1145381" y="1397794"/>
                </a:lnTo>
                <a:lnTo>
                  <a:pt x="1132681" y="1345406"/>
                </a:lnTo>
                <a:lnTo>
                  <a:pt x="1116013" y="1296194"/>
                </a:lnTo>
                <a:lnTo>
                  <a:pt x="1096963" y="1247775"/>
                </a:lnTo>
                <a:lnTo>
                  <a:pt x="1073944" y="1203325"/>
                </a:lnTo>
                <a:lnTo>
                  <a:pt x="1073944" y="1417638"/>
                </a:lnTo>
                <a:lnTo>
                  <a:pt x="1077119" y="1631156"/>
                </a:lnTo>
                <a:lnTo>
                  <a:pt x="1079500" y="1845469"/>
                </a:lnTo>
                <a:lnTo>
                  <a:pt x="1083469" y="1866106"/>
                </a:lnTo>
                <a:lnTo>
                  <a:pt x="1085056" y="1888331"/>
                </a:lnTo>
                <a:lnTo>
                  <a:pt x="1085850" y="2258219"/>
                </a:lnTo>
                <a:lnTo>
                  <a:pt x="1088231" y="2627313"/>
                </a:lnTo>
                <a:lnTo>
                  <a:pt x="1093788" y="2996406"/>
                </a:lnTo>
                <a:lnTo>
                  <a:pt x="1105694" y="3367088"/>
                </a:lnTo>
                <a:lnTo>
                  <a:pt x="1104106" y="3398044"/>
                </a:lnTo>
                <a:lnTo>
                  <a:pt x="1098550" y="3426619"/>
                </a:lnTo>
                <a:lnTo>
                  <a:pt x="1089025" y="3450431"/>
                </a:lnTo>
                <a:lnTo>
                  <a:pt x="1075531" y="3471069"/>
                </a:lnTo>
                <a:lnTo>
                  <a:pt x="1058863" y="3490119"/>
                </a:lnTo>
                <a:lnTo>
                  <a:pt x="1039813" y="3504406"/>
                </a:lnTo>
                <a:lnTo>
                  <a:pt x="1018381" y="3516313"/>
                </a:lnTo>
                <a:lnTo>
                  <a:pt x="994569" y="3524250"/>
                </a:lnTo>
                <a:lnTo>
                  <a:pt x="970756" y="3529806"/>
                </a:lnTo>
                <a:lnTo>
                  <a:pt x="945356" y="3530600"/>
                </a:lnTo>
                <a:lnTo>
                  <a:pt x="920750" y="3528219"/>
                </a:lnTo>
                <a:lnTo>
                  <a:pt x="896144" y="3524250"/>
                </a:lnTo>
                <a:lnTo>
                  <a:pt x="872331" y="3515519"/>
                </a:lnTo>
                <a:lnTo>
                  <a:pt x="850106" y="3504406"/>
                </a:lnTo>
                <a:lnTo>
                  <a:pt x="829469" y="3490119"/>
                </a:lnTo>
                <a:lnTo>
                  <a:pt x="811213" y="3471069"/>
                </a:lnTo>
                <a:lnTo>
                  <a:pt x="796131" y="3450431"/>
                </a:lnTo>
                <a:lnTo>
                  <a:pt x="784225" y="3425031"/>
                </a:lnTo>
                <a:lnTo>
                  <a:pt x="776288" y="3398044"/>
                </a:lnTo>
                <a:lnTo>
                  <a:pt x="772319" y="3367088"/>
                </a:lnTo>
                <a:lnTo>
                  <a:pt x="760413" y="2980531"/>
                </a:lnTo>
                <a:lnTo>
                  <a:pt x="754063" y="2594769"/>
                </a:lnTo>
                <a:lnTo>
                  <a:pt x="751681" y="2208213"/>
                </a:lnTo>
                <a:lnTo>
                  <a:pt x="704056" y="2208213"/>
                </a:lnTo>
                <a:lnTo>
                  <a:pt x="701675" y="2594769"/>
                </a:lnTo>
                <a:lnTo>
                  <a:pt x="696913" y="2980531"/>
                </a:lnTo>
                <a:lnTo>
                  <a:pt x="683419" y="3367088"/>
                </a:lnTo>
                <a:lnTo>
                  <a:pt x="680244" y="3398044"/>
                </a:lnTo>
                <a:lnTo>
                  <a:pt x="671513" y="3425031"/>
                </a:lnTo>
                <a:lnTo>
                  <a:pt x="659606" y="3450431"/>
                </a:lnTo>
                <a:lnTo>
                  <a:pt x="644525" y="3471069"/>
                </a:lnTo>
                <a:lnTo>
                  <a:pt x="626269" y="3490119"/>
                </a:lnTo>
                <a:lnTo>
                  <a:pt x="606425" y="3504406"/>
                </a:lnTo>
                <a:lnTo>
                  <a:pt x="584200" y="3515519"/>
                </a:lnTo>
                <a:lnTo>
                  <a:pt x="560388" y="3524250"/>
                </a:lnTo>
                <a:lnTo>
                  <a:pt x="535781" y="3528219"/>
                </a:lnTo>
                <a:lnTo>
                  <a:pt x="511175" y="3530600"/>
                </a:lnTo>
                <a:lnTo>
                  <a:pt x="486569" y="3529806"/>
                </a:lnTo>
                <a:lnTo>
                  <a:pt x="461169" y="3524250"/>
                </a:lnTo>
                <a:lnTo>
                  <a:pt x="438944" y="3516313"/>
                </a:lnTo>
                <a:lnTo>
                  <a:pt x="417513" y="3504406"/>
                </a:lnTo>
                <a:lnTo>
                  <a:pt x="397669" y="3490119"/>
                </a:lnTo>
                <a:lnTo>
                  <a:pt x="381000" y="3471069"/>
                </a:lnTo>
                <a:lnTo>
                  <a:pt x="367506" y="3450431"/>
                </a:lnTo>
                <a:lnTo>
                  <a:pt x="357981" y="3426619"/>
                </a:lnTo>
                <a:lnTo>
                  <a:pt x="351631" y="3398044"/>
                </a:lnTo>
                <a:lnTo>
                  <a:pt x="350838" y="3367088"/>
                </a:lnTo>
                <a:lnTo>
                  <a:pt x="361950" y="2996406"/>
                </a:lnTo>
                <a:lnTo>
                  <a:pt x="369094" y="2627313"/>
                </a:lnTo>
                <a:lnTo>
                  <a:pt x="370681" y="2258219"/>
                </a:lnTo>
                <a:lnTo>
                  <a:pt x="372269" y="1888331"/>
                </a:lnTo>
                <a:lnTo>
                  <a:pt x="372269" y="1883569"/>
                </a:lnTo>
                <a:lnTo>
                  <a:pt x="372269" y="1878013"/>
                </a:lnTo>
                <a:lnTo>
                  <a:pt x="372269" y="1857375"/>
                </a:lnTo>
                <a:lnTo>
                  <a:pt x="372269" y="1235075"/>
                </a:lnTo>
                <a:lnTo>
                  <a:pt x="350838" y="1283494"/>
                </a:lnTo>
                <a:lnTo>
                  <a:pt x="333375" y="1335088"/>
                </a:lnTo>
                <a:lnTo>
                  <a:pt x="320675" y="1388269"/>
                </a:lnTo>
                <a:lnTo>
                  <a:pt x="308769" y="1442244"/>
                </a:lnTo>
                <a:lnTo>
                  <a:pt x="300831" y="1497013"/>
                </a:lnTo>
                <a:lnTo>
                  <a:pt x="295275" y="1553369"/>
                </a:lnTo>
                <a:lnTo>
                  <a:pt x="292100" y="1606550"/>
                </a:lnTo>
                <a:lnTo>
                  <a:pt x="291306" y="1660525"/>
                </a:lnTo>
                <a:lnTo>
                  <a:pt x="292100" y="1711325"/>
                </a:lnTo>
                <a:lnTo>
                  <a:pt x="294481" y="1759744"/>
                </a:lnTo>
                <a:lnTo>
                  <a:pt x="297656" y="1804988"/>
                </a:lnTo>
                <a:lnTo>
                  <a:pt x="298450" y="1833563"/>
                </a:lnTo>
                <a:lnTo>
                  <a:pt x="294481" y="1858169"/>
                </a:lnTo>
                <a:lnTo>
                  <a:pt x="285750" y="1880394"/>
                </a:lnTo>
                <a:lnTo>
                  <a:pt x="274638" y="1900238"/>
                </a:lnTo>
                <a:lnTo>
                  <a:pt x="259556" y="1915319"/>
                </a:lnTo>
                <a:lnTo>
                  <a:pt x="241300" y="1928019"/>
                </a:lnTo>
                <a:lnTo>
                  <a:pt x="222250" y="1937544"/>
                </a:lnTo>
                <a:lnTo>
                  <a:pt x="200819" y="1943894"/>
                </a:lnTo>
                <a:lnTo>
                  <a:pt x="177800" y="1947069"/>
                </a:lnTo>
                <a:lnTo>
                  <a:pt x="155575" y="1946275"/>
                </a:lnTo>
                <a:lnTo>
                  <a:pt x="132556" y="1943894"/>
                </a:lnTo>
                <a:lnTo>
                  <a:pt x="110331" y="1937544"/>
                </a:lnTo>
                <a:lnTo>
                  <a:pt x="88106" y="1928019"/>
                </a:lnTo>
                <a:lnTo>
                  <a:pt x="68263" y="1915319"/>
                </a:lnTo>
                <a:lnTo>
                  <a:pt x="49213" y="1899444"/>
                </a:lnTo>
                <a:lnTo>
                  <a:pt x="33338" y="1880394"/>
                </a:lnTo>
                <a:lnTo>
                  <a:pt x="21431" y="1858169"/>
                </a:lnTo>
                <a:lnTo>
                  <a:pt x="11906" y="1833563"/>
                </a:lnTo>
                <a:lnTo>
                  <a:pt x="6350" y="1804988"/>
                </a:lnTo>
                <a:lnTo>
                  <a:pt x="2381" y="1751806"/>
                </a:lnTo>
                <a:lnTo>
                  <a:pt x="0" y="1697831"/>
                </a:lnTo>
                <a:lnTo>
                  <a:pt x="0" y="1643063"/>
                </a:lnTo>
                <a:lnTo>
                  <a:pt x="794" y="1588294"/>
                </a:lnTo>
                <a:lnTo>
                  <a:pt x="5556" y="1531938"/>
                </a:lnTo>
                <a:lnTo>
                  <a:pt x="11113" y="1477169"/>
                </a:lnTo>
                <a:lnTo>
                  <a:pt x="19050" y="1420813"/>
                </a:lnTo>
                <a:lnTo>
                  <a:pt x="30163" y="1366044"/>
                </a:lnTo>
                <a:lnTo>
                  <a:pt x="42863" y="1312069"/>
                </a:lnTo>
                <a:lnTo>
                  <a:pt x="57944" y="1258888"/>
                </a:lnTo>
                <a:lnTo>
                  <a:pt x="75406" y="1205706"/>
                </a:lnTo>
                <a:lnTo>
                  <a:pt x="96044" y="1154906"/>
                </a:lnTo>
                <a:lnTo>
                  <a:pt x="118269" y="1105694"/>
                </a:lnTo>
                <a:lnTo>
                  <a:pt x="143669" y="1058863"/>
                </a:lnTo>
                <a:lnTo>
                  <a:pt x="171450" y="1014413"/>
                </a:lnTo>
                <a:lnTo>
                  <a:pt x="202406" y="971550"/>
                </a:lnTo>
                <a:lnTo>
                  <a:pt x="234950" y="931863"/>
                </a:lnTo>
                <a:lnTo>
                  <a:pt x="271463" y="894556"/>
                </a:lnTo>
                <a:lnTo>
                  <a:pt x="310356" y="860425"/>
                </a:lnTo>
                <a:lnTo>
                  <a:pt x="351631" y="831056"/>
                </a:lnTo>
                <a:lnTo>
                  <a:pt x="396875" y="803275"/>
                </a:lnTo>
                <a:lnTo>
                  <a:pt x="444500" y="781844"/>
                </a:lnTo>
                <a:lnTo>
                  <a:pt x="493713" y="762794"/>
                </a:lnTo>
                <a:lnTo>
                  <a:pt x="547688" y="748506"/>
                </a:lnTo>
                <a:lnTo>
                  <a:pt x="604838" y="739775"/>
                </a:lnTo>
                <a:lnTo>
                  <a:pt x="648494" y="731044"/>
                </a:lnTo>
                <a:close/>
                <a:moveTo>
                  <a:pt x="725884" y="0"/>
                </a:moveTo>
                <a:lnTo>
                  <a:pt x="769600" y="3183"/>
                </a:lnTo>
                <a:lnTo>
                  <a:pt x="810137" y="12734"/>
                </a:lnTo>
                <a:lnTo>
                  <a:pt x="849083" y="27060"/>
                </a:lnTo>
                <a:lnTo>
                  <a:pt x="884851" y="48548"/>
                </a:lnTo>
                <a:lnTo>
                  <a:pt x="917439" y="73220"/>
                </a:lnTo>
                <a:lnTo>
                  <a:pt x="946053" y="101872"/>
                </a:lnTo>
                <a:lnTo>
                  <a:pt x="971488" y="135298"/>
                </a:lnTo>
                <a:lnTo>
                  <a:pt x="990564" y="172704"/>
                </a:lnTo>
                <a:lnTo>
                  <a:pt x="1005666" y="212498"/>
                </a:lnTo>
                <a:lnTo>
                  <a:pt x="1015204" y="253883"/>
                </a:lnTo>
                <a:lnTo>
                  <a:pt x="1017588" y="298452"/>
                </a:lnTo>
                <a:lnTo>
                  <a:pt x="1015204" y="342225"/>
                </a:lnTo>
                <a:lnTo>
                  <a:pt x="1005666" y="384407"/>
                </a:lnTo>
                <a:lnTo>
                  <a:pt x="990564" y="424200"/>
                </a:lnTo>
                <a:lnTo>
                  <a:pt x="971488" y="460014"/>
                </a:lnTo>
                <a:lnTo>
                  <a:pt x="946053" y="493441"/>
                </a:lnTo>
                <a:lnTo>
                  <a:pt x="917439" y="522888"/>
                </a:lnTo>
                <a:lnTo>
                  <a:pt x="884851" y="548356"/>
                </a:lnTo>
                <a:lnTo>
                  <a:pt x="849083" y="568253"/>
                </a:lnTo>
                <a:lnTo>
                  <a:pt x="810137" y="583375"/>
                </a:lnTo>
                <a:lnTo>
                  <a:pt x="769600" y="592129"/>
                </a:lnTo>
                <a:lnTo>
                  <a:pt x="725884" y="595313"/>
                </a:lnTo>
                <a:lnTo>
                  <a:pt x="682963" y="592129"/>
                </a:lnTo>
                <a:lnTo>
                  <a:pt x="641632" y="583375"/>
                </a:lnTo>
                <a:lnTo>
                  <a:pt x="602685" y="568253"/>
                </a:lnTo>
                <a:lnTo>
                  <a:pt x="567712" y="548356"/>
                </a:lnTo>
                <a:lnTo>
                  <a:pt x="535124" y="522888"/>
                </a:lnTo>
                <a:lnTo>
                  <a:pt x="505715" y="493441"/>
                </a:lnTo>
                <a:lnTo>
                  <a:pt x="481075" y="460014"/>
                </a:lnTo>
                <a:lnTo>
                  <a:pt x="461205" y="424200"/>
                </a:lnTo>
                <a:lnTo>
                  <a:pt x="446103" y="384407"/>
                </a:lnTo>
                <a:lnTo>
                  <a:pt x="438154" y="342225"/>
                </a:lnTo>
                <a:lnTo>
                  <a:pt x="434975" y="298452"/>
                </a:lnTo>
                <a:lnTo>
                  <a:pt x="438154" y="253883"/>
                </a:lnTo>
                <a:lnTo>
                  <a:pt x="446103" y="212498"/>
                </a:lnTo>
                <a:lnTo>
                  <a:pt x="461205" y="172704"/>
                </a:lnTo>
                <a:lnTo>
                  <a:pt x="481075" y="135298"/>
                </a:lnTo>
                <a:lnTo>
                  <a:pt x="505715" y="101872"/>
                </a:lnTo>
                <a:lnTo>
                  <a:pt x="535124" y="73220"/>
                </a:lnTo>
                <a:lnTo>
                  <a:pt x="567712" y="48548"/>
                </a:lnTo>
                <a:lnTo>
                  <a:pt x="602685" y="27060"/>
                </a:lnTo>
                <a:lnTo>
                  <a:pt x="641632" y="12734"/>
                </a:lnTo>
                <a:lnTo>
                  <a:pt x="682963" y="318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663136" y="3842650"/>
            <a:ext cx="716144" cy="1918821"/>
          </a:xfrm>
          <a:custGeom>
            <a:avLst/>
            <a:gdLst>
              <a:gd name="connsiteX0" fmla="*/ 460904 w 708025"/>
              <a:gd name="connsiteY0" fmla="*/ 360362 h 1897062"/>
              <a:gd name="connsiteX1" fmla="*/ 485246 w 708025"/>
              <a:gd name="connsiteY1" fmla="*/ 361420 h 1897062"/>
              <a:gd name="connsiteX2" fmla="*/ 506942 w 708025"/>
              <a:gd name="connsiteY2" fmla="*/ 364592 h 1897062"/>
              <a:gd name="connsiteX3" fmla="*/ 527050 w 708025"/>
              <a:gd name="connsiteY3" fmla="*/ 369881 h 1897062"/>
              <a:gd name="connsiteX4" fmla="*/ 544513 w 708025"/>
              <a:gd name="connsiteY4" fmla="*/ 375169 h 1897062"/>
              <a:gd name="connsiteX5" fmla="*/ 559859 w 708025"/>
              <a:gd name="connsiteY5" fmla="*/ 382572 h 1897062"/>
              <a:gd name="connsiteX6" fmla="*/ 573617 w 708025"/>
              <a:gd name="connsiteY6" fmla="*/ 390504 h 1897062"/>
              <a:gd name="connsiteX7" fmla="*/ 585788 w 708025"/>
              <a:gd name="connsiteY7" fmla="*/ 399493 h 1897062"/>
              <a:gd name="connsiteX8" fmla="*/ 596900 w 708025"/>
              <a:gd name="connsiteY8" fmla="*/ 407954 h 1897062"/>
              <a:gd name="connsiteX9" fmla="*/ 605367 w 708025"/>
              <a:gd name="connsiteY9" fmla="*/ 417473 h 1897062"/>
              <a:gd name="connsiteX10" fmla="*/ 612775 w 708025"/>
              <a:gd name="connsiteY10" fmla="*/ 425934 h 1897062"/>
              <a:gd name="connsiteX11" fmla="*/ 619125 w 708025"/>
              <a:gd name="connsiteY11" fmla="*/ 434394 h 1897062"/>
              <a:gd name="connsiteX12" fmla="*/ 623359 w 708025"/>
              <a:gd name="connsiteY12" fmla="*/ 441798 h 1897062"/>
              <a:gd name="connsiteX13" fmla="*/ 627063 w 708025"/>
              <a:gd name="connsiteY13" fmla="*/ 448672 h 1897062"/>
              <a:gd name="connsiteX14" fmla="*/ 629179 w 708025"/>
              <a:gd name="connsiteY14" fmla="*/ 455018 h 1897062"/>
              <a:gd name="connsiteX15" fmla="*/ 629709 w 708025"/>
              <a:gd name="connsiteY15" fmla="*/ 456075 h 1897062"/>
              <a:gd name="connsiteX16" fmla="*/ 631825 w 708025"/>
              <a:gd name="connsiteY16" fmla="*/ 461892 h 1897062"/>
              <a:gd name="connsiteX17" fmla="*/ 633942 w 708025"/>
              <a:gd name="connsiteY17" fmla="*/ 469824 h 1897062"/>
              <a:gd name="connsiteX18" fmla="*/ 637117 w 708025"/>
              <a:gd name="connsiteY18" fmla="*/ 480400 h 1897062"/>
              <a:gd name="connsiteX19" fmla="*/ 641350 w 708025"/>
              <a:gd name="connsiteY19" fmla="*/ 494149 h 1897062"/>
              <a:gd name="connsiteX20" fmla="*/ 646113 w 708025"/>
              <a:gd name="connsiteY20" fmla="*/ 509484 h 1897062"/>
              <a:gd name="connsiteX21" fmla="*/ 650875 w 708025"/>
              <a:gd name="connsiteY21" fmla="*/ 525877 h 1897062"/>
              <a:gd name="connsiteX22" fmla="*/ 655638 w 708025"/>
              <a:gd name="connsiteY22" fmla="*/ 544385 h 1897062"/>
              <a:gd name="connsiteX23" fmla="*/ 661459 w 708025"/>
              <a:gd name="connsiteY23" fmla="*/ 563951 h 1897062"/>
              <a:gd name="connsiteX24" fmla="*/ 666750 w 708025"/>
              <a:gd name="connsiteY24" fmla="*/ 584046 h 1897062"/>
              <a:gd name="connsiteX25" fmla="*/ 672042 w 708025"/>
              <a:gd name="connsiteY25" fmla="*/ 605198 h 1897062"/>
              <a:gd name="connsiteX26" fmla="*/ 677334 w 708025"/>
              <a:gd name="connsiteY26" fmla="*/ 625821 h 1897062"/>
              <a:gd name="connsiteX27" fmla="*/ 681567 w 708025"/>
              <a:gd name="connsiteY27" fmla="*/ 646444 h 1897062"/>
              <a:gd name="connsiteX28" fmla="*/ 686329 w 708025"/>
              <a:gd name="connsiteY28" fmla="*/ 666539 h 1897062"/>
              <a:gd name="connsiteX29" fmla="*/ 690034 w 708025"/>
              <a:gd name="connsiteY29" fmla="*/ 686104 h 1897062"/>
              <a:gd name="connsiteX30" fmla="*/ 692679 w 708025"/>
              <a:gd name="connsiteY30" fmla="*/ 704084 h 1897062"/>
              <a:gd name="connsiteX31" fmla="*/ 694796 w 708025"/>
              <a:gd name="connsiteY31" fmla="*/ 721005 h 1897062"/>
              <a:gd name="connsiteX32" fmla="*/ 695854 w 708025"/>
              <a:gd name="connsiteY32" fmla="*/ 735812 h 1897062"/>
              <a:gd name="connsiteX33" fmla="*/ 695854 w 708025"/>
              <a:gd name="connsiteY33" fmla="*/ 747974 h 1897062"/>
              <a:gd name="connsiteX34" fmla="*/ 694267 w 708025"/>
              <a:gd name="connsiteY34" fmla="*/ 758550 h 1897062"/>
              <a:gd name="connsiteX35" fmla="*/ 690034 w 708025"/>
              <a:gd name="connsiteY35" fmla="*/ 769655 h 1897062"/>
              <a:gd name="connsiteX36" fmla="*/ 683154 w 708025"/>
              <a:gd name="connsiteY36" fmla="*/ 781289 h 1897062"/>
              <a:gd name="connsiteX37" fmla="*/ 673100 w 708025"/>
              <a:gd name="connsiteY37" fmla="*/ 792923 h 1897062"/>
              <a:gd name="connsiteX38" fmla="*/ 661459 w 708025"/>
              <a:gd name="connsiteY38" fmla="*/ 805085 h 1897062"/>
              <a:gd name="connsiteX39" fmla="*/ 646642 w 708025"/>
              <a:gd name="connsiteY39" fmla="*/ 817247 h 1897062"/>
              <a:gd name="connsiteX40" fmla="*/ 630767 w 708025"/>
              <a:gd name="connsiteY40" fmla="*/ 828881 h 1897062"/>
              <a:gd name="connsiteX41" fmla="*/ 612775 w 708025"/>
              <a:gd name="connsiteY41" fmla="*/ 839986 h 1897062"/>
              <a:gd name="connsiteX42" fmla="*/ 594254 w 708025"/>
              <a:gd name="connsiteY42" fmla="*/ 851620 h 1897062"/>
              <a:gd name="connsiteX43" fmla="*/ 575204 w 708025"/>
              <a:gd name="connsiteY43" fmla="*/ 862196 h 1897062"/>
              <a:gd name="connsiteX44" fmla="*/ 708025 w 708025"/>
              <a:gd name="connsiteY44" fmla="*/ 1309563 h 1897062"/>
              <a:gd name="connsiteX45" fmla="*/ 489479 w 708025"/>
              <a:gd name="connsiteY45" fmla="*/ 1309563 h 1897062"/>
              <a:gd name="connsiteX46" fmla="*/ 489479 w 708025"/>
              <a:gd name="connsiteY46" fmla="*/ 1841009 h 1897062"/>
              <a:gd name="connsiteX47" fmla="*/ 486304 w 708025"/>
              <a:gd name="connsiteY47" fmla="*/ 1855287 h 1897062"/>
              <a:gd name="connsiteX48" fmla="*/ 482071 w 708025"/>
              <a:gd name="connsiteY48" fmla="*/ 1866920 h 1897062"/>
              <a:gd name="connsiteX49" fmla="*/ 475721 w 708025"/>
              <a:gd name="connsiteY49" fmla="*/ 1876968 h 1897062"/>
              <a:gd name="connsiteX50" fmla="*/ 467784 w 708025"/>
              <a:gd name="connsiteY50" fmla="*/ 1884371 h 1897062"/>
              <a:gd name="connsiteX51" fmla="*/ 458259 w 708025"/>
              <a:gd name="connsiteY51" fmla="*/ 1889659 h 1897062"/>
              <a:gd name="connsiteX52" fmla="*/ 447146 w 708025"/>
              <a:gd name="connsiteY52" fmla="*/ 1894418 h 1897062"/>
              <a:gd name="connsiteX53" fmla="*/ 436034 w 708025"/>
              <a:gd name="connsiteY53" fmla="*/ 1896533 h 1897062"/>
              <a:gd name="connsiteX54" fmla="*/ 423334 w 708025"/>
              <a:gd name="connsiteY54" fmla="*/ 1897062 h 1897062"/>
              <a:gd name="connsiteX55" fmla="*/ 411163 w 708025"/>
              <a:gd name="connsiteY55" fmla="*/ 1896533 h 1897062"/>
              <a:gd name="connsiteX56" fmla="*/ 398992 w 708025"/>
              <a:gd name="connsiteY56" fmla="*/ 1894418 h 1897062"/>
              <a:gd name="connsiteX57" fmla="*/ 388938 w 708025"/>
              <a:gd name="connsiteY57" fmla="*/ 1890717 h 1897062"/>
              <a:gd name="connsiteX58" fmla="*/ 379413 w 708025"/>
              <a:gd name="connsiteY58" fmla="*/ 1884900 h 1897062"/>
              <a:gd name="connsiteX59" fmla="*/ 371475 w 708025"/>
              <a:gd name="connsiteY59" fmla="*/ 1877496 h 1897062"/>
              <a:gd name="connsiteX60" fmla="*/ 364596 w 708025"/>
              <a:gd name="connsiteY60" fmla="*/ 1867449 h 1897062"/>
              <a:gd name="connsiteX61" fmla="*/ 360363 w 708025"/>
              <a:gd name="connsiteY61" fmla="*/ 1855816 h 1897062"/>
              <a:gd name="connsiteX62" fmla="*/ 358246 w 708025"/>
              <a:gd name="connsiteY62" fmla="*/ 1841538 h 1897062"/>
              <a:gd name="connsiteX63" fmla="*/ 336550 w 708025"/>
              <a:gd name="connsiteY63" fmla="*/ 1841538 h 1897062"/>
              <a:gd name="connsiteX64" fmla="*/ 333904 w 708025"/>
              <a:gd name="connsiteY64" fmla="*/ 1855816 h 1897062"/>
              <a:gd name="connsiteX65" fmla="*/ 329671 w 708025"/>
              <a:gd name="connsiteY65" fmla="*/ 1867449 h 1897062"/>
              <a:gd name="connsiteX66" fmla="*/ 323321 w 708025"/>
              <a:gd name="connsiteY66" fmla="*/ 1876968 h 1897062"/>
              <a:gd name="connsiteX67" fmla="*/ 315384 w 708025"/>
              <a:gd name="connsiteY67" fmla="*/ 1884371 h 1897062"/>
              <a:gd name="connsiteX68" fmla="*/ 305859 w 708025"/>
              <a:gd name="connsiteY68" fmla="*/ 1889659 h 1897062"/>
              <a:gd name="connsiteX69" fmla="*/ 295275 w 708025"/>
              <a:gd name="connsiteY69" fmla="*/ 1893361 h 1897062"/>
              <a:gd name="connsiteX70" fmla="*/ 283104 w 708025"/>
              <a:gd name="connsiteY70" fmla="*/ 1895476 h 1897062"/>
              <a:gd name="connsiteX71" fmla="*/ 271463 w 708025"/>
              <a:gd name="connsiteY71" fmla="*/ 1896005 h 1897062"/>
              <a:gd name="connsiteX72" fmla="*/ 258763 w 708025"/>
              <a:gd name="connsiteY72" fmla="*/ 1895476 h 1897062"/>
              <a:gd name="connsiteX73" fmla="*/ 247121 w 708025"/>
              <a:gd name="connsiteY73" fmla="*/ 1893361 h 1897062"/>
              <a:gd name="connsiteX74" fmla="*/ 236538 w 708025"/>
              <a:gd name="connsiteY74" fmla="*/ 1889130 h 1897062"/>
              <a:gd name="connsiteX75" fmla="*/ 226484 w 708025"/>
              <a:gd name="connsiteY75" fmla="*/ 1883842 h 1897062"/>
              <a:gd name="connsiteX76" fmla="*/ 218546 w 708025"/>
              <a:gd name="connsiteY76" fmla="*/ 1876439 h 1897062"/>
              <a:gd name="connsiteX77" fmla="*/ 212196 w 708025"/>
              <a:gd name="connsiteY77" fmla="*/ 1866392 h 1897062"/>
              <a:gd name="connsiteX78" fmla="*/ 207963 w 708025"/>
              <a:gd name="connsiteY78" fmla="*/ 1854758 h 1897062"/>
              <a:gd name="connsiteX79" fmla="*/ 205317 w 708025"/>
              <a:gd name="connsiteY79" fmla="*/ 1840480 h 1897062"/>
              <a:gd name="connsiteX80" fmla="*/ 204788 w 708025"/>
              <a:gd name="connsiteY80" fmla="*/ 1309563 h 1897062"/>
              <a:gd name="connsiteX81" fmla="*/ 0 w 708025"/>
              <a:gd name="connsiteY81" fmla="*/ 1310091 h 1897062"/>
              <a:gd name="connsiteX82" fmla="*/ 139700 w 708025"/>
              <a:gd name="connsiteY82" fmla="*/ 872243 h 1897062"/>
              <a:gd name="connsiteX83" fmla="*/ 117475 w 708025"/>
              <a:gd name="connsiteY83" fmla="*/ 860609 h 1897062"/>
              <a:gd name="connsiteX84" fmla="*/ 96309 w 708025"/>
              <a:gd name="connsiteY84" fmla="*/ 848976 h 1897062"/>
              <a:gd name="connsiteX85" fmla="*/ 76200 w 708025"/>
              <a:gd name="connsiteY85" fmla="*/ 836284 h 1897062"/>
              <a:gd name="connsiteX86" fmla="*/ 57150 w 708025"/>
              <a:gd name="connsiteY86" fmla="*/ 823593 h 1897062"/>
              <a:gd name="connsiteX87" fmla="*/ 40217 w 708025"/>
              <a:gd name="connsiteY87" fmla="*/ 809844 h 1897062"/>
              <a:gd name="connsiteX88" fmla="*/ 25929 w 708025"/>
              <a:gd name="connsiteY88" fmla="*/ 796624 h 1897062"/>
              <a:gd name="connsiteX89" fmla="*/ 14288 w 708025"/>
              <a:gd name="connsiteY89" fmla="*/ 783933 h 1897062"/>
              <a:gd name="connsiteX90" fmla="*/ 5821 w 708025"/>
              <a:gd name="connsiteY90" fmla="*/ 770713 h 1897062"/>
              <a:gd name="connsiteX91" fmla="*/ 1059 w 708025"/>
              <a:gd name="connsiteY91" fmla="*/ 758550 h 1897062"/>
              <a:gd name="connsiteX92" fmla="*/ 0 w 708025"/>
              <a:gd name="connsiteY92" fmla="*/ 748503 h 1897062"/>
              <a:gd name="connsiteX93" fmla="*/ 0 w 708025"/>
              <a:gd name="connsiteY93" fmla="*/ 736341 h 1897062"/>
              <a:gd name="connsiteX94" fmla="*/ 1059 w 708025"/>
              <a:gd name="connsiteY94" fmla="*/ 722063 h 1897062"/>
              <a:gd name="connsiteX95" fmla="*/ 3175 w 708025"/>
              <a:gd name="connsiteY95" fmla="*/ 706199 h 1897062"/>
              <a:gd name="connsiteX96" fmla="*/ 5821 w 708025"/>
              <a:gd name="connsiteY96" fmla="*/ 688220 h 1897062"/>
              <a:gd name="connsiteX97" fmla="*/ 9525 w 708025"/>
              <a:gd name="connsiteY97" fmla="*/ 668654 h 1897062"/>
              <a:gd name="connsiteX98" fmla="*/ 13759 w 708025"/>
              <a:gd name="connsiteY98" fmla="*/ 649088 h 1897062"/>
              <a:gd name="connsiteX99" fmla="*/ 17992 w 708025"/>
              <a:gd name="connsiteY99" fmla="*/ 628465 h 1897062"/>
              <a:gd name="connsiteX100" fmla="*/ 23284 w 708025"/>
              <a:gd name="connsiteY100" fmla="*/ 607842 h 1897062"/>
              <a:gd name="connsiteX101" fmla="*/ 28575 w 708025"/>
              <a:gd name="connsiteY101" fmla="*/ 587218 h 1897062"/>
              <a:gd name="connsiteX102" fmla="*/ 33867 w 708025"/>
              <a:gd name="connsiteY102" fmla="*/ 566595 h 1897062"/>
              <a:gd name="connsiteX103" fmla="*/ 39159 w 708025"/>
              <a:gd name="connsiteY103" fmla="*/ 547029 h 1897062"/>
              <a:gd name="connsiteX104" fmla="*/ 43921 w 708025"/>
              <a:gd name="connsiteY104" fmla="*/ 528521 h 1897062"/>
              <a:gd name="connsiteX105" fmla="*/ 48684 w 708025"/>
              <a:gd name="connsiteY105" fmla="*/ 511600 h 1897062"/>
              <a:gd name="connsiteX106" fmla="*/ 52917 w 708025"/>
              <a:gd name="connsiteY106" fmla="*/ 496264 h 1897062"/>
              <a:gd name="connsiteX107" fmla="*/ 57150 w 708025"/>
              <a:gd name="connsiteY107" fmla="*/ 483573 h 1897062"/>
              <a:gd name="connsiteX108" fmla="*/ 60325 w 708025"/>
              <a:gd name="connsiteY108" fmla="*/ 472468 h 1897062"/>
              <a:gd name="connsiteX109" fmla="*/ 62442 w 708025"/>
              <a:gd name="connsiteY109" fmla="*/ 464007 h 1897062"/>
              <a:gd name="connsiteX110" fmla="*/ 64559 w 708025"/>
              <a:gd name="connsiteY110" fmla="*/ 458719 h 1897062"/>
              <a:gd name="connsiteX111" fmla="*/ 65088 w 708025"/>
              <a:gd name="connsiteY111" fmla="*/ 456604 h 1897062"/>
              <a:gd name="connsiteX112" fmla="*/ 67734 w 708025"/>
              <a:gd name="connsiteY112" fmla="*/ 448672 h 1897062"/>
              <a:gd name="connsiteX113" fmla="*/ 71967 w 708025"/>
              <a:gd name="connsiteY113" fmla="*/ 440211 h 1897062"/>
              <a:gd name="connsiteX114" fmla="*/ 76729 w 708025"/>
              <a:gd name="connsiteY114" fmla="*/ 430693 h 1897062"/>
              <a:gd name="connsiteX115" fmla="*/ 82550 w 708025"/>
              <a:gd name="connsiteY115" fmla="*/ 421703 h 1897062"/>
              <a:gd name="connsiteX116" fmla="*/ 90488 w 708025"/>
              <a:gd name="connsiteY116" fmla="*/ 411656 h 1897062"/>
              <a:gd name="connsiteX117" fmla="*/ 98954 w 708025"/>
              <a:gd name="connsiteY117" fmla="*/ 402666 h 1897062"/>
              <a:gd name="connsiteX118" fmla="*/ 109538 w 708025"/>
              <a:gd name="connsiteY118" fmla="*/ 393148 h 1897062"/>
              <a:gd name="connsiteX119" fmla="*/ 121709 w 708025"/>
              <a:gd name="connsiteY119" fmla="*/ 385216 h 1897062"/>
              <a:gd name="connsiteX120" fmla="*/ 134938 w 708025"/>
              <a:gd name="connsiteY120" fmla="*/ 377813 h 1897062"/>
              <a:gd name="connsiteX121" fmla="*/ 150813 w 708025"/>
              <a:gd name="connsiteY121" fmla="*/ 370938 h 1897062"/>
              <a:gd name="connsiteX122" fmla="*/ 168275 w 708025"/>
              <a:gd name="connsiteY122" fmla="*/ 366179 h 1897062"/>
              <a:gd name="connsiteX123" fmla="*/ 186796 w 708025"/>
              <a:gd name="connsiteY123" fmla="*/ 363006 h 1897062"/>
              <a:gd name="connsiteX124" fmla="*/ 208492 w 708025"/>
              <a:gd name="connsiteY124" fmla="*/ 360891 h 1897062"/>
              <a:gd name="connsiteX125" fmla="*/ 231246 w 708025"/>
              <a:gd name="connsiteY125" fmla="*/ 360891 h 1897062"/>
              <a:gd name="connsiteX126" fmla="*/ 358775 w 708025"/>
              <a:gd name="connsiteY126" fmla="*/ 0 h 1897062"/>
              <a:gd name="connsiteX127" fmla="*/ 381000 w 708025"/>
              <a:gd name="connsiteY127" fmla="*/ 1590 h 1897062"/>
              <a:gd name="connsiteX128" fmla="*/ 402696 w 708025"/>
              <a:gd name="connsiteY128" fmla="*/ 6891 h 1897062"/>
              <a:gd name="connsiteX129" fmla="*/ 422804 w 708025"/>
              <a:gd name="connsiteY129" fmla="*/ 14841 h 1897062"/>
              <a:gd name="connsiteX130" fmla="*/ 441325 w 708025"/>
              <a:gd name="connsiteY130" fmla="*/ 25972 h 1897062"/>
              <a:gd name="connsiteX131" fmla="*/ 458788 w 708025"/>
              <a:gd name="connsiteY131" fmla="*/ 39753 h 1897062"/>
              <a:gd name="connsiteX132" fmla="*/ 473604 w 708025"/>
              <a:gd name="connsiteY132" fmla="*/ 55125 h 1897062"/>
              <a:gd name="connsiteX133" fmla="*/ 486304 w 708025"/>
              <a:gd name="connsiteY133" fmla="*/ 73146 h 1897062"/>
              <a:gd name="connsiteX134" fmla="*/ 496888 w 708025"/>
              <a:gd name="connsiteY134" fmla="*/ 92228 h 1897062"/>
              <a:gd name="connsiteX135" fmla="*/ 504825 w 708025"/>
              <a:gd name="connsiteY135" fmla="*/ 113960 h 1897062"/>
              <a:gd name="connsiteX136" fmla="*/ 509588 w 708025"/>
              <a:gd name="connsiteY136" fmla="*/ 136222 h 1897062"/>
              <a:gd name="connsiteX137" fmla="*/ 511175 w 708025"/>
              <a:gd name="connsiteY137" fmla="*/ 159544 h 1897062"/>
              <a:gd name="connsiteX138" fmla="*/ 509588 w 708025"/>
              <a:gd name="connsiteY138" fmla="*/ 183396 h 1897062"/>
              <a:gd name="connsiteX139" fmla="*/ 504825 w 708025"/>
              <a:gd name="connsiteY139" fmla="*/ 205658 h 1897062"/>
              <a:gd name="connsiteX140" fmla="*/ 496888 w 708025"/>
              <a:gd name="connsiteY140" fmla="*/ 227390 h 1897062"/>
              <a:gd name="connsiteX141" fmla="*/ 486304 w 708025"/>
              <a:gd name="connsiteY141" fmla="*/ 246472 h 1897062"/>
              <a:gd name="connsiteX142" fmla="*/ 473604 w 708025"/>
              <a:gd name="connsiteY142" fmla="*/ 264493 h 1897062"/>
              <a:gd name="connsiteX143" fmla="*/ 458788 w 708025"/>
              <a:gd name="connsiteY143" fmla="*/ 279864 h 1897062"/>
              <a:gd name="connsiteX144" fmla="*/ 441325 w 708025"/>
              <a:gd name="connsiteY144" fmla="*/ 293646 h 1897062"/>
              <a:gd name="connsiteX145" fmla="*/ 422804 w 708025"/>
              <a:gd name="connsiteY145" fmla="*/ 304777 h 1897062"/>
              <a:gd name="connsiteX146" fmla="*/ 402696 w 708025"/>
              <a:gd name="connsiteY146" fmla="*/ 312727 h 1897062"/>
              <a:gd name="connsiteX147" fmla="*/ 381000 w 708025"/>
              <a:gd name="connsiteY147" fmla="*/ 318028 h 1897062"/>
              <a:gd name="connsiteX148" fmla="*/ 358775 w 708025"/>
              <a:gd name="connsiteY148" fmla="*/ 319088 h 1897062"/>
              <a:gd name="connsiteX149" fmla="*/ 336021 w 708025"/>
              <a:gd name="connsiteY149" fmla="*/ 318028 h 1897062"/>
              <a:gd name="connsiteX150" fmla="*/ 314854 w 708025"/>
              <a:gd name="connsiteY150" fmla="*/ 312727 h 1897062"/>
              <a:gd name="connsiteX151" fmla="*/ 294217 w 708025"/>
              <a:gd name="connsiteY151" fmla="*/ 304777 h 1897062"/>
              <a:gd name="connsiteX152" fmla="*/ 275696 w 708025"/>
              <a:gd name="connsiteY152" fmla="*/ 293646 h 1897062"/>
              <a:gd name="connsiteX153" fmla="*/ 258763 w 708025"/>
              <a:gd name="connsiteY153" fmla="*/ 279864 h 1897062"/>
              <a:gd name="connsiteX154" fmla="*/ 243417 w 708025"/>
              <a:gd name="connsiteY154" fmla="*/ 264493 h 1897062"/>
              <a:gd name="connsiteX155" fmla="*/ 230188 w 708025"/>
              <a:gd name="connsiteY155" fmla="*/ 246472 h 1897062"/>
              <a:gd name="connsiteX156" fmla="*/ 220134 w 708025"/>
              <a:gd name="connsiteY156" fmla="*/ 227390 h 1897062"/>
              <a:gd name="connsiteX157" fmla="*/ 212196 w 708025"/>
              <a:gd name="connsiteY157" fmla="*/ 205658 h 1897062"/>
              <a:gd name="connsiteX158" fmla="*/ 207434 w 708025"/>
              <a:gd name="connsiteY158" fmla="*/ 183396 h 1897062"/>
              <a:gd name="connsiteX159" fmla="*/ 206375 w 708025"/>
              <a:gd name="connsiteY159" fmla="*/ 159544 h 1897062"/>
              <a:gd name="connsiteX160" fmla="*/ 207434 w 708025"/>
              <a:gd name="connsiteY160" fmla="*/ 136222 h 1897062"/>
              <a:gd name="connsiteX161" fmla="*/ 212196 w 708025"/>
              <a:gd name="connsiteY161" fmla="*/ 113960 h 1897062"/>
              <a:gd name="connsiteX162" fmla="*/ 220134 w 708025"/>
              <a:gd name="connsiteY162" fmla="*/ 92228 h 1897062"/>
              <a:gd name="connsiteX163" fmla="*/ 230188 w 708025"/>
              <a:gd name="connsiteY163" fmla="*/ 73146 h 1897062"/>
              <a:gd name="connsiteX164" fmla="*/ 243417 w 708025"/>
              <a:gd name="connsiteY164" fmla="*/ 55125 h 1897062"/>
              <a:gd name="connsiteX165" fmla="*/ 258763 w 708025"/>
              <a:gd name="connsiteY165" fmla="*/ 39753 h 1897062"/>
              <a:gd name="connsiteX166" fmla="*/ 275696 w 708025"/>
              <a:gd name="connsiteY166" fmla="*/ 25972 h 1897062"/>
              <a:gd name="connsiteX167" fmla="*/ 294217 w 708025"/>
              <a:gd name="connsiteY167" fmla="*/ 14841 h 1897062"/>
              <a:gd name="connsiteX168" fmla="*/ 314854 w 708025"/>
              <a:gd name="connsiteY168" fmla="*/ 6891 h 1897062"/>
              <a:gd name="connsiteX169" fmla="*/ 336021 w 708025"/>
              <a:gd name="connsiteY169" fmla="*/ 1590 h 189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08025" h="1897062">
                <a:moveTo>
                  <a:pt x="460904" y="360362"/>
                </a:moveTo>
                <a:lnTo>
                  <a:pt x="485246" y="361420"/>
                </a:lnTo>
                <a:lnTo>
                  <a:pt x="506942" y="364592"/>
                </a:lnTo>
                <a:lnTo>
                  <a:pt x="527050" y="369881"/>
                </a:lnTo>
                <a:lnTo>
                  <a:pt x="544513" y="375169"/>
                </a:lnTo>
                <a:lnTo>
                  <a:pt x="559859" y="382572"/>
                </a:lnTo>
                <a:lnTo>
                  <a:pt x="573617" y="390504"/>
                </a:lnTo>
                <a:lnTo>
                  <a:pt x="585788" y="399493"/>
                </a:lnTo>
                <a:lnTo>
                  <a:pt x="596900" y="407954"/>
                </a:lnTo>
                <a:lnTo>
                  <a:pt x="605367" y="417473"/>
                </a:lnTo>
                <a:lnTo>
                  <a:pt x="612775" y="425934"/>
                </a:lnTo>
                <a:lnTo>
                  <a:pt x="619125" y="434394"/>
                </a:lnTo>
                <a:lnTo>
                  <a:pt x="623359" y="441798"/>
                </a:lnTo>
                <a:lnTo>
                  <a:pt x="627063" y="448672"/>
                </a:lnTo>
                <a:lnTo>
                  <a:pt x="629179" y="455018"/>
                </a:lnTo>
                <a:lnTo>
                  <a:pt x="629709" y="456075"/>
                </a:lnTo>
                <a:lnTo>
                  <a:pt x="631825" y="461892"/>
                </a:lnTo>
                <a:lnTo>
                  <a:pt x="633942" y="469824"/>
                </a:lnTo>
                <a:lnTo>
                  <a:pt x="637117" y="480400"/>
                </a:lnTo>
                <a:lnTo>
                  <a:pt x="641350" y="494149"/>
                </a:lnTo>
                <a:lnTo>
                  <a:pt x="646113" y="509484"/>
                </a:lnTo>
                <a:lnTo>
                  <a:pt x="650875" y="525877"/>
                </a:lnTo>
                <a:lnTo>
                  <a:pt x="655638" y="544385"/>
                </a:lnTo>
                <a:lnTo>
                  <a:pt x="661459" y="563951"/>
                </a:lnTo>
                <a:lnTo>
                  <a:pt x="666750" y="584046"/>
                </a:lnTo>
                <a:lnTo>
                  <a:pt x="672042" y="605198"/>
                </a:lnTo>
                <a:lnTo>
                  <a:pt x="677334" y="625821"/>
                </a:lnTo>
                <a:lnTo>
                  <a:pt x="681567" y="646444"/>
                </a:lnTo>
                <a:lnTo>
                  <a:pt x="686329" y="666539"/>
                </a:lnTo>
                <a:lnTo>
                  <a:pt x="690034" y="686104"/>
                </a:lnTo>
                <a:lnTo>
                  <a:pt x="692679" y="704084"/>
                </a:lnTo>
                <a:lnTo>
                  <a:pt x="694796" y="721005"/>
                </a:lnTo>
                <a:lnTo>
                  <a:pt x="695854" y="735812"/>
                </a:lnTo>
                <a:lnTo>
                  <a:pt x="695854" y="747974"/>
                </a:lnTo>
                <a:lnTo>
                  <a:pt x="694267" y="758550"/>
                </a:lnTo>
                <a:lnTo>
                  <a:pt x="690034" y="769655"/>
                </a:lnTo>
                <a:lnTo>
                  <a:pt x="683154" y="781289"/>
                </a:lnTo>
                <a:lnTo>
                  <a:pt x="673100" y="792923"/>
                </a:lnTo>
                <a:lnTo>
                  <a:pt x="661459" y="805085"/>
                </a:lnTo>
                <a:lnTo>
                  <a:pt x="646642" y="817247"/>
                </a:lnTo>
                <a:lnTo>
                  <a:pt x="630767" y="828881"/>
                </a:lnTo>
                <a:lnTo>
                  <a:pt x="612775" y="839986"/>
                </a:lnTo>
                <a:lnTo>
                  <a:pt x="594254" y="851620"/>
                </a:lnTo>
                <a:lnTo>
                  <a:pt x="575204" y="862196"/>
                </a:lnTo>
                <a:lnTo>
                  <a:pt x="708025" y="1309563"/>
                </a:lnTo>
                <a:lnTo>
                  <a:pt x="489479" y="1309563"/>
                </a:lnTo>
                <a:lnTo>
                  <a:pt x="489479" y="1841009"/>
                </a:lnTo>
                <a:lnTo>
                  <a:pt x="486304" y="1855287"/>
                </a:lnTo>
                <a:lnTo>
                  <a:pt x="482071" y="1866920"/>
                </a:lnTo>
                <a:lnTo>
                  <a:pt x="475721" y="1876968"/>
                </a:lnTo>
                <a:lnTo>
                  <a:pt x="467784" y="1884371"/>
                </a:lnTo>
                <a:lnTo>
                  <a:pt x="458259" y="1889659"/>
                </a:lnTo>
                <a:lnTo>
                  <a:pt x="447146" y="1894418"/>
                </a:lnTo>
                <a:lnTo>
                  <a:pt x="436034" y="1896533"/>
                </a:lnTo>
                <a:lnTo>
                  <a:pt x="423334" y="1897062"/>
                </a:lnTo>
                <a:lnTo>
                  <a:pt x="411163" y="1896533"/>
                </a:lnTo>
                <a:lnTo>
                  <a:pt x="398992" y="1894418"/>
                </a:lnTo>
                <a:lnTo>
                  <a:pt x="388938" y="1890717"/>
                </a:lnTo>
                <a:lnTo>
                  <a:pt x="379413" y="1884900"/>
                </a:lnTo>
                <a:lnTo>
                  <a:pt x="371475" y="1877496"/>
                </a:lnTo>
                <a:lnTo>
                  <a:pt x="364596" y="1867449"/>
                </a:lnTo>
                <a:lnTo>
                  <a:pt x="360363" y="1855816"/>
                </a:lnTo>
                <a:lnTo>
                  <a:pt x="358246" y="1841538"/>
                </a:lnTo>
                <a:lnTo>
                  <a:pt x="336550" y="1841538"/>
                </a:lnTo>
                <a:lnTo>
                  <a:pt x="333904" y="1855816"/>
                </a:lnTo>
                <a:lnTo>
                  <a:pt x="329671" y="1867449"/>
                </a:lnTo>
                <a:lnTo>
                  <a:pt x="323321" y="1876968"/>
                </a:lnTo>
                <a:lnTo>
                  <a:pt x="315384" y="1884371"/>
                </a:lnTo>
                <a:lnTo>
                  <a:pt x="305859" y="1889659"/>
                </a:lnTo>
                <a:lnTo>
                  <a:pt x="295275" y="1893361"/>
                </a:lnTo>
                <a:lnTo>
                  <a:pt x="283104" y="1895476"/>
                </a:lnTo>
                <a:lnTo>
                  <a:pt x="271463" y="1896005"/>
                </a:lnTo>
                <a:lnTo>
                  <a:pt x="258763" y="1895476"/>
                </a:lnTo>
                <a:lnTo>
                  <a:pt x="247121" y="1893361"/>
                </a:lnTo>
                <a:lnTo>
                  <a:pt x="236538" y="1889130"/>
                </a:lnTo>
                <a:lnTo>
                  <a:pt x="226484" y="1883842"/>
                </a:lnTo>
                <a:lnTo>
                  <a:pt x="218546" y="1876439"/>
                </a:lnTo>
                <a:lnTo>
                  <a:pt x="212196" y="1866392"/>
                </a:lnTo>
                <a:lnTo>
                  <a:pt x="207963" y="1854758"/>
                </a:lnTo>
                <a:lnTo>
                  <a:pt x="205317" y="1840480"/>
                </a:lnTo>
                <a:lnTo>
                  <a:pt x="204788" y="1309563"/>
                </a:lnTo>
                <a:lnTo>
                  <a:pt x="0" y="1310091"/>
                </a:lnTo>
                <a:lnTo>
                  <a:pt x="139700" y="872243"/>
                </a:lnTo>
                <a:lnTo>
                  <a:pt x="117475" y="860609"/>
                </a:lnTo>
                <a:lnTo>
                  <a:pt x="96309" y="848976"/>
                </a:lnTo>
                <a:lnTo>
                  <a:pt x="76200" y="836284"/>
                </a:lnTo>
                <a:lnTo>
                  <a:pt x="57150" y="823593"/>
                </a:lnTo>
                <a:lnTo>
                  <a:pt x="40217" y="809844"/>
                </a:lnTo>
                <a:lnTo>
                  <a:pt x="25929" y="796624"/>
                </a:lnTo>
                <a:lnTo>
                  <a:pt x="14288" y="783933"/>
                </a:lnTo>
                <a:lnTo>
                  <a:pt x="5821" y="770713"/>
                </a:lnTo>
                <a:lnTo>
                  <a:pt x="1059" y="758550"/>
                </a:lnTo>
                <a:lnTo>
                  <a:pt x="0" y="748503"/>
                </a:lnTo>
                <a:lnTo>
                  <a:pt x="0" y="736341"/>
                </a:lnTo>
                <a:lnTo>
                  <a:pt x="1059" y="722063"/>
                </a:lnTo>
                <a:lnTo>
                  <a:pt x="3175" y="706199"/>
                </a:lnTo>
                <a:lnTo>
                  <a:pt x="5821" y="688220"/>
                </a:lnTo>
                <a:lnTo>
                  <a:pt x="9525" y="668654"/>
                </a:lnTo>
                <a:lnTo>
                  <a:pt x="13759" y="649088"/>
                </a:lnTo>
                <a:lnTo>
                  <a:pt x="17992" y="628465"/>
                </a:lnTo>
                <a:lnTo>
                  <a:pt x="23284" y="607842"/>
                </a:lnTo>
                <a:lnTo>
                  <a:pt x="28575" y="587218"/>
                </a:lnTo>
                <a:lnTo>
                  <a:pt x="33867" y="566595"/>
                </a:lnTo>
                <a:lnTo>
                  <a:pt x="39159" y="547029"/>
                </a:lnTo>
                <a:lnTo>
                  <a:pt x="43921" y="528521"/>
                </a:lnTo>
                <a:lnTo>
                  <a:pt x="48684" y="511600"/>
                </a:lnTo>
                <a:lnTo>
                  <a:pt x="52917" y="496264"/>
                </a:lnTo>
                <a:lnTo>
                  <a:pt x="57150" y="483573"/>
                </a:lnTo>
                <a:lnTo>
                  <a:pt x="60325" y="472468"/>
                </a:lnTo>
                <a:lnTo>
                  <a:pt x="62442" y="464007"/>
                </a:lnTo>
                <a:lnTo>
                  <a:pt x="64559" y="458719"/>
                </a:lnTo>
                <a:lnTo>
                  <a:pt x="65088" y="456604"/>
                </a:lnTo>
                <a:lnTo>
                  <a:pt x="67734" y="448672"/>
                </a:lnTo>
                <a:lnTo>
                  <a:pt x="71967" y="440211"/>
                </a:lnTo>
                <a:lnTo>
                  <a:pt x="76729" y="430693"/>
                </a:lnTo>
                <a:lnTo>
                  <a:pt x="82550" y="421703"/>
                </a:lnTo>
                <a:lnTo>
                  <a:pt x="90488" y="411656"/>
                </a:lnTo>
                <a:lnTo>
                  <a:pt x="98954" y="402666"/>
                </a:lnTo>
                <a:lnTo>
                  <a:pt x="109538" y="393148"/>
                </a:lnTo>
                <a:lnTo>
                  <a:pt x="121709" y="385216"/>
                </a:lnTo>
                <a:lnTo>
                  <a:pt x="134938" y="377813"/>
                </a:lnTo>
                <a:lnTo>
                  <a:pt x="150813" y="370938"/>
                </a:lnTo>
                <a:lnTo>
                  <a:pt x="168275" y="366179"/>
                </a:lnTo>
                <a:lnTo>
                  <a:pt x="186796" y="363006"/>
                </a:lnTo>
                <a:lnTo>
                  <a:pt x="208492" y="360891"/>
                </a:lnTo>
                <a:lnTo>
                  <a:pt x="231246" y="360891"/>
                </a:lnTo>
                <a:close/>
                <a:moveTo>
                  <a:pt x="358775" y="0"/>
                </a:moveTo>
                <a:lnTo>
                  <a:pt x="381000" y="1590"/>
                </a:lnTo>
                <a:lnTo>
                  <a:pt x="402696" y="6891"/>
                </a:lnTo>
                <a:lnTo>
                  <a:pt x="422804" y="14841"/>
                </a:lnTo>
                <a:lnTo>
                  <a:pt x="441325" y="25972"/>
                </a:lnTo>
                <a:lnTo>
                  <a:pt x="458788" y="39753"/>
                </a:lnTo>
                <a:lnTo>
                  <a:pt x="473604" y="55125"/>
                </a:lnTo>
                <a:lnTo>
                  <a:pt x="486304" y="73146"/>
                </a:lnTo>
                <a:lnTo>
                  <a:pt x="496888" y="92228"/>
                </a:lnTo>
                <a:lnTo>
                  <a:pt x="504825" y="113960"/>
                </a:lnTo>
                <a:lnTo>
                  <a:pt x="509588" y="136222"/>
                </a:lnTo>
                <a:lnTo>
                  <a:pt x="511175" y="159544"/>
                </a:lnTo>
                <a:lnTo>
                  <a:pt x="509588" y="183396"/>
                </a:lnTo>
                <a:lnTo>
                  <a:pt x="504825" y="205658"/>
                </a:lnTo>
                <a:lnTo>
                  <a:pt x="496888" y="227390"/>
                </a:lnTo>
                <a:lnTo>
                  <a:pt x="486304" y="246472"/>
                </a:lnTo>
                <a:lnTo>
                  <a:pt x="473604" y="264493"/>
                </a:lnTo>
                <a:lnTo>
                  <a:pt x="458788" y="279864"/>
                </a:lnTo>
                <a:lnTo>
                  <a:pt x="441325" y="293646"/>
                </a:lnTo>
                <a:lnTo>
                  <a:pt x="422804" y="304777"/>
                </a:lnTo>
                <a:lnTo>
                  <a:pt x="402696" y="312727"/>
                </a:lnTo>
                <a:lnTo>
                  <a:pt x="381000" y="318028"/>
                </a:lnTo>
                <a:lnTo>
                  <a:pt x="358775" y="319088"/>
                </a:lnTo>
                <a:lnTo>
                  <a:pt x="336021" y="318028"/>
                </a:lnTo>
                <a:lnTo>
                  <a:pt x="314854" y="312727"/>
                </a:lnTo>
                <a:lnTo>
                  <a:pt x="294217" y="304777"/>
                </a:lnTo>
                <a:lnTo>
                  <a:pt x="275696" y="293646"/>
                </a:lnTo>
                <a:lnTo>
                  <a:pt x="258763" y="279864"/>
                </a:lnTo>
                <a:lnTo>
                  <a:pt x="243417" y="264493"/>
                </a:lnTo>
                <a:lnTo>
                  <a:pt x="230188" y="246472"/>
                </a:lnTo>
                <a:lnTo>
                  <a:pt x="220134" y="227390"/>
                </a:lnTo>
                <a:lnTo>
                  <a:pt x="212196" y="205658"/>
                </a:lnTo>
                <a:lnTo>
                  <a:pt x="207434" y="183396"/>
                </a:lnTo>
                <a:lnTo>
                  <a:pt x="206375" y="159544"/>
                </a:lnTo>
                <a:lnTo>
                  <a:pt x="207434" y="136222"/>
                </a:lnTo>
                <a:lnTo>
                  <a:pt x="212196" y="113960"/>
                </a:lnTo>
                <a:lnTo>
                  <a:pt x="220134" y="92228"/>
                </a:lnTo>
                <a:lnTo>
                  <a:pt x="230188" y="73146"/>
                </a:lnTo>
                <a:lnTo>
                  <a:pt x="243417" y="55125"/>
                </a:lnTo>
                <a:lnTo>
                  <a:pt x="258763" y="39753"/>
                </a:lnTo>
                <a:lnTo>
                  <a:pt x="275696" y="25972"/>
                </a:lnTo>
                <a:lnTo>
                  <a:pt x="294217" y="14841"/>
                </a:lnTo>
                <a:lnTo>
                  <a:pt x="314854" y="6891"/>
                </a:lnTo>
                <a:lnTo>
                  <a:pt x="336021" y="159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0" name="Freeform 45"/>
          <p:cNvSpPr>
            <a:spLocks/>
          </p:cNvSpPr>
          <p:nvPr/>
        </p:nvSpPr>
        <p:spPr bwMode="auto">
          <a:xfrm>
            <a:off x="4689516" y="3533728"/>
            <a:ext cx="849480" cy="2276076"/>
          </a:xfrm>
          <a:custGeom>
            <a:avLst/>
            <a:gdLst>
              <a:gd name="connsiteX0" fmla="*/ 460904 w 708025"/>
              <a:gd name="connsiteY0" fmla="*/ 360362 h 1897062"/>
              <a:gd name="connsiteX1" fmla="*/ 485246 w 708025"/>
              <a:gd name="connsiteY1" fmla="*/ 361420 h 1897062"/>
              <a:gd name="connsiteX2" fmla="*/ 506942 w 708025"/>
              <a:gd name="connsiteY2" fmla="*/ 364592 h 1897062"/>
              <a:gd name="connsiteX3" fmla="*/ 527050 w 708025"/>
              <a:gd name="connsiteY3" fmla="*/ 369881 h 1897062"/>
              <a:gd name="connsiteX4" fmla="*/ 544513 w 708025"/>
              <a:gd name="connsiteY4" fmla="*/ 375169 h 1897062"/>
              <a:gd name="connsiteX5" fmla="*/ 559859 w 708025"/>
              <a:gd name="connsiteY5" fmla="*/ 382572 h 1897062"/>
              <a:gd name="connsiteX6" fmla="*/ 573617 w 708025"/>
              <a:gd name="connsiteY6" fmla="*/ 390504 h 1897062"/>
              <a:gd name="connsiteX7" fmla="*/ 585788 w 708025"/>
              <a:gd name="connsiteY7" fmla="*/ 399493 h 1897062"/>
              <a:gd name="connsiteX8" fmla="*/ 596900 w 708025"/>
              <a:gd name="connsiteY8" fmla="*/ 407954 h 1897062"/>
              <a:gd name="connsiteX9" fmla="*/ 605367 w 708025"/>
              <a:gd name="connsiteY9" fmla="*/ 417473 h 1897062"/>
              <a:gd name="connsiteX10" fmla="*/ 612775 w 708025"/>
              <a:gd name="connsiteY10" fmla="*/ 425934 h 1897062"/>
              <a:gd name="connsiteX11" fmla="*/ 619125 w 708025"/>
              <a:gd name="connsiteY11" fmla="*/ 434394 h 1897062"/>
              <a:gd name="connsiteX12" fmla="*/ 623359 w 708025"/>
              <a:gd name="connsiteY12" fmla="*/ 441798 h 1897062"/>
              <a:gd name="connsiteX13" fmla="*/ 627063 w 708025"/>
              <a:gd name="connsiteY13" fmla="*/ 448672 h 1897062"/>
              <a:gd name="connsiteX14" fmla="*/ 629179 w 708025"/>
              <a:gd name="connsiteY14" fmla="*/ 455018 h 1897062"/>
              <a:gd name="connsiteX15" fmla="*/ 629709 w 708025"/>
              <a:gd name="connsiteY15" fmla="*/ 456075 h 1897062"/>
              <a:gd name="connsiteX16" fmla="*/ 631825 w 708025"/>
              <a:gd name="connsiteY16" fmla="*/ 461892 h 1897062"/>
              <a:gd name="connsiteX17" fmla="*/ 633942 w 708025"/>
              <a:gd name="connsiteY17" fmla="*/ 469824 h 1897062"/>
              <a:gd name="connsiteX18" fmla="*/ 637117 w 708025"/>
              <a:gd name="connsiteY18" fmla="*/ 480400 h 1897062"/>
              <a:gd name="connsiteX19" fmla="*/ 641350 w 708025"/>
              <a:gd name="connsiteY19" fmla="*/ 494149 h 1897062"/>
              <a:gd name="connsiteX20" fmla="*/ 646113 w 708025"/>
              <a:gd name="connsiteY20" fmla="*/ 509484 h 1897062"/>
              <a:gd name="connsiteX21" fmla="*/ 650875 w 708025"/>
              <a:gd name="connsiteY21" fmla="*/ 525877 h 1897062"/>
              <a:gd name="connsiteX22" fmla="*/ 655638 w 708025"/>
              <a:gd name="connsiteY22" fmla="*/ 544385 h 1897062"/>
              <a:gd name="connsiteX23" fmla="*/ 661459 w 708025"/>
              <a:gd name="connsiteY23" fmla="*/ 563951 h 1897062"/>
              <a:gd name="connsiteX24" fmla="*/ 666750 w 708025"/>
              <a:gd name="connsiteY24" fmla="*/ 584046 h 1897062"/>
              <a:gd name="connsiteX25" fmla="*/ 672042 w 708025"/>
              <a:gd name="connsiteY25" fmla="*/ 605198 h 1897062"/>
              <a:gd name="connsiteX26" fmla="*/ 677334 w 708025"/>
              <a:gd name="connsiteY26" fmla="*/ 625821 h 1897062"/>
              <a:gd name="connsiteX27" fmla="*/ 681567 w 708025"/>
              <a:gd name="connsiteY27" fmla="*/ 646444 h 1897062"/>
              <a:gd name="connsiteX28" fmla="*/ 686329 w 708025"/>
              <a:gd name="connsiteY28" fmla="*/ 666539 h 1897062"/>
              <a:gd name="connsiteX29" fmla="*/ 690034 w 708025"/>
              <a:gd name="connsiteY29" fmla="*/ 686104 h 1897062"/>
              <a:gd name="connsiteX30" fmla="*/ 692679 w 708025"/>
              <a:gd name="connsiteY30" fmla="*/ 704084 h 1897062"/>
              <a:gd name="connsiteX31" fmla="*/ 694796 w 708025"/>
              <a:gd name="connsiteY31" fmla="*/ 721005 h 1897062"/>
              <a:gd name="connsiteX32" fmla="*/ 695854 w 708025"/>
              <a:gd name="connsiteY32" fmla="*/ 735812 h 1897062"/>
              <a:gd name="connsiteX33" fmla="*/ 695854 w 708025"/>
              <a:gd name="connsiteY33" fmla="*/ 747974 h 1897062"/>
              <a:gd name="connsiteX34" fmla="*/ 694267 w 708025"/>
              <a:gd name="connsiteY34" fmla="*/ 758550 h 1897062"/>
              <a:gd name="connsiteX35" fmla="*/ 690034 w 708025"/>
              <a:gd name="connsiteY35" fmla="*/ 769655 h 1897062"/>
              <a:gd name="connsiteX36" fmla="*/ 683154 w 708025"/>
              <a:gd name="connsiteY36" fmla="*/ 781289 h 1897062"/>
              <a:gd name="connsiteX37" fmla="*/ 673100 w 708025"/>
              <a:gd name="connsiteY37" fmla="*/ 792923 h 1897062"/>
              <a:gd name="connsiteX38" fmla="*/ 661459 w 708025"/>
              <a:gd name="connsiteY38" fmla="*/ 805085 h 1897062"/>
              <a:gd name="connsiteX39" fmla="*/ 646642 w 708025"/>
              <a:gd name="connsiteY39" fmla="*/ 817247 h 1897062"/>
              <a:gd name="connsiteX40" fmla="*/ 630767 w 708025"/>
              <a:gd name="connsiteY40" fmla="*/ 828881 h 1897062"/>
              <a:gd name="connsiteX41" fmla="*/ 612775 w 708025"/>
              <a:gd name="connsiteY41" fmla="*/ 839986 h 1897062"/>
              <a:gd name="connsiteX42" fmla="*/ 594254 w 708025"/>
              <a:gd name="connsiteY42" fmla="*/ 851620 h 1897062"/>
              <a:gd name="connsiteX43" fmla="*/ 575204 w 708025"/>
              <a:gd name="connsiteY43" fmla="*/ 862196 h 1897062"/>
              <a:gd name="connsiteX44" fmla="*/ 708025 w 708025"/>
              <a:gd name="connsiteY44" fmla="*/ 1309563 h 1897062"/>
              <a:gd name="connsiteX45" fmla="*/ 489479 w 708025"/>
              <a:gd name="connsiteY45" fmla="*/ 1309563 h 1897062"/>
              <a:gd name="connsiteX46" fmla="*/ 489479 w 708025"/>
              <a:gd name="connsiteY46" fmla="*/ 1841009 h 1897062"/>
              <a:gd name="connsiteX47" fmla="*/ 486304 w 708025"/>
              <a:gd name="connsiteY47" fmla="*/ 1855287 h 1897062"/>
              <a:gd name="connsiteX48" fmla="*/ 482071 w 708025"/>
              <a:gd name="connsiteY48" fmla="*/ 1866920 h 1897062"/>
              <a:gd name="connsiteX49" fmla="*/ 475721 w 708025"/>
              <a:gd name="connsiteY49" fmla="*/ 1876968 h 1897062"/>
              <a:gd name="connsiteX50" fmla="*/ 467784 w 708025"/>
              <a:gd name="connsiteY50" fmla="*/ 1884371 h 1897062"/>
              <a:gd name="connsiteX51" fmla="*/ 458259 w 708025"/>
              <a:gd name="connsiteY51" fmla="*/ 1889659 h 1897062"/>
              <a:gd name="connsiteX52" fmla="*/ 447146 w 708025"/>
              <a:gd name="connsiteY52" fmla="*/ 1894418 h 1897062"/>
              <a:gd name="connsiteX53" fmla="*/ 436034 w 708025"/>
              <a:gd name="connsiteY53" fmla="*/ 1896533 h 1897062"/>
              <a:gd name="connsiteX54" fmla="*/ 423334 w 708025"/>
              <a:gd name="connsiteY54" fmla="*/ 1897062 h 1897062"/>
              <a:gd name="connsiteX55" fmla="*/ 411163 w 708025"/>
              <a:gd name="connsiteY55" fmla="*/ 1896533 h 1897062"/>
              <a:gd name="connsiteX56" fmla="*/ 398992 w 708025"/>
              <a:gd name="connsiteY56" fmla="*/ 1894418 h 1897062"/>
              <a:gd name="connsiteX57" fmla="*/ 388938 w 708025"/>
              <a:gd name="connsiteY57" fmla="*/ 1890717 h 1897062"/>
              <a:gd name="connsiteX58" fmla="*/ 379413 w 708025"/>
              <a:gd name="connsiteY58" fmla="*/ 1884900 h 1897062"/>
              <a:gd name="connsiteX59" fmla="*/ 371475 w 708025"/>
              <a:gd name="connsiteY59" fmla="*/ 1877496 h 1897062"/>
              <a:gd name="connsiteX60" fmla="*/ 364596 w 708025"/>
              <a:gd name="connsiteY60" fmla="*/ 1867449 h 1897062"/>
              <a:gd name="connsiteX61" fmla="*/ 360363 w 708025"/>
              <a:gd name="connsiteY61" fmla="*/ 1855816 h 1897062"/>
              <a:gd name="connsiteX62" fmla="*/ 358246 w 708025"/>
              <a:gd name="connsiteY62" fmla="*/ 1841538 h 1897062"/>
              <a:gd name="connsiteX63" fmla="*/ 336550 w 708025"/>
              <a:gd name="connsiteY63" fmla="*/ 1841538 h 1897062"/>
              <a:gd name="connsiteX64" fmla="*/ 333904 w 708025"/>
              <a:gd name="connsiteY64" fmla="*/ 1855816 h 1897062"/>
              <a:gd name="connsiteX65" fmla="*/ 329671 w 708025"/>
              <a:gd name="connsiteY65" fmla="*/ 1867449 h 1897062"/>
              <a:gd name="connsiteX66" fmla="*/ 323321 w 708025"/>
              <a:gd name="connsiteY66" fmla="*/ 1876968 h 1897062"/>
              <a:gd name="connsiteX67" fmla="*/ 315384 w 708025"/>
              <a:gd name="connsiteY67" fmla="*/ 1884371 h 1897062"/>
              <a:gd name="connsiteX68" fmla="*/ 305859 w 708025"/>
              <a:gd name="connsiteY68" fmla="*/ 1889659 h 1897062"/>
              <a:gd name="connsiteX69" fmla="*/ 295275 w 708025"/>
              <a:gd name="connsiteY69" fmla="*/ 1893361 h 1897062"/>
              <a:gd name="connsiteX70" fmla="*/ 283104 w 708025"/>
              <a:gd name="connsiteY70" fmla="*/ 1895476 h 1897062"/>
              <a:gd name="connsiteX71" fmla="*/ 271463 w 708025"/>
              <a:gd name="connsiteY71" fmla="*/ 1896005 h 1897062"/>
              <a:gd name="connsiteX72" fmla="*/ 258763 w 708025"/>
              <a:gd name="connsiteY72" fmla="*/ 1895476 h 1897062"/>
              <a:gd name="connsiteX73" fmla="*/ 247121 w 708025"/>
              <a:gd name="connsiteY73" fmla="*/ 1893361 h 1897062"/>
              <a:gd name="connsiteX74" fmla="*/ 236538 w 708025"/>
              <a:gd name="connsiteY74" fmla="*/ 1889130 h 1897062"/>
              <a:gd name="connsiteX75" fmla="*/ 226484 w 708025"/>
              <a:gd name="connsiteY75" fmla="*/ 1883842 h 1897062"/>
              <a:gd name="connsiteX76" fmla="*/ 218546 w 708025"/>
              <a:gd name="connsiteY76" fmla="*/ 1876439 h 1897062"/>
              <a:gd name="connsiteX77" fmla="*/ 212196 w 708025"/>
              <a:gd name="connsiteY77" fmla="*/ 1866392 h 1897062"/>
              <a:gd name="connsiteX78" fmla="*/ 207963 w 708025"/>
              <a:gd name="connsiteY78" fmla="*/ 1854758 h 1897062"/>
              <a:gd name="connsiteX79" fmla="*/ 205317 w 708025"/>
              <a:gd name="connsiteY79" fmla="*/ 1840480 h 1897062"/>
              <a:gd name="connsiteX80" fmla="*/ 204788 w 708025"/>
              <a:gd name="connsiteY80" fmla="*/ 1309563 h 1897062"/>
              <a:gd name="connsiteX81" fmla="*/ 0 w 708025"/>
              <a:gd name="connsiteY81" fmla="*/ 1310091 h 1897062"/>
              <a:gd name="connsiteX82" fmla="*/ 139700 w 708025"/>
              <a:gd name="connsiteY82" fmla="*/ 872243 h 1897062"/>
              <a:gd name="connsiteX83" fmla="*/ 117475 w 708025"/>
              <a:gd name="connsiteY83" fmla="*/ 860609 h 1897062"/>
              <a:gd name="connsiteX84" fmla="*/ 96309 w 708025"/>
              <a:gd name="connsiteY84" fmla="*/ 848976 h 1897062"/>
              <a:gd name="connsiteX85" fmla="*/ 76200 w 708025"/>
              <a:gd name="connsiteY85" fmla="*/ 836284 h 1897062"/>
              <a:gd name="connsiteX86" fmla="*/ 57150 w 708025"/>
              <a:gd name="connsiteY86" fmla="*/ 823593 h 1897062"/>
              <a:gd name="connsiteX87" fmla="*/ 40217 w 708025"/>
              <a:gd name="connsiteY87" fmla="*/ 809844 h 1897062"/>
              <a:gd name="connsiteX88" fmla="*/ 25929 w 708025"/>
              <a:gd name="connsiteY88" fmla="*/ 796624 h 1897062"/>
              <a:gd name="connsiteX89" fmla="*/ 14288 w 708025"/>
              <a:gd name="connsiteY89" fmla="*/ 783933 h 1897062"/>
              <a:gd name="connsiteX90" fmla="*/ 5821 w 708025"/>
              <a:gd name="connsiteY90" fmla="*/ 770713 h 1897062"/>
              <a:gd name="connsiteX91" fmla="*/ 1059 w 708025"/>
              <a:gd name="connsiteY91" fmla="*/ 758550 h 1897062"/>
              <a:gd name="connsiteX92" fmla="*/ 0 w 708025"/>
              <a:gd name="connsiteY92" fmla="*/ 748503 h 1897062"/>
              <a:gd name="connsiteX93" fmla="*/ 0 w 708025"/>
              <a:gd name="connsiteY93" fmla="*/ 736341 h 1897062"/>
              <a:gd name="connsiteX94" fmla="*/ 1059 w 708025"/>
              <a:gd name="connsiteY94" fmla="*/ 722063 h 1897062"/>
              <a:gd name="connsiteX95" fmla="*/ 3175 w 708025"/>
              <a:gd name="connsiteY95" fmla="*/ 706199 h 1897062"/>
              <a:gd name="connsiteX96" fmla="*/ 5821 w 708025"/>
              <a:gd name="connsiteY96" fmla="*/ 688220 h 1897062"/>
              <a:gd name="connsiteX97" fmla="*/ 9525 w 708025"/>
              <a:gd name="connsiteY97" fmla="*/ 668654 h 1897062"/>
              <a:gd name="connsiteX98" fmla="*/ 13759 w 708025"/>
              <a:gd name="connsiteY98" fmla="*/ 649088 h 1897062"/>
              <a:gd name="connsiteX99" fmla="*/ 17992 w 708025"/>
              <a:gd name="connsiteY99" fmla="*/ 628465 h 1897062"/>
              <a:gd name="connsiteX100" fmla="*/ 23284 w 708025"/>
              <a:gd name="connsiteY100" fmla="*/ 607842 h 1897062"/>
              <a:gd name="connsiteX101" fmla="*/ 28575 w 708025"/>
              <a:gd name="connsiteY101" fmla="*/ 587218 h 1897062"/>
              <a:gd name="connsiteX102" fmla="*/ 33867 w 708025"/>
              <a:gd name="connsiteY102" fmla="*/ 566595 h 1897062"/>
              <a:gd name="connsiteX103" fmla="*/ 39159 w 708025"/>
              <a:gd name="connsiteY103" fmla="*/ 547029 h 1897062"/>
              <a:gd name="connsiteX104" fmla="*/ 43921 w 708025"/>
              <a:gd name="connsiteY104" fmla="*/ 528521 h 1897062"/>
              <a:gd name="connsiteX105" fmla="*/ 48684 w 708025"/>
              <a:gd name="connsiteY105" fmla="*/ 511600 h 1897062"/>
              <a:gd name="connsiteX106" fmla="*/ 52917 w 708025"/>
              <a:gd name="connsiteY106" fmla="*/ 496264 h 1897062"/>
              <a:gd name="connsiteX107" fmla="*/ 57150 w 708025"/>
              <a:gd name="connsiteY107" fmla="*/ 483573 h 1897062"/>
              <a:gd name="connsiteX108" fmla="*/ 60325 w 708025"/>
              <a:gd name="connsiteY108" fmla="*/ 472468 h 1897062"/>
              <a:gd name="connsiteX109" fmla="*/ 62442 w 708025"/>
              <a:gd name="connsiteY109" fmla="*/ 464007 h 1897062"/>
              <a:gd name="connsiteX110" fmla="*/ 64559 w 708025"/>
              <a:gd name="connsiteY110" fmla="*/ 458719 h 1897062"/>
              <a:gd name="connsiteX111" fmla="*/ 65088 w 708025"/>
              <a:gd name="connsiteY111" fmla="*/ 456604 h 1897062"/>
              <a:gd name="connsiteX112" fmla="*/ 67734 w 708025"/>
              <a:gd name="connsiteY112" fmla="*/ 448672 h 1897062"/>
              <a:gd name="connsiteX113" fmla="*/ 71967 w 708025"/>
              <a:gd name="connsiteY113" fmla="*/ 440211 h 1897062"/>
              <a:gd name="connsiteX114" fmla="*/ 76729 w 708025"/>
              <a:gd name="connsiteY114" fmla="*/ 430693 h 1897062"/>
              <a:gd name="connsiteX115" fmla="*/ 82550 w 708025"/>
              <a:gd name="connsiteY115" fmla="*/ 421703 h 1897062"/>
              <a:gd name="connsiteX116" fmla="*/ 90488 w 708025"/>
              <a:gd name="connsiteY116" fmla="*/ 411656 h 1897062"/>
              <a:gd name="connsiteX117" fmla="*/ 98954 w 708025"/>
              <a:gd name="connsiteY117" fmla="*/ 402666 h 1897062"/>
              <a:gd name="connsiteX118" fmla="*/ 109538 w 708025"/>
              <a:gd name="connsiteY118" fmla="*/ 393148 h 1897062"/>
              <a:gd name="connsiteX119" fmla="*/ 121709 w 708025"/>
              <a:gd name="connsiteY119" fmla="*/ 385216 h 1897062"/>
              <a:gd name="connsiteX120" fmla="*/ 134938 w 708025"/>
              <a:gd name="connsiteY120" fmla="*/ 377813 h 1897062"/>
              <a:gd name="connsiteX121" fmla="*/ 150813 w 708025"/>
              <a:gd name="connsiteY121" fmla="*/ 370938 h 1897062"/>
              <a:gd name="connsiteX122" fmla="*/ 168275 w 708025"/>
              <a:gd name="connsiteY122" fmla="*/ 366179 h 1897062"/>
              <a:gd name="connsiteX123" fmla="*/ 186796 w 708025"/>
              <a:gd name="connsiteY123" fmla="*/ 363006 h 1897062"/>
              <a:gd name="connsiteX124" fmla="*/ 208492 w 708025"/>
              <a:gd name="connsiteY124" fmla="*/ 360891 h 1897062"/>
              <a:gd name="connsiteX125" fmla="*/ 231246 w 708025"/>
              <a:gd name="connsiteY125" fmla="*/ 360891 h 1897062"/>
              <a:gd name="connsiteX126" fmla="*/ 358775 w 708025"/>
              <a:gd name="connsiteY126" fmla="*/ 0 h 1897062"/>
              <a:gd name="connsiteX127" fmla="*/ 381000 w 708025"/>
              <a:gd name="connsiteY127" fmla="*/ 1590 h 1897062"/>
              <a:gd name="connsiteX128" fmla="*/ 402696 w 708025"/>
              <a:gd name="connsiteY128" fmla="*/ 6891 h 1897062"/>
              <a:gd name="connsiteX129" fmla="*/ 422804 w 708025"/>
              <a:gd name="connsiteY129" fmla="*/ 14841 h 1897062"/>
              <a:gd name="connsiteX130" fmla="*/ 441325 w 708025"/>
              <a:gd name="connsiteY130" fmla="*/ 25972 h 1897062"/>
              <a:gd name="connsiteX131" fmla="*/ 458788 w 708025"/>
              <a:gd name="connsiteY131" fmla="*/ 39753 h 1897062"/>
              <a:gd name="connsiteX132" fmla="*/ 473604 w 708025"/>
              <a:gd name="connsiteY132" fmla="*/ 55125 h 1897062"/>
              <a:gd name="connsiteX133" fmla="*/ 486304 w 708025"/>
              <a:gd name="connsiteY133" fmla="*/ 73146 h 1897062"/>
              <a:gd name="connsiteX134" fmla="*/ 496888 w 708025"/>
              <a:gd name="connsiteY134" fmla="*/ 92228 h 1897062"/>
              <a:gd name="connsiteX135" fmla="*/ 504825 w 708025"/>
              <a:gd name="connsiteY135" fmla="*/ 113960 h 1897062"/>
              <a:gd name="connsiteX136" fmla="*/ 509588 w 708025"/>
              <a:gd name="connsiteY136" fmla="*/ 136222 h 1897062"/>
              <a:gd name="connsiteX137" fmla="*/ 511175 w 708025"/>
              <a:gd name="connsiteY137" fmla="*/ 159544 h 1897062"/>
              <a:gd name="connsiteX138" fmla="*/ 509588 w 708025"/>
              <a:gd name="connsiteY138" fmla="*/ 183396 h 1897062"/>
              <a:gd name="connsiteX139" fmla="*/ 504825 w 708025"/>
              <a:gd name="connsiteY139" fmla="*/ 205658 h 1897062"/>
              <a:gd name="connsiteX140" fmla="*/ 496888 w 708025"/>
              <a:gd name="connsiteY140" fmla="*/ 227390 h 1897062"/>
              <a:gd name="connsiteX141" fmla="*/ 486304 w 708025"/>
              <a:gd name="connsiteY141" fmla="*/ 246472 h 1897062"/>
              <a:gd name="connsiteX142" fmla="*/ 473604 w 708025"/>
              <a:gd name="connsiteY142" fmla="*/ 264493 h 1897062"/>
              <a:gd name="connsiteX143" fmla="*/ 458788 w 708025"/>
              <a:gd name="connsiteY143" fmla="*/ 279864 h 1897062"/>
              <a:gd name="connsiteX144" fmla="*/ 441325 w 708025"/>
              <a:gd name="connsiteY144" fmla="*/ 293646 h 1897062"/>
              <a:gd name="connsiteX145" fmla="*/ 422804 w 708025"/>
              <a:gd name="connsiteY145" fmla="*/ 304777 h 1897062"/>
              <a:gd name="connsiteX146" fmla="*/ 402696 w 708025"/>
              <a:gd name="connsiteY146" fmla="*/ 312727 h 1897062"/>
              <a:gd name="connsiteX147" fmla="*/ 381000 w 708025"/>
              <a:gd name="connsiteY147" fmla="*/ 318028 h 1897062"/>
              <a:gd name="connsiteX148" fmla="*/ 358775 w 708025"/>
              <a:gd name="connsiteY148" fmla="*/ 319088 h 1897062"/>
              <a:gd name="connsiteX149" fmla="*/ 336021 w 708025"/>
              <a:gd name="connsiteY149" fmla="*/ 318028 h 1897062"/>
              <a:gd name="connsiteX150" fmla="*/ 314854 w 708025"/>
              <a:gd name="connsiteY150" fmla="*/ 312727 h 1897062"/>
              <a:gd name="connsiteX151" fmla="*/ 294217 w 708025"/>
              <a:gd name="connsiteY151" fmla="*/ 304777 h 1897062"/>
              <a:gd name="connsiteX152" fmla="*/ 275696 w 708025"/>
              <a:gd name="connsiteY152" fmla="*/ 293646 h 1897062"/>
              <a:gd name="connsiteX153" fmla="*/ 258763 w 708025"/>
              <a:gd name="connsiteY153" fmla="*/ 279864 h 1897062"/>
              <a:gd name="connsiteX154" fmla="*/ 243417 w 708025"/>
              <a:gd name="connsiteY154" fmla="*/ 264493 h 1897062"/>
              <a:gd name="connsiteX155" fmla="*/ 230188 w 708025"/>
              <a:gd name="connsiteY155" fmla="*/ 246472 h 1897062"/>
              <a:gd name="connsiteX156" fmla="*/ 220134 w 708025"/>
              <a:gd name="connsiteY156" fmla="*/ 227390 h 1897062"/>
              <a:gd name="connsiteX157" fmla="*/ 212196 w 708025"/>
              <a:gd name="connsiteY157" fmla="*/ 205658 h 1897062"/>
              <a:gd name="connsiteX158" fmla="*/ 207434 w 708025"/>
              <a:gd name="connsiteY158" fmla="*/ 183396 h 1897062"/>
              <a:gd name="connsiteX159" fmla="*/ 206375 w 708025"/>
              <a:gd name="connsiteY159" fmla="*/ 159544 h 1897062"/>
              <a:gd name="connsiteX160" fmla="*/ 207434 w 708025"/>
              <a:gd name="connsiteY160" fmla="*/ 136222 h 1897062"/>
              <a:gd name="connsiteX161" fmla="*/ 212196 w 708025"/>
              <a:gd name="connsiteY161" fmla="*/ 113960 h 1897062"/>
              <a:gd name="connsiteX162" fmla="*/ 220134 w 708025"/>
              <a:gd name="connsiteY162" fmla="*/ 92228 h 1897062"/>
              <a:gd name="connsiteX163" fmla="*/ 230188 w 708025"/>
              <a:gd name="connsiteY163" fmla="*/ 73146 h 1897062"/>
              <a:gd name="connsiteX164" fmla="*/ 243417 w 708025"/>
              <a:gd name="connsiteY164" fmla="*/ 55125 h 1897062"/>
              <a:gd name="connsiteX165" fmla="*/ 258763 w 708025"/>
              <a:gd name="connsiteY165" fmla="*/ 39753 h 1897062"/>
              <a:gd name="connsiteX166" fmla="*/ 275696 w 708025"/>
              <a:gd name="connsiteY166" fmla="*/ 25972 h 1897062"/>
              <a:gd name="connsiteX167" fmla="*/ 294217 w 708025"/>
              <a:gd name="connsiteY167" fmla="*/ 14841 h 1897062"/>
              <a:gd name="connsiteX168" fmla="*/ 314854 w 708025"/>
              <a:gd name="connsiteY168" fmla="*/ 6891 h 1897062"/>
              <a:gd name="connsiteX169" fmla="*/ 336021 w 708025"/>
              <a:gd name="connsiteY169" fmla="*/ 1590 h 189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08025" h="1897062">
                <a:moveTo>
                  <a:pt x="460904" y="360362"/>
                </a:moveTo>
                <a:lnTo>
                  <a:pt x="485246" y="361420"/>
                </a:lnTo>
                <a:lnTo>
                  <a:pt x="506942" y="364592"/>
                </a:lnTo>
                <a:lnTo>
                  <a:pt x="527050" y="369881"/>
                </a:lnTo>
                <a:lnTo>
                  <a:pt x="544513" y="375169"/>
                </a:lnTo>
                <a:lnTo>
                  <a:pt x="559859" y="382572"/>
                </a:lnTo>
                <a:lnTo>
                  <a:pt x="573617" y="390504"/>
                </a:lnTo>
                <a:lnTo>
                  <a:pt x="585788" y="399493"/>
                </a:lnTo>
                <a:lnTo>
                  <a:pt x="596900" y="407954"/>
                </a:lnTo>
                <a:lnTo>
                  <a:pt x="605367" y="417473"/>
                </a:lnTo>
                <a:lnTo>
                  <a:pt x="612775" y="425934"/>
                </a:lnTo>
                <a:lnTo>
                  <a:pt x="619125" y="434394"/>
                </a:lnTo>
                <a:lnTo>
                  <a:pt x="623359" y="441798"/>
                </a:lnTo>
                <a:lnTo>
                  <a:pt x="627063" y="448672"/>
                </a:lnTo>
                <a:lnTo>
                  <a:pt x="629179" y="455018"/>
                </a:lnTo>
                <a:lnTo>
                  <a:pt x="629709" y="456075"/>
                </a:lnTo>
                <a:lnTo>
                  <a:pt x="631825" y="461892"/>
                </a:lnTo>
                <a:lnTo>
                  <a:pt x="633942" y="469824"/>
                </a:lnTo>
                <a:lnTo>
                  <a:pt x="637117" y="480400"/>
                </a:lnTo>
                <a:lnTo>
                  <a:pt x="641350" y="494149"/>
                </a:lnTo>
                <a:lnTo>
                  <a:pt x="646113" y="509484"/>
                </a:lnTo>
                <a:lnTo>
                  <a:pt x="650875" y="525877"/>
                </a:lnTo>
                <a:lnTo>
                  <a:pt x="655638" y="544385"/>
                </a:lnTo>
                <a:lnTo>
                  <a:pt x="661459" y="563951"/>
                </a:lnTo>
                <a:lnTo>
                  <a:pt x="666750" y="584046"/>
                </a:lnTo>
                <a:lnTo>
                  <a:pt x="672042" y="605198"/>
                </a:lnTo>
                <a:lnTo>
                  <a:pt x="677334" y="625821"/>
                </a:lnTo>
                <a:lnTo>
                  <a:pt x="681567" y="646444"/>
                </a:lnTo>
                <a:lnTo>
                  <a:pt x="686329" y="666539"/>
                </a:lnTo>
                <a:lnTo>
                  <a:pt x="690034" y="686104"/>
                </a:lnTo>
                <a:lnTo>
                  <a:pt x="692679" y="704084"/>
                </a:lnTo>
                <a:lnTo>
                  <a:pt x="694796" y="721005"/>
                </a:lnTo>
                <a:lnTo>
                  <a:pt x="695854" y="735812"/>
                </a:lnTo>
                <a:lnTo>
                  <a:pt x="695854" y="747974"/>
                </a:lnTo>
                <a:lnTo>
                  <a:pt x="694267" y="758550"/>
                </a:lnTo>
                <a:lnTo>
                  <a:pt x="690034" y="769655"/>
                </a:lnTo>
                <a:lnTo>
                  <a:pt x="683154" y="781289"/>
                </a:lnTo>
                <a:lnTo>
                  <a:pt x="673100" y="792923"/>
                </a:lnTo>
                <a:lnTo>
                  <a:pt x="661459" y="805085"/>
                </a:lnTo>
                <a:lnTo>
                  <a:pt x="646642" y="817247"/>
                </a:lnTo>
                <a:lnTo>
                  <a:pt x="630767" y="828881"/>
                </a:lnTo>
                <a:lnTo>
                  <a:pt x="612775" y="839986"/>
                </a:lnTo>
                <a:lnTo>
                  <a:pt x="594254" y="851620"/>
                </a:lnTo>
                <a:lnTo>
                  <a:pt x="575204" y="862196"/>
                </a:lnTo>
                <a:lnTo>
                  <a:pt x="708025" y="1309563"/>
                </a:lnTo>
                <a:lnTo>
                  <a:pt x="489479" y="1309563"/>
                </a:lnTo>
                <a:lnTo>
                  <a:pt x="489479" y="1841009"/>
                </a:lnTo>
                <a:lnTo>
                  <a:pt x="486304" y="1855287"/>
                </a:lnTo>
                <a:lnTo>
                  <a:pt x="482071" y="1866920"/>
                </a:lnTo>
                <a:lnTo>
                  <a:pt x="475721" y="1876968"/>
                </a:lnTo>
                <a:lnTo>
                  <a:pt x="467784" y="1884371"/>
                </a:lnTo>
                <a:lnTo>
                  <a:pt x="458259" y="1889659"/>
                </a:lnTo>
                <a:lnTo>
                  <a:pt x="447146" y="1894418"/>
                </a:lnTo>
                <a:lnTo>
                  <a:pt x="436034" y="1896533"/>
                </a:lnTo>
                <a:lnTo>
                  <a:pt x="423334" y="1897062"/>
                </a:lnTo>
                <a:lnTo>
                  <a:pt x="411163" y="1896533"/>
                </a:lnTo>
                <a:lnTo>
                  <a:pt x="398992" y="1894418"/>
                </a:lnTo>
                <a:lnTo>
                  <a:pt x="388938" y="1890717"/>
                </a:lnTo>
                <a:lnTo>
                  <a:pt x="379413" y="1884900"/>
                </a:lnTo>
                <a:lnTo>
                  <a:pt x="371475" y="1877496"/>
                </a:lnTo>
                <a:lnTo>
                  <a:pt x="364596" y="1867449"/>
                </a:lnTo>
                <a:lnTo>
                  <a:pt x="360363" y="1855816"/>
                </a:lnTo>
                <a:lnTo>
                  <a:pt x="358246" y="1841538"/>
                </a:lnTo>
                <a:lnTo>
                  <a:pt x="336550" y="1841538"/>
                </a:lnTo>
                <a:lnTo>
                  <a:pt x="333904" y="1855816"/>
                </a:lnTo>
                <a:lnTo>
                  <a:pt x="329671" y="1867449"/>
                </a:lnTo>
                <a:lnTo>
                  <a:pt x="323321" y="1876968"/>
                </a:lnTo>
                <a:lnTo>
                  <a:pt x="315384" y="1884371"/>
                </a:lnTo>
                <a:lnTo>
                  <a:pt x="305859" y="1889659"/>
                </a:lnTo>
                <a:lnTo>
                  <a:pt x="295275" y="1893361"/>
                </a:lnTo>
                <a:lnTo>
                  <a:pt x="283104" y="1895476"/>
                </a:lnTo>
                <a:lnTo>
                  <a:pt x="271463" y="1896005"/>
                </a:lnTo>
                <a:lnTo>
                  <a:pt x="258763" y="1895476"/>
                </a:lnTo>
                <a:lnTo>
                  <a:pt x="247121" y="1893361"/>
                </a:lnTo>
                <a:lnTo>
                  <a:pt x="236538" y="1889130"/>
                </a:lnTo>
                <a:lnTo>
                  <a:pt x="226484" y="1883842"/>
                </a:lnTo>
                <a:lnTo>
                  <a:pt x="218546" y="1876439"/>
                </a:lnTo>
                <a:lnTo>
                  <a:pt x="212196" y="1866392"/>
                </a:lnTo>
                <a:lnTo>
                  <a:pt x="207963" y="1854758"/>
                </a:lnTo>
                <a:lnTo>
                  <a:pt x="205317" y="1840480"/>
                </a:lnTo>
                <a:lnTo>
                  <a:pt x="204788" y="1309563"/>
                </a:lnTo>
                <a:lnTo>
                  <a:pt x="0" y="1310091"/>
                </a:lnTo>
                <a:lnTo>
                  <a:pt x="139700" y="872243"/>
                </a:lnTo>
                <a:lnTo>
                  <a:pt x="117475" y="860609"/>
                </a:lnTo>
                <a:lnTo>
                  <a:pt x="96309" y="848976"/>
                </a:lnTo>
                <a:lnTo>
                  <a:pt x="76200" y="836284"/>
                </a:lnTo>
                <a:lnTo>
                  <a:pt x="57150" y="823593"/>
                </a:lnTo>
                <a:lnTo>
                  <a:pt x="40217" y="809844"/>
                </a:lnTo>
                <a:lnTo>
                  <a:pt x="25929" y="796624"/>
                </a:lnTo>
                <a:lnTo>
                  <a:pt x="14288" y="783933"/>
                </a:lnTo>
                <a:lnTo>
                  <a:pt x="5821" y="770713"/>
                </a:lnTo>
                <a:lnTo>
                  <a:pt x="1059" y="758550"/>
                </a:lnTo>
                <a:lnTo>
                  <a:pt x="0" y="748503"/>
                </a:lnTo>
                <a:lnTo>
                  <a:pt x="0" y="736341"/>
                </a:lnTo>
                <a:lnTo>
                  <a:pt x="1059" y="722063"/>
                </a:lnTo>
                <a:lnTo>
                  <a:pt x="3175" y="706199"/>
                </a:lnTo>
                <a:lnTo>
                  <a:pt x="5821" y="688220"/>
                </a:lnTo>
                <a:lnTo>
                  <a:pt x="9525" y="668654"/>
                </a:lnTo>
                <a:lnTo>
                  <a:pt x="13759" y="649088"/>
                </a:lnTo>
                <a:lnTo>
                  <a:pt x="17992" y="628465"/>
                </a:lnTo>
                <a:lnTo>
                  <a:pt x="23284" y="607842"/>
                </a:lnTo>
                <a:lnTo>
                  <a:pt x="28575" y="587218"/>
                </a:lnTo>
                <a:lnTo>
                  <a:pt x="33867" y="566595"/>
                </a:lnTo>
                <a:lnTo>
                  <a:pt x="39159" y="547029"/>
                </a:lnTo>
                <a:lnTo>
                  <a:pt x="43921" y="528521"/>
                </a:lnTo>
                <a:lnTo>
                  <a:pt x="48684" y="511600"/>
                </a:lnTo>
                <a:lnTo>
                  <a:pt x="52917" y="496264"/>
                </a:lnTo>
                <a:lnTo>
                  <a:pt x="57150" y="483573"/>
                </a:lnTo>
                <a:lnTo>
                  <a:pt x="60325" y="472468"/>
                </a:lnTo>
                <a:lnTo>
                  <a:pt x="62442" y="464007"/>
                </a:lnTo>
                <a:lnTo>
                  <a:pt x="64559" y="458719"/>
                </a:lnTo>
                <a:lnTo>
                  <a:pt x="65088" y="456604"/>
                </a:lnTo>
                <a:lnTo>
                  <a:pt x="67734" y="448672"/>
                </a:lnTo>
                <a:lnTo>
                  <a:pt x="71967" y="440211"/>
                </a:lnTo>
                <a:lnTo>
                  <a:pt x="76729" y="430693"/>
                </a:lnTo>
                <a:lnTo>
                  <a:pt x="82550" y="421703"/>
                </a:lnTo>
                <a:lnTo>
                  <a:pt x="90488" y="411656"/>
                </a:lnTo>
                <a:lnTo>
                  <a:pt x="98954" y="402666"/>
                </a:lnTo>
                <a:lnTo>
                  <a:pt x="109538" y="393148"/>
                </a:lnTo>
                <a:lnTo>
                  <a:pt x="121709" y="385216"/>
                </a:lnTo>
                <a:lnTo>
                  <a:pt x="134938" y="377813"/>
                </a:lnTo>
                <a:lnTo>
                  <a:pt x="150813" y="370938"/>
                </a:lnTo>
                <a:lnTo>
                  <a:pt x="168275" y="366179"/>
                </a:lnTo>
                <a:lnTo>
                  <a:pt x="186796" y="363006"/>
                </a:lnTo>
                <a:lnTo>
                  <a:pt x="208492" y="360891"/>
                </a:lnTo>
                <a:lnTo>
                  <a:pt x="231246" y="360891"/>
                </a:lnTo>
                <a:close/>
                <a:moveTo>
                  <a:pt x="358775" y="0"/>
                </a:moveTo>
                <a:lnTo>
                  <a:pt x="381000" y="1590"/>
                </a:lnTo>
                <a:lnTo>
                  <a:pt x="402696" y="6891"/>
                </a:lnTo>
                <a:lnTo>
                  <a:pt x="422804" y="14841"/>
                </a:lnTo>
                <a:lnTo>
                  <a:pt x="441325" y="25972"/>
                </a:lnTo>
                <a:lnTo>
                  <a:pt x="458788" y="39753"/>
                </a:lnTo>
                <a:lnTo>
                  <a:pt x="473604" y="55125"/>
                </a:lnTo>
                <a:lnTo>
                  <a:pt x="486304" y="73146"/>
                </a:lnTo>
                <a:lnTo>
                  <a:pt x="496888" y="92228"/>
                </a:lnTo>
                <a:lnTo>
                  <a:pt x="504825" y="113960"/>
                </a:lnTo>
                <a:lnTo>
                  <a:pt x="509588" y="136222"/>
                </a:lnTo>
                <a:lnTo>
                  <a:pt x="511175" y="159544"/>
                </a:lnTo>
                <a:lnTo>
                  <a:pt x="509588" y="183396"/>
                </a:lnTo>
                <a:lnTo>
                  <a:pt x="504825" y="205658"/>
                </a:lnTo>
                <a:lnTo>
                  <a:pt x="496888" y="227390"/>
                </a:lnTo>
                <a:lnTo>
                  <a:pt x="486304" y="246472"/>
                </a:lnTo>
                <a:lnTo>
                  <a:pt x="473604" y="264493"/>
                </a:lnTo>
                <a:lnTo>
                  <a:pt x="458788" y="279864"/>
                </a:lnTo>
                <a:lnTo>
                  <a:pt x="441325" y="293646"/>
                </a:lnTo>
                <a:lnTo>
                  <a:pt x="422804" y="304777"/>
                </a:lnTo>
                <a:lnTo>
                  <a:pt x="402696" y="312727"/>
                </a:lnTo>
                <a:lnTo>
                  <a:pt x="381000" y="318028"/>
                </a:lnTo>
                <a:lnTo>
                  <a:pt x="358775" y="319088"/>
                </a:lnTo>
                <a:lnTo>
                  <a:pt x="336021" y="318028"/>
                </a:lnTo>
                <a:lnTo>
                  <a:pt x="314854" y="312727"/>
                </a:lnTo>
                <a:lnTo>
                  <a:pt x="294217" y="304777"/>
                </a:lnTo>
                <a:lnTo>
                  <a:pt x="275696" y="293646"/>
                </a:lnTo>
                <a:lnTo>
                  <a:pt x="258763" y="279864"/>
                </a:lnTo>
                <a:lnTo>
                  <a:pt x="243417" y="264493"/>
                </a:lnTo>
                <a:lnTo>
                  <a:pt x="230188" y="246472"/>
                </a:lnTo>
                <a:lnTo>
                  <a:pt x="220134" y="227390"/>
                </a:lnTo>
                <a:lnTo>
                  <a:pt x="212196" y="205658"/>
                </a:lnTo>
                <a:lnTo>
                  <a:pt x="207434" y="183396"/>
                </a:lnTo>
                <a:lnTo>
                  <a:pt x="206375" y="159544"/>
                </a:lnTo>
                <a:lnTo>
                  <a:pt x="207434" y="136222"/>
                </a:lnTo>
                <a:lnTo>
                  <a:pt x="212196" y="113960"/>
                </a:lnTo>
                <a:lnTo>
                  <a:pt x="220134" y="92228"/>
                </a:lnTo>
                <a:lnTo>
                  <a:pt x="230188" y="73146"/>
                </a:lnTo>
                <a:lnTo>
                  <a:pt x="243417" y="55125"/>
                </a:lnTo>
                <a:lnTo>
                  <a:pt x="258763" y="39753"/>
                </a:lnTo>
                <a:lnTo>
                  <a:pt x="275696" y="25972"/>
                </a:lnTo>
                <a:lnTo>
                  <a:pt x="294217" y="14841"/>
                </a:lnTo>
                <a:lnTo>
                  <a:pt x="314854" y="6891"/>
                </a:lnTo>
                <a:lnTo>
                  <a:pt x="336021" y="159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1" name="Freeform 46"/>
          <p:cNvSpPr>
            <a:spLocks/>
          </p:cNvSpPr>
          <p:nvPr/>
        </p:nvSpPr>
        <p:spPr bwMode="auto">
          <a:xfrm>
            <a:off x="8039155" y="3533728"/>
            <a:ext cx="849480" cy="2276076"/>
          </a:xfrm>
          <a:custGeom>
            <a:avLst/>
            <a:gdLst>
              <a:gd name="connsiteX0" fmla="*/ 460904 w 708025"/>
              <a:gd name="connsiteY0" fmla="*/ 360362 h 1897062"/>
              <a:gd name="connsiteX1" fmla="*/ 485246 w 708025"/>
              <a:gd name="connsiteY1" fmla="*/ 361420 h 1897062"/>
              <a:gd name="connsiteX2" fmla="*/ 506942 w 708025"/>
              <a:gd name="connsiteY2" fmla="*/ 364592 h 1897062"/>
              <a:gd name="connsiteX3" fmla="*/ 527050 w 708025"/>
              <a:gd name="connsiteY3" fmla="*/ 369881 h 1897062"/>
              <a:gd name="connsiteX4" fmla="*/ 544513 w 708025"/>
              <a:gd name="connsiteY4" fmla="*/ 375169 h 1897062"/>
              <a:gd name="connsiteX5" fmla="*/ 559859 w 708025"/>
              <a:gd name="connsiteY5" fmla="*/ 382572 h 1897062"/>
              <a:gd name="connsiteX6" fmla="*/ 573617 w 708025"/>
              <a:gd name="connsiteY6" fmla="*/ 390504 h 1897062"/>
              <a:gd name="connsiteX7" fmla="*/ 585788 w 708025"/>
              <a:gd name="connsiteY7" fmla="*/ 399493 h 1897062"/>
              <a:gd name="connsiteX8" fmla="*/ 596900 w 708025"/>
              <a:gd name="connsiteY8" fmla="*/ 407954 h 1897062"/>
              <a:gd name="connsiteX9" fmla="*/ 605367 w 708025"/>
              <a:gd name="connsiteY9" fmla="*/ 417473 h 1897062"/>
              <a:gd name="connsiteX10" fmla="*/ 612775 w 708025"/>
              <a:gd name="connsiteY10" fmla="*/ 425934 h 1897062"/>
              <a:gd name="connsiteX11" fmla="*/ 619125 w 708025"/>
              <a:gd name="connsiteY11" fmla="*/ 434394 h 1897062"/>
              <a:gd name="connsiteX12" fmla="*/ 623359 w 708025"/>
              <a:gd name="connsiteY12" fmla="*/ 441798 h 1897062"/>
              <a:gd name="connsiteX13" fmla="*/ 627063 w 708025"/>
              <a:gd name="connsiteY13" fmla="*/ 448672 h 1897062"/>
              <a:gd name="connsiteX14" fmla="*/ 629179 w 708025"/>
              <a:gd name="connsiteY14" fmla="*/ 455018 h 1897062"/>
              <a:gd name="connsiteX15" fmla="*/ 629709 w 708025"/>
              <a:gd name="connsiteY15" fmla="*/ 456075 h 1897062"/>
              <a:gd name="connsiteX16" fmla="*/ 631825 w 708025"/>
              <a:gd name="connsiteY16" fmla="*/ 461892 h 1897062"/>
              <a:gd name="connsiteX17" fmla="*/ 633942 w 708025"/>
              <a:gd name="connsiteY17" fmla="*/ 469824 h 1897062"/>
              <a:gd name="connsiteX18" fmla="*/ 637117 w 708025"/>
              <a:gd name="connsiteY18" fmla="*/ 480400 h 1897062"/>
              <a:gd name="connsiteX19" fmla="*/ 641350 w 708025"/>
              <a:gd name="connsiteY19" fmla="*/ 494149 h 1897062"/>
              <a:gd name="connsiteX20" fmla="*/ 646113 w 708025"/>
              <a:gd name="connsiteY20" fmla="*/ 509484 h 1897062"/>
              <a:gd name="connsiteX21" fmla="*/ 650875 w 708025"/>
              <a:gd name="connsiteY21" fmla="*/ 525877 h 1897062"/>
              <a:gd name="connsiteX22" fmla="*/ 655638 w 708025"/>
              <a:gd name="connsiteY22" fmla="*/ 544385 h 1897062"/>
              <a:gd name="connsiteX23" fmla="*/ 661459 w 708025"/>
              <a:gd name="connsiteY23" fmla="*/ 563951 h 1897062"/>
              <a:gd name="connsiteX24" fmla="*/ 666750 w 708025"/>
              <a:gd name="connsiteY24" fmla="*/ 584046 h 1897062"/>
              <a:gd name="connsiteX25" fmla="*/ 672042 w 708025"/>
              <a:gd name="connsiteY25" fmla="*/ 605198 h 1897062"/>
              <a:gd name="connsiteX26" fmla="*/ 677334 w 708025"/>
              <a:gd name="connsiteY26" fmla="*/ 625821 h 1897062"/>
              <a:gd name="connsiteX27" fmla="*/ 681567 w 708025"/>
              <a:gd name="connsiteY27" fmla="*/ 646444 h 1897062"/>
              <a:gd name="connsiteX28" fmla="*/ 686329 w 708025"/>
              <a:gd name="connsiteY28" fmla="*/ 666539 h 1897062"/>
              <a:gd name="connsiteX29" fmla="*/ 690034 w 708025"/>
              <a:gd name="connsiteY29" fmla="*/ 686104 h 1897062"/>
              <a:gd name="connsiteX30" fmla="*/ 692679 w 708025"/>
              <a:gd name="connsiteY30" fmla="*/ 704084 h 1897062"/>
              <a:gd name="connsiteX31" fmla="*/ 694796 w 708025"/>
              <a:gd name="connsiteY31" fmla="*/ 721005 h 1897062"/>
              <a:gd name="connsiteX32" fmla="*/ 695854 w 708025"/>
              <a:gd name="connsiteY32" fmla="*/ 735812 h 1897062"/>
              <a:gd name="connsiteX33" fmla="*/ 695854 w 708025"/>
              <a:gd name="connsiteY33" fmla="*/ 747974 h 1897062"/>
              <a:gd name="connsiteX34" fmla="*/ 694267 w 708025"/>
              <a:gd name="connsiteY34" fmla="*/ 758550 h 1897062"/>
              <a:gd name="connsiteX35" fmla="*/ 690034 w 708025"/>
              <a:gd name="connsiteY35" fmla="*/ 769655 h 1897062"/>
              <a:gd name="connsiteX36" fmla="*/ 683154 w 708025"/>
              <a:gd name="connsiteY36" fmla="*/ 781289 h 1897062"/>
              <a:gd name="connsiteX37" fmla="*/ 673100 w 708025"/>
              <a:gd name="connsiteY37" fmla="*/ 792923 h 1897062"/>
              <a:gd name="connsiteX38" fmla="*/ 661459 w 708025"/>
              <a:gd name="connsiteY38" fmla="*/ 805085 h 1897062"/>
              <a:gd name="connsiteX39" fmla="*/ 646642 w 708025"/>
              <a:gd name="connsiteY39" fmla="*/ 817247 h 1897062"/>
              <a:gd name="connsiteX40" fmla="*/ 630767 w 708025"/>
              <a:gd name="connsiteY40" fmla="*/ 828881 h 1897062"/>
              <a:gd name="connsiteX41" fmla="*/ 612775 w 708025"/>
              <a:gd name="connsiteY41" fmla="*/ 839986 h 1897062"/>
              <a:gd name="connsiteX42" fmla="*/ 594254 w 708025"/>
              <a:gd name="connsiteY42" fmla="*/ 851620 h 1897062"/>
              <a:gd name="connsiteX43" fmla="*/ 575204 w 708025"/>
              <a:gd name="connsiteY43" fmla="*/ 862196 h 1897062"/>
              <a:gd name="connsiteX44" fmla="*/ 708025 w 708025"/>
              <a:gd name="connsiteY44" fmla="*/ 1309563 h 1897062"/>
              <a:gd name="connsiteX45" fmla="*/ 489479 w 708025"/>
              <a:gd name="connsiteY45" fmla="*/ 1309563 h 1897062"/>
              <a:gd name="connsiteX46" fmla="*/ 489479 w 708025"/>
              <a:gd name="connsiteY46" fmla="*/ 1841009 h 1897062"/>
              <a:gd name="connsiteX47" fmla="*/ 486304 w 708025"/>
              <a:gd name="connsiteY47" fmla="*/ 1855287 h 1897062"/>
              <a:gd name="connsiteX48" fmla="*/ 482071 w 708025"/>
              <a:gd name="connsiteY48" fmla="*/ 1866920 h 1897062"/>
              <a:gd name="connsiteX49" fmla="*/ 475721 w 708025"/>
              <a:gd name="connsiteY49" fmla="*/ 1876968 h 1897062"/>
              <a:gd name="connsiteX50" fmla="*/ 467784 w 708025"/>
              <a:gd name="connsiteY50" fmla="*/ 1884371 h 1897062"/>
              <a:gd name="connsiteX51" fmla="*/ 458259 w 708025"/>
              <a:gd name="connsiteY51" fmla="*/ 1889659 h 1897062"/>
              <a:gd name="connsiteX52" fmla="*/ 447146 w 708025"/>
              <a:gd name="connsiteY52" fmla="*/ 1894418 h 1897062"/>
              <a:gd name="connsiteX53" fmla="*/ 436034 w 708025"/>
              <a:gd name="connsiteY53" fmla="*/ 1896533 h 1897062"/>
              <a:gd name="connsiteX54" fmla="*/ 423334 w 708025"/>
              <a:gd name="connsiteY54" fmla="*/ 1897062 h 1897062"/>
              <a:gd name="connsiteX55" fmla="*/ 411163 w 708025"/>
              <a:gd name="connsiteY55" fmla="*/ 1896533 h 1897062"/>
              <a:gd name="connsiteX56" fmla="*/ 398992 w 708025"/>
              <a:gd name="connsiteY56" fmla="*/ 1894418 h 1897062"/>
              <a:gd name="connsiteX57" fmla="*/ 388938 w 708025"/>
              <a:gd name="connsiteY57" fmla="*/ 1890717 h 1897062"/>
              <a:gd name="connsiteX58" fmla="*/ 379413 w 708025"/>
              <a:gd name="connsiteY58" fmla="*/ 1884900 h 1897062"/>
              <a:gd name="connsiteX59" fmla="*/ 371475 w 708025"/>
              <a:gd name="connsiteY59" fmla="*/ 1877496 h 1897062"/>
              <a:gd name="connsiteX60" fmla="*/ 364596 w 708025"/>
              <a:gd name="connsiteY60" fmla="*/ 1867449 h 1897062"/>
              <a:gd name="connsiteX61" fmla="*/ 360363 w 708025"/>
              <a:gd name="connsiteY61" fmla="*/ 1855816 h 1897062"/>
              <a:gd name="connsiteX62" fmla="*/ 358246 w 708025"/>
              <a:gd name="connsiteY62" fmla="*/ 1841538 h 1897062"/>
              <a:gd name="connsiteX63" fmla="*/ 336550 w 708025"/>
              <a:gd name="connsiteY63" fmla="*/ 1841538 h 1897062"/>
              <a:gd name="connsiteX64" fmla="*/ 333904 w 708025"/>
              <a:gd name="connsiteY64" fmla="*/ 1855816 h 1897062"/>
              <a:gd name="connsiteX65" fmla="*/ 329671 w 708025"/>
              <a:gd name="connsiteY65" fmla="*/ 1867449 h 1897062"/>
              <a:gd name="connsiteX66" fmla="*/ 323321 w 708025"/>
              <a:gd name="connsiteY66" fmla="*/ 1876968 h 1897062"/>
              <a:gd name="connsiteX67" fmla="*/ 315384 w 708025"/>
              <a:gd name="connsiteY67" fmla="*/ 1884371 h 1897062"/>
              <a:gd name="connsiteX68" fmla="*/ 305859 w 708025"/>
              <a:gd name="connsiteY68" fmla="*/ 1889659 h 1897062"/>
              <a:gd name="connsiteX69" fmla="*/ 295275 w 708025"/>
              <a:gd name="connsiteY69" fmla="*/ 1893361 h 1897062"/>
              <a:gd name="connsiteX70" fmla="*/ 283104 w 708025"/>
              <a:gd name="connsiteY70" fmla="*/ 1895476 h 1897062"/>
              <a:gd name="connsiteX71" fmla="*/ 271463 w 708025"/>
              <a:gd name="connsiteY71" fmla="*/ 1896005 h 1897062"/>
              <a:gd name="connsiteX72" fmla="*/ 258763 w 708025"/>
              <a:gd name="connsiteY72" fmla="*/ 1895476 h 1897062"/>
              <a:gd name="connsiteX73" fmla="*/ 247121 w 708025"/>
              <a:gd name="connsiteY73" fmla="*/ 1893361 h 1897062"/>
              <a:gd name="connsiteX74" fmla="*/ 236538 w 708025"/>
              <a:gd name="connsiteY74" fmla="*/ 1889130 h 1897062"/>
              <a:gd name="connsiteX75" fmla="*/ 226484 w 708025"/>
              <a:gd name="connsiteY75" fmla="*/ 1883842 h 1897062"/>
              <a:gd name="connsiteX76" fmla="*/ 218546 w 708025"/>
              <a:gd name="connsiteY76" fmla="*/ 1876439 h 1897062"/>
              <a:gd name="connsiteX77" fmla="*/ 212196 w 708025"/>
              <a:gd name="connsiteY77" fmla="*/ 1866392 h 1897062"/>
              <a:gd name="connsiteX78" fmla="*/ 207963 w 708025"/>
              <a:gd name="connsiteY78" fmla="*/ 1854758 h 1897062"/>
              <a:gd name="connsiteX79" fmla="*/ 205317 w 708025"/>
              <a:gd name="connsiteY79" fmla="*/ 1840480 h 1897062"/>
              <a:gd name="connsiteX80" fmla="*/ 204788 w 708025"/>
              <a:gd name="connsiteY80" fmla="*/ 1309563 h 1897062"/>
              <a:gd name="connsiteX81" fmla="*/ 0 w 708025"/>
              <a:gd name="connsiteY81" fmla="*/ 1310091 h 1897062"/>
              <a:gd name="connsiteX82" fmla="*/ 139700 w 708025"/>
              <a:gd name="connsiteY82" fmla="*/ 872243 h 1897062"/>
              <a:gd name="connsiteX83" fmla="*/ 117475 w 708025"/>
              <a:gd name="connsiteY83" fmla="*/ 860609 h 1897062"/>
              <a:gd name="connsiteX84" fmla="*/ 96309 w 708025"/>
              <a:gd name="connsiteY84" fmla="*/ 848976 h 1897062"/>
              <a:gd name="connsiteX85" fmla="*/ 76200 w 708025"/>
              <a:gd name="connsiteY85" fmla="*/ 836284 h 1897062"/>
              <a:gd name="connsiteX86" fmla="*/ 57150 w 708025"/>
              <a:gd name="connsiteY86" fmla="*/ 823593 h 1897062"/>
              <a:gd name="connsiteX87" fmla="*/ 40217 w 708025"/>
              <a:gd name="connsiteY87" fmla="*/ 809844 h 1897062"/>
              <a:gd name="connsiteX88" fmla="*/ 25929 w 708025"/>
              <a:gd name="connsiteY88" fmla="*/ 796624 h 1897062"/>
              <a:gd name="connsiteX89" fmla="*/ 14288 w 708025"/>
              <a:gd name="connsiteY89" fmla="*/ 783933 h 1897062"/>
              <a:gd name="connsiteX90" fmla="*/ 5821 w 708025"/>
              <a:gd name="connsiteY90" fmla="*/ 770713 h 1897062"/>
              <a:gd name="connsiteX91" fmla="*/ 1059 w 708025"/>
              <a:gd name="connsiteY91" fmla="*/ 758550 h 1897062"/>
              <a:gd name="connsiteX92" fmla="*/ 0 w 708025"/>
              <a:gd name="connsiteY92" fmla="*/ 748503 h 1897062"/>
              <a:gd name="connsiteX93" fmla="*/ 0 w 708025"/>
              <a:gd name="connsiteY93" fmla="*/ 736341 h 1897062"/>
              <a:gd name="connsiteX94" fmla="*/ 1059 w 708025"/>
              <a:gd name="connsiteY94" fmla="*/ 722063 h 1897062"/>
              <a:gd name="connsiteX95" fmla="*/ 3175 w 708025"/>
              <a:gd name="connsiteY95" fmla="*/ 706199 h 1897062"/>
              <a:gd name="connsiteX96" fmla="*/ 5821 w 708025"/>
              <a:gd name="connsiteY96" fmla="*/ 688220 h 1897062"/>
              <a:gd name="connsiteX97" fmla="*/ 9525 w 708025"/>
              <a:gd name="connsiteY97" fmla="*/ 668654 h 1897062"/>
              <a:gd name="connsiteX98" fmla="*/ 13759 w 708025"/>
              <a:gd name="connsiteY98" fmla="*/ 649088 h 1897062"/>
              <a:gd name="connsiteX99" fmla="*/ 17992 w 708025"/>
              <a:gd name="connsiteY99" fmla="*/ 628465 h 1897062"/>
              <a:gd name="connsiteX100" fmla="*/ 23284 w 708025"/>
              <a:gd name="connsiteY100" fmla="*/ 607842 h 1897062"/>
              <a:gd name="connsiteX101" fmla="*/ 28575 w 708025"/>
              <a:gd name="connsiteY101" fmla="*/ 587218 h 1897062"/>
              <a:gd name="connsiteX102" fmla="*/ 33867 w 708025"/>
              <a:gd name="connsiteY102" fmla="*/ 566595 h 1897062"/>
              <a:gd name="connsiteX103" fmla="*/ 39159 w 708025"/>
              <a:gd name="connsiteY103" fmla="*/ 547029 h 1897062"/>
              <a:gd name="connsiteX104" fmla="*/ 43921 w 708025"/>
              <a:gd name="connsiteY104" fmla="*/ 528521 h 1897062"/>
              <a:gd name="connsiteX105" fmla="*/ 48684 w 708025"/>
              <a:gd name="connsiteY105" fmla="*/ 511600 h 1897062"/>
              <a:gd name="connsiteX106" fmla="*/ 52917 w 708025"/>
              <a:gd name="connsiteY106" fmla="*/ 496264 h 1897062"/>
              <a:gd name="connsiteX107" fmla="*/ 57150 w 708025"/>
              <a:gd name="connsiteY107" fmla="*/ 483573 h 1897062"/>
              <a:gd name="connsiteX108" fmla="*/ 60325 w 708025"/>
              <a:gd name="connsiteY108" fmla="*/ 472468 h 1897062"/>
              <a:gd name="connsiteX109" fmla="*/ 62442 w 708025"/>
              <a:gd name="connsiteY109" fmla="*/ 464007 h 1897062"/>
              <a:gd name="connsiteX110" fmla="*/ 64559 w 708025"/>
              <a:gd name="connsiteY110" fmla="*/ 458719 h 1897062"/>
              <a:gd name="connsiteX111" fmla="*/ 65088 w 708025"/>
              <a:gd name="connsiteY111" fmla="*/ 456604 h 1897062"/>
              <a:gd name="connsiteX112" fmla="*/ 67734 w 708025"/>
              <a:gd name="connsiteY112" fmla="*/ 448672 h 1897062"/>
              <a:gd name="connsiteX113" fmla="*/ 71967 w 708025"/>
              <a:gd name="connsiteY113" fmla="*/ 440211 h 1897062"/>
              <a:gd name="connsiteX114" fmla="*/ 76729 w 708025"/>
              <a:gd name="connsiteY114" fmla="*/ 430693 h 1897062"/>
              <a:gd name="connsiteX115" fmla="*/ 82550 w 708025"/>
              <a:gd name="connsiteY115" fmla="*/ 421703 h 1897062"/>
              <a:gd name="connsiteX116" fmla="*/ 90488 w 708025"/>
              <a:gd name="connsiteY116" fmla="*/ 411656 h 1897062"/>
              <a:gd name="connsiteX117" fmla="*/ 98954 w 708025"/>
              <a:gd name="connsiteY117" fmla="*/ 402666 h 1897062"/>
              <a:gd name="connsiteX118" fmla="*/ 109538 w 708025"/>
              <a:gd name="connsiteY118" fmla="*/ 393148 h 1897062"/>
              <a:gd name="connsiteX119" fmla="*/ 121709 w 708025"/>
              <a:gd name="connsiteY119" fmla="*/ 385216 h 1897062"/>
              <a:gd name="connsiteX120" fmla="*/ 134938 w 708025"/>
              <a:gd name="connsiteY120" fmla="*/ 377813 h 1897062"/>
              <a:gd name="connsiteX121" fmla="*/ 150813 w 708025"/>
              <a:gd name="connsiteY121" fmla="*/ 370938 h 1897062"/>
              <a:gd name="connsiteX122" fmla="*/ 168275 w 708025"/>
              <a:gd name="connsiteY122" fmla="*/ 366179 h 1897062"/>
              <a:gd name="connsiteX123" fmla="*/ 186796 w 708025"/>
              <a:gd name="connsiteY123" fmla="*/ 363006 h 1897062"/>
              <a:gd name="connsiteX124" fmla="*/ 208492 w 708025"/>
              <a:gd name="connsiteY124" fmla="*/ 360891 h 1897062"/>
              <a:gd name="connsiteX125" fmla="*/ 231246 w 708025"/>
              <a:gd name="connsiteY125" fmla="*/ 360891 h 1897062"/>
              <a:gd name="connsiteX126" fmla="*/ 358775 w 708025"/>
              <a:gd name="connsiteY126" fmla="*/ 0 h 1897062"/>
              <a:gd name="connsiteX127" fmla="*/ 381000 w 708025"/>
              <a:gd name="connsiteY127" fmla="*/ 1590 h 1897062"/>
              <a:gd name="connsiteX128" fmla="*/ 402696 w 708025"/>
              <a:gd name="connsiteY128" fmla="*/ 6891 h 1897062"/>
              <a:gd name="connsiteX129" fmla="*/ 422804 w 708025"/>
              <a:gd name="connsiteY129" fmla="*/ 14841 h 1897062"/>
              <a:gd name="connsiteX130" fmla="*/ 441325 w 708025"/>
              <a:gd name="connsiteY130" fmla="*/ 25972 h 1897062"/>
              <a:gd name="connsiteX131" fmla="*/ 458788 w 708025"/>
              <a:gd name="connsiteY131" fmla="*/ 39753 h 1897062"/>
              <a:gd name="connsiteX132" fmla="*/ 473604 w 708025"/>
              <a:gd name="connsiteY132" fmla="*/ 55125 h 1897062"/>
              <a:gd name="connsiteX133" fmla="*/ 486304 w 708025"/>
              <a:gd name="connsiteY133" fmla="*/ 73146 h 1897062"/>
              <a:gd name="connsiteX134" fmla="*/ 496888 w 708025"/>
              <a:gd name="connsiteY134" fmla="*/ 92228 h 1897062"/>
              <a:gd name="connsiteX135" fmla="*/ 504825 w 708025"/>
              <a:gd name="connsiteY135" fmla="*/ 113960 h 1897062"/>
              <a:gd name="connsiteX136" fmla="*/ 509588 w 708025"/>
              <a:gd name="connsiteY136" fmla="*/ 136222 h 1897062"/>
              <a:gd name="connsiteX137" fmla="*/ 511175 w 708025"/>
              <a:gd name="connsiteY137" fmla="*/ 159544 h 1897062"/>
              <a:gd name="connsiteX138" fmla="*/ 509588 w 708025"/>
              <a:gd name="connsiteY138" fmla="*/ 183396 h 1897062"/>
              <a:gd name="connsiteX139" fmla="*/ 504825 w 708025"/>
              <a:gd name="connsiteY139" fmla="*/ 205658 h 1897062"/>
              <a:gd name="connsiteX140" fmla="*/ 496888 w 708025"/>
              <a:gd name="connsiteY140" fmla="*/ 227390 h 1897062"/>
              <a:gd name="connsiteX141" fmla="*/ 486304 w 708025"/>
              <a:gd name="connsiteY141" fmla="*/ 246472 h 1897062"/>
              <a:gd name="connsiteX142" fmla="*/ 473604 w 708025"/>
              <a:gd name="connsiteY142" fmla="*/ 264493 h 1897062"/>
              <a:gd name="connsiteX143" fmla="*/ 458788 w 708025"/>
              <a:gd name="connsiteY143" fmla="*/ 279864 h 1897062"/>
              <a:gd name="connsiteX144" fmla="*/ 441325 w 708025"/>
              <a:gd name="connsiteY144" fmla="*/ 293646 h 1897062"/>
              <a:gd name="connsiteX145" fmla="*/ 422804 w 708025"/>
              <a:gd name="connsiteY145" fmla="*/ 304777 h 1897062"/>
              <a:gd name="connsiteX146" fmla="*/ 402696 w 708025"/>
              <a:gd name="connsiteY146" fmla="*/ 312727 h 1897062"/>
              <a:gd name="connsiteX147" fmla="*/ 381000 w 708025"/>
              <a:gd name="connsiteY147" fmla="*/ 318028 h 1897062"/>
              <a:gd name="connsiteX148" fmla="*/ 358775 w 708025"/>
              <a:gd name="connsiteY148" fmla="*/ 319088 h 1897062"/>
              <a:gd name="connsiteX149" fmla="*/ 336021 w 708025"/>
              <a:gd name="connsiteY149" fmla="*/ 318028 h 1897062"/>
              <a:gd name="connsiteX150" fmla="*/ 314854 w 708025"/>
              <a:gd name="connsiteY150" fmla="*/ 312727 h 1897062"/>
              <a:gd name="connsiteX151" fmla="*/ 294217 w 708025"/>
              <a:gd name="connsiteY151" fmla="*/ 304777 h 1897062"/>
              <a:gd name="connsiteX152" fmla="*/ 275696 w 708025"/>
              <a:gd name="connsiteY152" fmla="*/ 293646 h 1897062"/>
              <a:gd name="connsiteX153" fmla="*/ 258763 w 708025"/>
              <a:gd name="connsiteY153" fmla="*/ 279864 h 1897062"/>
              <a:gd name="connsiteX154" fmla="*/ 243417 w 708025"/>
              <a:gd name="connsiteY154" fmla="*/ 264493 h 1897062"/>
              <a:gd name="connsiteX155" fmla="*/ 230188 w 708025"/>
              <a:gd name="connsiteY155" fmla="*/ 246472 h 1897062"/>
              <a:gd name="connsiteX156" fmla="*/ 220134 w 708025"/>
              <a:gd name="connsiteY156" fmla="*/ 227390 h 1897062"/>
              <a:gd name="connsiteX157" fmla="*/ 212196 w 708025"/>
              <a:gd name="connsiteY157" fmla="*/ 205658 h 1897062"/>
              <a:gd name="connsiteX158" fmla="*/ 207434 w 708025"/>
              <a:gd name="connsiteY158" fmla="*/ 183396 h 1897062"/>
              <a:gd name="connsiteX159" fmla="*/ 206375 w 708025"/>
              <a:gd name="connsiteY159" fmla="*/ 159544 h 1897062"/>
              <a:gd name="connsiteX160" fmla="*/ 207434 w 708025"/>
              <a:gd name="connsiteY160" fmla="*/ 136222 h 1897062"/>
              <a:gd name="connsiteX161" fmla="*/ 212196 w 708025"/>
              <a:gd name="connsiteY161" fmla="*/ 113960 h 1897062"/>
              <a:gd name="connsiteX162" fmla="*/ 220134 w 708025"/>
              <a:gd name="connsiteY162" fmla="*/ 92228 h 1897062"/>
              <a:gd name="connsiteX163" fmla="*/ 230188 w 708025"/>
              <a:gd name="connsiteY163" fmla="*/ 73146 h 1897062"/>
              <a:gd name="connsiteX164" fmla="*/ 243417 w 708025"/>
              <a:gd name="connsiteY164" fmla="*/ 55125 h 1897062"/>
              <a:gd name="connsiteX165" fmla="*/ 258763 w 708025"/>
              <a:gd name="connsiteY165" fmla="*/ 39753 h 1897062"/>
              <a:gd name="connsiteX166" fmla="*/ 275696 w 708025"/>
              <a:gd name="connsiteY166" fmla="*/ 25972 h 1897062"/>
              <a:gd name="connsiteX167" fmla="*/ 294217 w 708025"/>
              <a:gd name="connsiteY167" fmla="*/ 14841 h 1897062"/>
              <a:gd name="connsiteX168" fmla="*/ 314854 w 708025"/>
              <a:gd name="connsiteY168" fmla="*/ 6891 h 1897062"/>
              <a:gd name="connsiteX169" fmla="*/ 336021 w 708025"/>
              <a:gd name="connsiteY169" fmla="*/ 1590 h 189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08025" h="1897062">
                <a:moveTo>
                  <a:pt x="460904" y="360362"/>
                </a:moveTo>
                <a:lnTo>
                  <a:pt x="485246" y="361420"/>
                </a:lnTo>
                <a:lnTo>
                  <a:pt x="506942" y="364592"/>
                </a:lnTo>
                <a:lnTo>
                  <a:pt x="527050" y="369881"/>
                </a:lnTo>
                <a:lnTo>
                  <a:pt x="544513" y="375169"/>
                </a:lnTo>
                <a:lnTo>
                  <a:pt x="559859" y="382572"/>
                </a:lnTo>
                <a:lnTo>
                  <a:pt x="573617" y="390504"/>
                </a:lnTo>
                <a:lnTo>
                  <a:pt x="585788" y="399493"/>
                </a:lnTo>
                <a:lnTo>
                  <a:pt x="596900" y="407954"/>
                </a:lnTo>
                <a:lnTo>
                  <a:pt x="605367" y="417473"/>
                </a:lnTo>
                <a:lnTo>
                  <a:pt x="612775" y="425934"/>
                </a:lnTo>
                <a:lnTo>
                  <a:pt x="619125" y="434394"/>
                </a:lnTo>
                <a:lnTo>
                  <a:pt x="623359" y="441798"/>
                </a:lnTo>
                <a:lnTo>
                  <a:pt x="627063" y="448672"/>
                </a:lnTo>
                <a:lnTo>
                  <a:pt x="629179" y="455018"/>
                </a:lnTo>
                <a:lnTo>
                  <a:pt x="629709" y="456075"/>
                </a:lnTo>
                <a:lnTo>
                  <a:pt x="631825" y="461892"/>
                </a:lnTo>
                <a:lnTo>
                  <a:pt x="633942" y="469824"/>
                </a:lnTo>
                <a:lnTo>
                  <a:pt x="637117" y="480400"/>
                </a:lnTo>
                <a:lnTo>
                  <a:pt x="641350" y="494149"/>
                </a:lnTo>
                <a:lnTo>
                  <a:pt x="646113" y="509484"/>
                </a:lnTo>
                <a:lnTo>
                  <a:pt x="650875" y="525877"/>
                </a:lnTo>
                <a:lnTo>
                  <a:pt x="655638" y="544385"/>
                </a:lnTo>
                <a:lnTo>
                  <a:pt x="661459" y="563951"/>
                </a:lnTo>
                <a:lnTo>
                  <a:pt x="666750" y="584046"/>
                </a:lnTo>
                <a:lnTo>
                  <a:pt x="672042" y="605198"/>
                </a:lnTo>
                <a:lnTo>
                  <a:pt x="677334" y="625821"/>
                </a:lnTo>
                <a:lnTo>
                  <a:pt x="681567" y="646444"/>
                </a:lnTo>
                <a:lnTo>
                  <a:pt x="686329" y="666539"/>
                </a:lnTo>
                <a:lnTo>
                  <a:pt x="690034" y="686104"/>
                </a:lnTo>
                <a:lnTo>
                  <a:pt x="692679" y="704084"/>
                </a:lnTo>
                <a:lnTo>
                  <a:pt x="694796" y="721005"/>
                </a:lnTo>
                <a:lnTo>
                  <a:pt x="695854" y="735812"/>
                </a:lnTo>
                <a:lnTo>
                  <a:pt x="695854" y="747974"/>
                </a:lnTo>
                <a:lnTo>
                  <a:pt x="694267" y="758550"/>
                </a:lnTo>
                <a:lnTo>
                  <a:pt x="690034" y="769655"/>
                </a:lnTo>
                <a:lnTo>
                  <a:pt x="683154" y="781289"/>
                </a:lnTo>
                <a:lnTo>
                  <a:pt x="673100" y="792923"/>
                </a:lnTo>
                <a:lnTo>
                  <a:pt x="661459" y="805085"/>
                </a:lnTo>
                <a:lnTo>
                  <a:pt x="646642" y="817247"/>
                </a:lnTo>
                <a:lnTo>
                  <a:pt x="630767" y="828881"/>
                </a:lnTo>
                <a:lnTo>
                  <a:pt x="612775" y="839986"/>
                </a:lnTo>
                <a:lnTo>
                  <a:pt x="594254" y="851620"/>
                </a:lnTo>
                <a:lnTo>
                  <a:pt x="575204" y="862196"/>
                </a:lnTo>
                <a:lnTo>
                  <a:pt x="708025" y="1309563"/>
                </a:lnTo>
                <a:lnTo>
                  <a:pt x="489479" y="1309563"/>
                </a:lnTo>
                <a:lnTo>
                  <a:pt x="489479" y="1841009"/>
                </a:lnTo>
                <a:lnTo>
                  <a:pt x="486304" y="1855287"/>
                </a:lnTo>
                <a:lnTo>
                  <a:pt x="482071" y="1866920"/>
                </a:lnTo>
                <a:lnTo>
                  <a:pt x="475721" y="1876968"/>
                </a:lnTo>
                <a:lnTo>
                  <a:pt x="467784" y="1884371"/>
                </a:lnTo>
                <a:lnTo>
                  <a:pt x="458259" y="1889659"/>
                </a:lnTo>
                <a:lnTo>
                  <a:pt x="447146" y="1894418"/>
                </a:lnTo>
                <a:lnTo>
                  <a:pt x="436034" y="1896533"/>
                </a:lnTo>
                <a:lnTo>
                  <a:pt x="423334" y="1897062"/>
                </a:lnTo>
                <a:lnTo>
                  <a:pt x="411163" y="1896533"/>
                </a:lnTo>
                <a:lnTo>
                  <a:pt x="398992" y="1894418"/>
                </a:lnTo>
                <a:lnTo>
                  <a:pt x="388938" y="1890717"/>
                </a:lnTo>
                <a:lnTo>
                  <a:pt x="379413" y="1884900"/>
                </a:lnTo>
                <a:lnTo>
                  <a:pt x="371475" y="1877496"/>
                </a:lnTo>
                <a:lnTo>
                  <a:pt x="364596" y="1867449"/>
                </a:lnTo>
                <a:lnTo>
                  <a:pt x="360363" y="1855816"/>
                </a:lnTo>
                <a:lnTo>
                  <a:pt x="358246" y="1841538"/>
                </a:lnTo>
                <a:lnTo>
                  <a:pt x="336550" y="1841538"/>
                </a:lnTo>
                <a:lnTo>
                  <a:pt x="333904" y="1855816"/>
                </a:lnTo>
                <a:lnTo>
                  <a:pt x="329671" y="1867449"/>
                </a:lnTo>
                <a:lnTo>
                  <a:pt x="323321" y="1876968"/>
                </a:lnTo>
                <a:lnTo>
                  <a:pt x="315384" y="1884371"/>
                </a:lnTo>
                <a:lnTo>
                  <a:pt x="305859" y="1889659"/>
                </a:lnTo>
                <a:lnTo>
                  <a:pt x="295275" y="1893361"/>
                </a:lnTo>
                <a:lnTo>
                  <a:pt x="283104" y="1895476"/>
                </a:lnTo>
                <a:lnTo>
                  <a:pt x="271463" y="1896005"/>
                </a:lnTo>
                <a:lnTo>
                  <a:pt x="258763" y="1895476"/>
                </a:lnTo>
                <a:lnTo>
                  <a:pt x="247121" y="1893361"/>
                </a:lnTo>
                <a:lnTo>
                  <a:pt x="236538" y="1889130"/>
                </a:lnTo>
                <a:lnTo>
                  <a:pt x="226484" y="1883842"/>
                </a:lnTo>
                <a:lnTo>
                  <a:pt x="218546" y="1876439"/>
                </a:lnTo>
                <a:lnTo>
                  <a:pt x="212196" y="1866392"/>
                </a:lnTo>
                <a:lnTo>
                  <a:pt x="207963" y="1854758"/>
                </a:lnTo>
                <a:lnTo>
                  <a:pt x="205317" y="1840480"/>
                </a:lnTo>
                <a:lnTo>
                  <a:pt x="204788" y="1309563"/>
                </a:lnTo>
                <a:lnTo>
                  <a:pt x="0" y="1310091"/>
                </a:lnTo>
                <a:lnTo>
                  <a:pt x="139700" y="872243"/>
                </a:lnTo>
                <a:lnTo>
                  <a:pt x="117475" y="860609"/>
                </a:lnTo>
                <a:lnTo>
                  <a:pt x="96309" y="848976"/>
                </a:lnTo>
                <a:lnTo>
                  <a:pt x="76200" y="836284"/>
                </a:lnTo>
                <a:lnTo>
                  <a:pt x="57150" y="823593"/>
                </a:lnTo>
                <a:lnTo>
                  <a:pt x="40217" y="809844"/>
                </a:lnTo>
                <a:lnTo>
                  <a:pt x="25929" y="796624"/>
                </a:lnTo>
                <a:lnTo>
                  <a:pt x="14288" y="783933"/>
                </a:lnTo>
                <a:lnTo>
                  <a:pt x="5821" y="770713"/>
                </a:lnTo>
                <a:lnTo>
                  <a:pt x="1059" y="758550"/>
                </a:lnTo>
                <a:lnTo>
                  <a:pt x="0" y="748503"/>
                </a:lnTo>
                <a:lnTo>
                  <a:pt x="0" y="736341"/>
                </a:lnTo>
                <a:lnTo>
                  <a:pt x="1059" y="722063"/>
                </a:lnTo>
                <a:lnTo>
                  <a:pt x="3175" y="706199"/>
                </a:lnTo>
                <a:lnTo>
                  <a:pt x="5821" y="688220"/>
                </a:lnTo>
                <a:lnTo>
                  <a:pt x="9525" y="668654"/>
                </a:lnTo>
                <a:lnTo>
                  <a:pt x="13759" y="649088"/>
                </a:lnTo>
                <a:lnTo>
                  <a:pt x="17992" y="628465"/>
                </a:lnTo>
                <a:lnTo>
                  <a:pt x="23284" y="607842"/>
                </a:lnTo>
                <a:lnTo>
                  <a:pt x="28575" y="587218"/>
                </a:lnTo>
                <a:lnTo>
                  <a:pt x="33867" y="566595"/>
                </a:lnTo>
                <a:lnTo>
                  <a:pt x="39159" y="547029"/>
                </a:lnTo>
                <a:lnTo>
                  <a:pt x="43921" y="528521"/>
                </a:lnTo>
                <a:lnTo>
                  <a:pt x="48684" y="511600"/>
                </a:lnTo>
                <a:lnTo>
                  <a:pt x="52917" y="496264"/>
                </a:lnTo>
                <a:lnTo>
                  <a:pt x="57150" y="483573"/>
                </a:lnTo>
                <a:lnTo>
                  <a:pt x="60325" y="472468"/>
                </a:lnTo>
                <a:lnTo>
                  <a:pt x="62442" y="464007"/>
                </a:lnTo>
                <a:lnTo>
                  <a:pt x="64559" y="458719"/>
                </a:lnTo>
                <a:lnTo>
                  <a:pt x="65088" y="456604"/>
                </a:lnTo>
                <a:lnTo>
                  <a:pt x="67734" y="448672"/>
                </a:lnTo>
                <a:lnTo>
                  <a:pt x="71967" y="440211"/>
                </a:lnTo>
                <a:lnTo>
                  <a:pt x="76729" y="430693"/>
                </a:lnTo>
                <a:lnTo>
                  <a:pt x="82550" y="421703"/>
                </a:lnTo>
                <a:lnTo>
                  <a:pt x="90488" y="411656"/>
                </a:lnTo>
                <a:lnTo>
                  <a:pt x="98954" y="402666"/>
                </a:lnTo>
                <a:lnTo>
                  <a:pt x="109538" y="393148"/>
                </a:lnTo>
                <a:lnTo>
                  <a:pt x="121709" y="385216"/>
                </a:lnTo>
                <a:lnTo>
                  <a:pt x="134938" y="377813"/>
                </a:lnTo>
                <a:lnTo>
                  <a:pt x="150813" y="370938"/>
                </a:lnTo>
                <a:lnTo>
                  <a:pt x="168275" y="366179"/>
                </a:lnTo>
                <a:lnTo>
                  <a:pt x="186796" y="363006"/>
                </a:lnTo>
                <a:lnTo>
                  <a:pt x="208492" y="360891"/>
                </a:lnTo>
                <a:lnTo>
                  <a:pt x="231246" y="360891"/>
                </a:lnTo>
                <a:close/>
                <a:moveTo>
                  <a:pt x="358775" y="0"/>
                </a:moveTo>
                <a:lnTo>
                  <a:pt x="381000" y="1590"/>
                </a:lnTo>
                <a:lnTo>
                  <a:pt x="402696" y="6891"/>
                </a:lnTo>
                <a:lnTo>
                  <a:pt x="422804" y="14841"/>
                </a:lnTo>
                <a:lnTo>
                  <a:pt x="441325" y="25972"/>
                </a:lnTo>
                <a:lnTo>
                  <a:pt x="458788" y="39753"/>
                </a:lnTo>
                <a:lnTo>
                  <a:pt x="473604" y="55125"/>
                </a:lnTo>
                <a:lnTo>
                  <a:pt x="486304" y="73146"/>
                </a:lnTo>
                <a:lnTo>
                  <a:pt x="496888" y="92228"/>
                </a:lnTo>
                <a:lnTo>
                  <a:pt x="504825" y="113960"/>
                </a:lnTo>
                <a:lnTo>
                  <a:pt x="509588" y="136222"/>
                </a:lnTo>
                <a:lnTo>
                  <a:pt x="511175" y="159544"/>
                </a:lnTo>
                <a:lnTo>
                  <a:pt x="509588" y="183396"/>
                </a:lnTo>
                <a:lnTo>
                  <a:pt x="504825" y="205658"/>
                </a:lnTo>
                <a:lnTo>
                  <a:pt x="496888" y="227390"/>
                </a:lnTo>
                <a:lnTo>
                  <a:pt x="486304" y="246472"/>
                </a:lnTo>
                <a:lnTo>
                  <a:pt x="473604" y="264493"/>
                </a:lnTo>
                <a:lnTo>
                  <a:pt x="458788" y="279864"/>
                </a:lnTo>
                <a:lnTo>
                  <a:pt x="441325" y="293646"/>
                </a:lnTo>
                <a:lnTo>
                  <a:pt x="422804" y="304777"/>
                </a:lnTo>
                <a:lnTo>
                  <a:pt x="402696" y="312727"/>
                </a:lnTo>
                <a:lnTo>
                  <a:pt x="381000" y="318028"/>
                </a:lnTo>
                <a:lnTo>
                  <a:pt x="358775" y="319088"/>
                </a:lnTo>
                <a:lnTo>
                  <a:pt x="336021" y="318028"/>
                </a:lnTo>
                <a:lnTo>
                  <a:pt x="314854" y="312727"/>
                </a:lnTo>
                <a:lnTo>
                  <a:pt x="294217" y="304777"/>
                </a:lnTo>
                <a:lnTo>
                  <a:pt x="275696" y="293646"/>
                </a:lnTo>
                <a:lnTo>
                  <a:pt x="258763" y="279864"/>
                </a:lnTo>
                <a:lnTo>
                  <a:pt x="243417" y="264493"/>
                </a:lnTo>
                <a:lnTo>
                  <a:pt x="230188" y="246472"/>
                </a:lnTo>
                <a:lnTo>
                  <a:pt x="220134" y="227390"/>
                </a:lnTo>
                <a:lnTo>
                  <a:pt x="212196" y="205658"/>
                </a:lnTo>
                <a:lnTo>
                  <a:pt x="207434" y="183396"/>
                </a:lnTo>
                <a:lnTo>
                  <a:pt x="206375" y="159544"/>
                </a:lnTo>
                <a:lnTo>
                  <a:pt x="207434" y="136222"/>
                </a:lnTo>
                <a:lnTo>
                  <a:pt x="212196" y="113960"/>
                </a:lnTo>
                <a:lnTo>
                  <a:pt x="220134" y="92228"/>
                </a:lnTo>
                <a:lnTo>
                  <a:pt x="230188" y="73146"/>
                </a:lnTo>
                <a:lnTo>
                  <a:pt x="243417" y="55125"/>
                </a:lnTo>
                <a:lnTo>
                  <a:pt x="258763" y="39753"/>
                </a:lnTo>
                <a:lnTo>
                  <a:pt x="275696" y="25972"/>
                </a:lnTo>
                <a:lnTo>
                  <a:pt x="294217" y="14841"/>
                </a:lnTo>
                <a:lnTo>
                  <a:pt x="314854" y="6891"/>
                </a:lnTo>
                <a:lnTo>
                  <a:pt x="336021" y="159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94360" y="638933"/>
            <a:ext cx="7266901" cy="38180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00B050"/>
                </a:solidFill>
              </a:rPr>
              <a:t>¿Qui</a:t>
            </a:r>
            <a:r>
              <a:rPr lang="es-ES" sz="4000" b="1" dirty="0" smtClean="0">
                <a:solidFill>
                  <a:srgbClr val="00B050"/>
                </a:solidFill>
              </a:rPr>
              <a:t>énes deben participar?</a:t>
            </a:r>
            <a:endParaRPr lang="en-IN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853250-DD68-4ADF-86D2-61E92B07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514" y="2062911"/>
            <a:ext cx="3559354" cy="3407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El Sistema </a:t>
            </a:r>
            <a:r>
              <a:rPr lang="es-MX" b="1" dirty="0" err="1">
                <a:solidFill>
                  <a:srgbClr val="3BA641"/>
                </a:solidFill>
              </a:rPr>
              <a:t>SERTiens</a:t>
            </a:r>
            <a:r>
              <a:rPr lang="es-MX" dirty="0"/>
              <a:t> busca que </a:t>
            </a:r>
            <a:r>
              <a:rPr lang="es-MX" dirty="0" smtClean="0"/>
              <a:t>desarrolles tus habilidades </a:t>
            </a:r>
            <a:r>
              <a:rPr lang="es-MX" dirty="0"/>
              <a:t>en 03 aristas, </a:t>
            </a:r>
            <a:r>
              <a:rPr lang="es-MX" dirty="0" smtClean="0"/>
              <a:t>teniendo una formación </a:t>
            </a:r>
            <a:r>
              <a:rPr lang="es-MX" dirty="0"/>
              <a:t>completa e integrada.</a:t>
            </a:r>
            <a:endParaRPr lang="es-PE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645B5631-6043-4EA2-8201-CF9AFEA34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002346"/>
              </p:ext>
            </p:extLst>
          </p:nvPr>
        </p:nvGraphicFramePr>
        <p:xfrm>
          <a:off x="5224868" y="1643864"/>
          <a:ext cx="6085661" cy="407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94361" y="809519"/>
            <a:ext cx="4777740" cy="33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rgbClr val="00B050"/>
                </a:solidFill>
              </a:rPr>
              <a:t>Formaci</a:t>
            </a:r>
            <a:r>
              <a:rPr lang="es-ES" sz="4000" b="1" dirty="0" smtClean="0">
                <a:solidFill>
                  <a:srgbClr val="00B050"/>
                </a:solidFill>
              </a:rPr>
              <a:t>ón Global</a:t>
            </a:r>
            <a:endParaRPr lang="en-IN" sz="4000" b="1" dirty="0">
              <a:solidFill>
                <a:srgbClr val="00B050"/>
              </a:solidFill>
            </a:endParaRPr>
          </a:p>
        </p:txBody>
      </p:sp>
      <p:sp>
        <p:nvSpPr>
          <p:cNvPr id="8" name="Freeform 48"/>
          <p:cNvSpPr>
            <a:spLocks noEditPoints="1"/>
          </p:cNvSpPr>
          <p:nvPr/>
        </p:nvSpPr>
        <p:spPr bwMode="auto">
          <a:xfrm>
            <a:off x="838201" y="2128227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B5853250-DD68-4ADF-86D2-61E92B07D7E2}"/>
              </a:ext>
            </a:extLst>
          </p:cNvPr>
          <p:cNvSpPr txBox="1">
            <a:spLocks/>
          </p:cNvSpPr>
          <p:nvPr/>
        </p:nvSpPr>
        <p:spPr>
          <a:xfrm>
            <a:off x="5788479" y="1414932"/>
            <a:ext cx="1649186" cy="45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dirty="0" smtClean="0">
                <a:solidFill>
                  <a:srgbClr val="002060"/>
                </a:solidFill>
              </a:rPr>
              <a:t>Producto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B5853250-DD68-4ADF-86D2-61E92B07D7E2}"/>
              </a:ext>
            </a:extLst>
          </p:cNvPr>
          <p:cNvSpPr txBox="1">
            <a:spLocks/>
          </p:cNvSpPr>
          <p:nvPr/>
        </p:nvSpPr>
        <p:spPr>
          <a:xfrm>
            <a:off x="9503229" y="1414932"/>
            <a:ext cx="1649186" cy="45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dirty="0" smtClean="0">
                <a:solidFill>
                  <a:srgbClr val="002060"/>
                </a:solidFill>
              </a:rPr>
              <a:t>Negocio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B5853250-DD68-4ADF-86D2-61E92B07D7E2}"/>
              </a:ext>
            </a:extLst>
          </p:cNvPr>
          <p:cNvSpPr txBox="1">
            <a:spLocks/>
          </p:cNvSpPr>
          <p:nvPr/>
        </p:nvSpPr>
        <p:spPr>
          <a:xfrm>
            <a:off x="6510335" y="5714636"/>
            <a:ext cx="3514728" cy="555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mtClean="0">
                <a:solidFill>
                  <a:srgbClr val="002060"/>
                </a:solidFill>
              </a:rPr>
              <a:t>Desarrollo Personal</a:t>
            </a:r>
            <a:endParaRPr lang="es-PE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</a:rPr>
              <a:t>Five Reason Why Choose Us ?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Freeform 48"/>
          <p:cNvSpPr>
            <a:spLocks noEditPoints="1"/>
          </p:cNvSpPr>
          <p:nvPr/>
        </p:nvSpPr>
        <p:spPr bwMode="auto">
          <a:xfrm>
            <a:off x="838201" y="1665289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4" name="Freeform 48"/>
          <p:cNvSpPr>
            <a:spLocks noEditPoints="1"/>
          </p:cNvSpPr>
          <p:nvPr/>
        </p:nvSpPr>
        <p:spPr bwMode="auto">
          <a:xfrm>
            <a:off x="838201" y="2608285"/>
            <a:ext cx="639627" cy="639627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0" name="Hexagon 39"/>
          <p:cNvSpPr/>
          <p:nvPr/>
        </p:nvSpPr>
        <p:spPr>
          <a:xfrm rot="16200000">
            <a:off x="6555082" y="2973492"/>
            <a:ext cx="2034122" cy="1807387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C6E1B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9" name="Hexagon 48"/>
          <p:cNvSpPr/>
          <p:nvPr/>
        </p:nvSpPr>
        <p:spPr>
          <a:xfrm rot="16200000">
            <a:off x="7648110" y="1558150"/>
            <a:ext cx="1655456" cy="1470928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Hexagon 54"/>
          <p:cNvSpPr/>
          <p:nvPr/>
        </p:nvSpPr>
        <p:spPr>
          <a:xfrm rot="16200000">
            <a:off x="5787198" y="1350939"/>
            <a:ext cx="1864903" cy="1657030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0" name="Hexagon 59"/>
          <p:cNvSpPr/>
          <p:nvPr/>
        </p:nvSpPr>
        <p:spPr>
          <a:xfrm rot="16200000">
            <a:off x="9271041" y="1332486"/>
            <a:ext cx="1923246" cy="1708870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BDD7E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3" name="Hexagon 62"/>
          <p:cNvSpPr/>
          <p:nvPr/>
        </p:nvSpPr>
        <p:spPr>
          <a:xfrm rot="16200000">
            <a:off x="8515996" y="2960949"/>
            <a:ext cx="1669799" cy="1483675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9" name="Hexagon 68"/>
          <p:cNvSpPr/>
          <p:nvPr/>
        </p:nvSpPr>
        <p:spPr>
          <a:xfrm rot="16200000">
            <a:off x="7998782" y="4541021"/>
            <a:ext cx="1646538" cy="1463006"/>
          </a:xfrm>
          <a:prstGeom prst="hexagon">
            <a:avLst>
              <a:gd name="adj" fmla="val 24450"/>
              <a:gd name="vf" fmla="val 115470"/>
            </a:avLst>
          </a:prstGeom>
          <a:solidFill>
            <a:srgbClr val="F4CEE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="" xmlns:a16="http://schemas.microsoft.com/office/drawing/2014/main" id="{95A0CD77-5616-46D0-BC7B-260DDC29D082}"/>
              </a:ext>
            </a:extLst>
          </p:cNvPr>
          <p:cNvSpPr txBox="1">
            <a:spLocks/>
          </p:cNvSpPr>
          <p:nvPr/>
        </p:nvSpPr>
        <p:spPr>
          <a:xfrm>
            <a:off x="838200" y="1116859"/>
            <a:ext cx="3652157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>
                <a:solidFill>
                  <a:srgbClr val="3BA641"/>
                </a:solidFill>
              </a:rPr>
              <a:t>¿Qué incluye?</a:t>
            </a:r>
            <a:endParaRPr lang="es-PE" sz="4000" b="1" dirty="0">
              <a:solidFill>
                <a:srgbClr val="3BA641"/>
              </a:solidFill>
            </a:endParaRPr>
          </a:p>
        </p:txBody>
      </p:sp>
      <p:sp>
        <p:nvSpPr>
          <p:cNvPr id="52" name="Marcador de contenido 2">
            <a:extLst>
              <a:ext uri="{FF2B5EF4-FFF2-40B4-BE49-F238E27FC236}">
                <a16:creationId xmlns="" xmlns:a16="http://schemas.microsoft.com/office/drawing/2014/main" id="{C438C1FA-A681-49CF-8A8F-414238BEF88E}"/>
              </a:ext>
            </a:extLst>
          </p:cNvPr>
          <p:cNvSpPr txBox="1">
            <a:spLocks/>
          </p:cNvSpPr>
          <p:nvPr/>
        </p:nvSpPr>
        <p:spPr>
          <a:xfrm>
            <a:off x="1632856" y="2537954"/>
            <a:ext cx="3270535" cy="2082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b="1" dirty="0" smtClean="0">
                <a:solidFill>
                  <a:srgbClr val="3BA641"/>
                </a:solidFill>
              </a:rPr>
              <a:t>SERTiens</a:t>
            </a:r>
            <a:r>
              <a:rPr lang="es-MX" dirty="0" smtClean="0"/>
              <a:t> es un SISTEMA enfocado en el desarrollo de tu máximo potencial.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36" y="3431993"/>
            <a:ext cx="1382799" cy="79913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16" y="4917600"/>
            <a:ext cx="1107289" cy="639912"/>
          </a:xfrm>
          <a:prstGeom prst="rect">
            <a:avLst/>
          </a:prstGeom>
        </p:spPr>
      </p:pic>
      <p:pic>
        <p:nvPicPr>
          <p:cNvPr id="56" name="Picture 2" descr="C:\Users\ECONTRERAS\Desktop\PPTS\LOGOS-ONE.png">
            <a:extLst>
              <a:ext uri="{FF2B5EF4-FFF2-40B4-BE49-F238E27FC236}">
                <a16:creationId xmlns="" xmlns:a16="http://schemas.microsoft.com/office/drawing/2014/main" id="{9F760173-AC1F-4B5B-B8D4-A3702C1F789E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565839" y="3323567"/>
            <a:ext cx="1543223" cy="670008"/>
          </a:xfrm>
          <a:prstGeom prst="rect">
            <a:avLst/>
          </a:prstGeom>
          <a:ln>
            <a:noFill/>
          </a:ln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29" y="1811189"/>
            <a:ext cx="1598746" cy="73653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02" y="1506871"/>
            <a:ext cx="2502426" cy="13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0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C71E9E4-3108-4C25-B085-D5D8875D31C2}"/>
              </a:ext>
            </a:extLst>
          </p:cNvPr>
          <p:cNvSpPr txBox="1"/>
          <p:nvPr/>
        </p:nvSpPr>
        <p:spPr>
          <a:xfrm>
            <a:off x="3271520" y="492185"/>
            <a:ext cx="654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3BA641"/>
                </a:solidFill>
                <a:latin typeface="Arial" charset="0"/>
                <a:ea typeface="Arial" charset="0"/>
                <a:cs typeface="Arial" charset="0"/>
              </a:rPr>
              <a:t>PRESENTACI</a:t>
            </a:r>
            <a:r>
              <a:rPr lang="es-ES" sz="2800" b="1" dirty="0" smtClean="0">
                <a:solidFill>
                  <a:srgbClr val="3BA641"/>
                </a:solidFill>
                <a:latin typeface="Arial" charset="0"/>
                <a:ea typeface="Arial" charset="0"/>
                <a:cs typeface="Arial" charset="0"/>
              </a:rPr>
              <a:t>ÓN DE </a:t>
            </a:r>
            <a:r>
              <a:rPr lang="es-MX" sz="2800" b="1" dirty="0" smtClean="0">
                <a:solidFill>
                  <a:srgbClr val="3BA641"/>
                </a:solidFill>
                <a:latin typeface="Arial" charset="0"/>
                <a:ea typeface="Arial" charset="0"/>
                <a:cs typeface="Arial" charset="0"/>
              </a:rPr>
              <a:t>PRODUCTO</a:t>
            </a:r>
            <a:endParaRPr lang="es-PE" sz="2800" b="1" dirty="0">
              <a:solidFill>
                <a:srgbClr val="3BA64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170D4ACF-9B67-447B-B2FE-C7BE969E5B26}"/>
              </a:ext>
            </a:extLst>
          </p:cNvPr>
          <p:cNvSpPr/>
          <p:nvPr/>
        </p:nvSpPr>
        <p:spPr>
          <a:xfrm>
            <a:off x="761638" y="1643228"/>
            <a:ext cx="2103120" cy="880415"/>
          </a:xfrm>
          <a:prstGeom prst="roundRect">
            <a:avLst/>
          </a:prstGeom>
          <a:noFill/>
          <a:ln w="28575">
            <a:solidFill>
              <a:srgbClr val="3BA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3BA641"/>
                </a:solidFill>
                <a:latin typeface="Arial" charset="0"/>
                <a:ea typeface="Arial" charset="0"/>
                <a:cs typeface="Arial" charset="0"/>
              </a:rPr>
              <a:t>¿QUÉ ES?</a:t>
            </a:r>
            <a:endParaRPr lang="es-PE" sz="2400" b="1" dirty="0">
              <a:solidFill>
                <a:srgbClr val="3BA64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B963D7F6-798C-436C-84A8-944D4CE2823E}"/>
              </a:ext>
            </a:extLst>
          </p:cNvPr>
          <p:cNvSpPr/>
          <p:nvPr/>
        </p:nvSpPr>
        <p:spPr>
          <a:xfrm>
            <a:off x="761638" y="3427654"/>
            <a:ext cx="2103120" cy="880415"/>
          </a:xfrm>
          <a:prstGeom prst="roundRect">
            <a:avLst/>
          </a:prstGeom>
          <a:noFill/>
          <a:ln w="28575">
            <a:solidFill>
              <a:srgbClr val="3BA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3BA641"/>
                </a:solidFill>
                <a:latin typeface="Arial" charset="0"/>
                <a:ea typeface="Arial" charset="0"/>
                <a:cs typeface="Arial" charset="0"/>
              </a:rPr>
              <a:t>¿CÓMO ME AYUDA?</a:t>
            </a:r>
            <a:endParaRPr lang="es-PE" sz="2400" b="1" dirty="0">
              <a:solidFill>
                <a:srgbClr val="3BA64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5B32C2F2-C5FC-4718-80F8-83817EEE0148}"/>
              </a:ext>
            </a:extLst>
          </p:cNvPr>
          <p:cNvSpPr/>
          <p:nvPr/>
        </p:nvSpPr>
        <p:spPr>
          <a:xfrm>
            <a:off x="761638" y="5212080"/>
            <a:ext cx="2103120" cy="880415"/>
          </a:xfrm>
          <a:prstGeom prst="roundRect">
            <a:avLst/>
          </a:prstGeom>
          <a:noFill/>
          <a:ln w="28575">
            <a:solidFill>
              <a:srgbClr val="3BA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3BA641"/>
                </a:solidFill>
                <a:latin typeface="Arial" charset="0"/>
                <a:ea typeface="Arial" charset="0"/>
                <a:cs typeface="Arial" charset="0"/>
              </a:rPr>
              <a:t>¿CÓMO PARTICIPO?</a:t>
            </a:r>
            <a:endParaRPr lang="es-PE" sz="2400" b="1" dirty="0">
              <a:solidFill>
                <a:srgbClr val="3BA64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CD20D2B9-606D-45CD-8607-F8BF2FE0B0AC}"/>
              </a:ext>
            </a:extLst>
          </p:cNvPr>
          <p:cNvSpPr/>
          <p:nvPr/>
        </p:nvSpPr>
        <p:spPr>
          <a:xfrm>
            <a:off x="3271520" y="1326515"/>
            <a:ext cx="7691120" cy="1197128"/>
          </a:xfrm>
          <a:prstGeom prst="roundRect">
            <a:avLst/>
          </a:prstGeom>
          <a:solidFill>
            <a:srgbClr val="C6E1B5"/>
          </a:solidFill>
          <a:ln>
            <a:solidFill>
              <a:srgbClr val="3BA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Presentación de uno </a:t>
            </a:r>
            <a:r>
              <a:rPr lang="es-MX" sz="22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 más productos Tiens a potenciales clientes o prospectos.</a:t>
            </a:r>
            <a:endParaRPr lang="es-PE" sz="2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1A170FF6-C3A8-4DDC-9606-9D32C095AFB8}"/>
              </a:ext>
            </a:extLst>
          </p:cNvPr>
          <p:cNvSpPr/>
          <p:nvPr/>
        </p:nvSpPr>
        <p:spPr>
          <a:xfrm>
            <a:off x="3271520" y="2710543"/>
            <a:ext cx="7691120" cy="1992086"/>
          </a:xfrm>
          <a:prstGeom prst="roundRect">
            <a:avLst/>
          </a:prstGeom>
          <a:solidFill>
            <a:srgbClr val="C6E1B5"/>
          </a:solidFill>
          <a:ln>
            <a:solidFill>
              <a:srgbClr val="3BA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Lleva clientes actuales para que te compren otros productos.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Lleva potenciales clientes para que conozcan los productos TIENS.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Asiste tu a TODAS las presentaciones para que aprendas más de los productos y puedas presentarlos en tus reuniones uno a uno. </a:t>
            </a:r>
            <a:endParaRPr lang="es-PE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42C06429-4798-41C6-B2CD-4719A368A03C}"/>
              </a:ext>
            </a:extLst>
          </p:cNvPr>
          <p:cNvSpPr/>
          <p:nvPr/>
        </p:nvSpPr>
        <p:spPr>
          <a:xfrm>
            <a:off x="3271520" y="4895367"/>
            <a:ext cx="7691120" cy="1513840"/>
          </a:xfrm>
          <a:prstGeom prst="roundRect">
            <a:avLst/>
          </a:prstGeom>
          <a:solidFill>
            <a:srgbClr val="C6E1B5"/>
          </a:solidFill>
          <a:ln>
            <a:solidFill>
              <a:srgbClr val="3BA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Asiste </a:t>
            </a:r>
            <a:r>
              <a:rPr lang="es-MX" sz="2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 tus prospectos, invitados, tus Distribuidores.</a:t>
            </a:r>
          </a:p>
          <a:p>
            <a:pPr algn="ctr"/>
            <a:r>
              <a:rPr lang="es-MX" sz="2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 CLAVE DEL ÉXITO ES QUE SIEMPRE ASISTAS ACOMPAÑADO.</a:t>
            </a:r>
            <a:endParaRPr lang="es-PE" sz="2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0" y="288953"/>
            <a:ext cx="1858942" cy="435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64" y="348145"/>
            <a:ext cx="1382799" cy="7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stalación integrad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1357</Words>
  <Application>Microsoft Macintosh PowerPoint</Application>
  <PresentationFormat>Panorámica</PresentationFormat>
  <Paragraphs>159</Paragraphs>
  <Slides>18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 Black</vt:lpstr>
      <vt:lpstr>Calibri</vt:lpstr>
      <vt:lpstr>FontAwesome</vt:lpstr>
      <vt:lpstr>Lato Light</vt:lpstr>
      <vt:lpstr>Arial</vt:lpstr>
      <vt:lpstr>Tema de Office</vt:lpstr>
      <vt:lpstr>Presentación de PowerPoint</vt:lpstr>
      <vt:lpstr>Presentación de PowerPoint</vt:lpstr>
      <vt:lpstr>¿Qué es SERTiens?</vt:lpstr>
      <vt:lpstr>Presentación de PowerPoint</vt:lpstr>
      <vt:lpstr>Presentación de PowerPoint</vt:lpstr>
      <vt:lpstr>¿Quiénes deben participar?</vt:lpstr>
      <vt:lpstr>Presentación de PowerPoint</vt:lpstr>
      <vt:lpstr>Five Reason Why Choose Us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asisto?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EDUCATIVO REGIONAL</dc:title>
  <dc:creator>Ana Lucía Negrini</dc:creator>
  <cp:lastModifiedBy>Usuario de Microsoft Office</cp:lastModifiedBy>
  <cp:revision>59</cp:revision>
  <dcterms:created xsi:type="dcterms:W3CDTF">2020-08-18T00:10:23Z</dcterms:created>
  <dcterms:modified xsi:type="dcterms:W3CDTF">2020-09-05T17:47:40Z</dcterms:modified>
</cp:coreProperties>
</file>