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F+5FY95ln5tNez0Aq14d+A==" hashData="0NjED4FddaKiMBNGl0Rr4IlCTTrDCm2Uph1ef8zva80ZTTm7SRov+tevl/uzLA1h2hegs43ZyeAnWkVok+Q5jg=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10" y="8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6FAF53-2BD9-47D5-B5C9-3AF4437E5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060796-BA8E-4098-A549-E2D6822DE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E68B4B-C5E6-4618-A9D9-D17C031B5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99B6-AD9F-4684-8097-9B29987FBA90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27ABCC-47B8-4957-A541-AF2D3DB0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AB655C-E203-4F53-B22F-D0CC53D8C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2F1D-9DC5-436C-A692-8C5C61B101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9430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C3B687-E351-47CE-8DA2-BD56820F0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E150DA9-56C1-45ED-92C3-617221860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BCCD20-0BD2-493F-A815-BA2D96A9E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99B6-AD9F-4684-8097-9B29987FBA90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DF47A6-55D8-4EEA-88CE-1D1F295C1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213CB5-6F98-458E-AE04-A1623FD43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2F1D-9DC5-436C-A692-8C5C61B101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62993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A28897-68D8-454F-BB8D-8573BE95F8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62EA5AB-95FD-46F9-B38A-10593A13D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8AC6B8-5AAA-493C-93A6-D48BE25A7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99B6-AD9F-4684-8097-9B29987FBA90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6FC424-5F29-4000-8A4E-C642510C3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943C8F-5514-40DA-9D1D-DD5337356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2F1D-9DC5-436C-A692-8C5C61B101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4630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18DEE-7C8D-47D6-A16D-1AD616567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2D7361-BFEF-45A3-922A-1A3124BBA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C52134-6995-447E-B29E-2805BC694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99B6-AD9F-4684-8097-9B29987FBA90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BDBB4A-B7CC-4728-A51F-7B5237A64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0725BB-2B87-47C9-9D69-9749A7217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2F1D-9DC5-436C-A692-8C5C61B101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354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CD8BAE-4480-4686-A6DA-86E9D9EF9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8D8EAB-E52E-41B3-B3EA-2D5E1B2A8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286382-6C2C-4879-BBBF-AAB507E20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99B6-AD9F-4684-8097-9B29987FBA90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62B022-7EE6-400F-A0E9-71BAFEE59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506F0B-9810-41CC-AA76-E6186B7DF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2F1D-9DC5-436C-A692-8C5C61B101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42398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1D48C0-C8A1-4324-B2E4-C22F82BA6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24EBD7-793F-467F-AB21-112EC95EA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C810A3-9189-4EEC-BAE9-AC958549C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C4E30C-6B21-4410-BFF1-5DFB8CE85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99B6-AD9F-4684-8097-9B29987FBA90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E5CCC6-8B09-4C47-9909-7CF763759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62FCB8-1D55-4C99-9A49-4F12E6B73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2F1D-9DC5-436C-A692-8C5C61B101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434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4BA511-64B7-4DBB-9B59-3BC86490B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E91200-5D7E-4FA9-A705-1C6C473D2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CC38DF0-6F0A-4AB3-9647-D670F811A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29C0C1-24E3-400B-9E15-47E4004667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4B19E5-5133-4967-994D-29609C48C5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4163A88-9CB5-4401-9DD7-C3A309518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99B6-AD9F-4684-8097-9B29987FBA90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132A7DB-74F2-4B72-ADCE-149D3196D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4E18CAD-786E-400D-BA9A-A9EE90683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2F1D-9DC5-436C-A692-8C5C61B101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3862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DA771E-6A2C-4E99-94C9-7506CFFEB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73D865-8692-4A6A-9675-C35BA9836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99B6-AD9F-4684-8097-9B29987FBA90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78C660A-BC6F-4D93-BAED-54BEE77FF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49346C-57F1-4608-99A3-EF6FC5B14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2F1D-9DC5-436C-A692-8C5C61B101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7163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AA55461-9D3B-4A80-974F-5FA7F4DA2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99B6-AD9F-4684-8097-9B29987FBA90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B351E5E-0223-4DAB-A6CD-00551E26A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3015776-FF6D-4350-BFDE-D22A4C3B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2F1D-9DC5-436C-A692-8C5C61B101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80241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D21C5-0DE5-470F-9853-6F0F10A4D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0F875F-C602-4AEF-83F3-DF93C24C7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FFAAAA-6388-4DA3-8BA9-E74BF506C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478900-41CA-4F54-8ECA-D71EFB306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99B6-AD9F-4684-8097-9B29987FBA90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15EDAB-8E5A-485C-8165-EC7189FA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302766-3059-47EA-9898-B4B984813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2F1D-9DC5-436C-A692-8C5C61B101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55298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DEE7C0-C720-4508-B594-D41C0B389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0915F96-9C44-44DA-8C28-1ED5EECD81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A4B3C0-E00B-40FA-966D-3903AC9FA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6B185D-4345-4E6D-ACFE-6BFC45ACF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99B6-AD9F-4684-8097-9B29987FBA90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C99D7-7219-4092-A7E3-982A324E5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4151AB-2CC5-4C97-8A63-BF498F65B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2F1D-9DC5-436C-A692-8C5C61B101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06985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B16143D-2F89-4EA9-B9C2-D935A6DB1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BB551C-0160-44CA-8843-A521AD53F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41A59D-337F-4054-AE44-DCD3B73E6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B99B6-AD9F-4684-8097-9B29987FBA90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78D80F-3CD2-4A68-B570-BBD6FEFE2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D78CA2-9468-4173-89F0-F3EB4C7C5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D2F1D-9DC5-436C-A692-8C5C61B101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99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1C6C1602-ADC4-4FB5-AB9A-0EE8127A7C3A}"/>
              </a:ext>
            </a:extLst>
          </p:cNvPr>
          <p:cNvPicPr/>
          <p:nvPr/>
        </p:nvPicPr>
        <p:blipFill>
          <a:blip r:embed="rId2"/>
          <a:srcRect t="37497"/>
          <a:stretch/>
        </p:blipFill>
        <p:spPr>
          <a:xfrm>
            <a:off x="1919160" y="2032200"/>
            <a:ext cx="8352360" cy="2792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0884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DDCD34F-495F-48E6-81DB-40E780ADB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80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259BDCA-05C3-4A6E-8767-34A02100FE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5"/>
          <a:stretch/>
        </p:blipFill>
        <p:spPr>
          <a:xfrm>
            <a:off x="0" y="1409"/>
            <a:ext cx="12192000" cy="685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00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>
            <a:extLst>
              <a:ext uri="{FF2B5EF4-FFF2-40B4-BE49-F238E27FC236}">
                <a16:creationId xmlns:a16="http://schemas.microsoft.com/office/drawing/2014/main" id="{6F7CEDBD-A589-44F4-96D7-4ECE6DA924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5"/>
          <a:stretch/>
        </p:blipFill>
        <p:spPr>
          <a:xfrm>
            <a:off x="0" y="0"/>
            <a:ext cx="12168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49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BBDD631-4CA4-446B-B8D0-4A7C6AF923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0"/>
          <a:stretch/>
        </p:blipFill>
        <p:spPr>
          <a:xfrm>
            <a:off x="0" y="14042"/>
            <a:ext cx="12192000" cy="682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7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A2C7E70-4AB7-492A-97CB-78BDFAE356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2"/>
          <a:stretch/>
        </p:blipFill>
        <p:spPr>
          <a:xfrm>
            <a:off x="0" y="0"/>
            <a:ext cx="121418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46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331AB28F-B1BD-47AE-A05F-5756C52CDB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00"/>
          <a:stretch/>
        </p:blipFill>
        <p:spPr>
          <a:xfrm>
            <a:off x="0" y="-1"/>
            <a:ext cx="12192000" cy="687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00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9C8C7F4-8AC3-476F-8858-95EA6BEEA0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3" r="8386" b="23556"/>
          <a:stretch/>
        </p:blipFill>
        <p:spPr>
          <a:xfrm>
            <a:off x="121920" y="0"/>
            <a:ext cx="11948160" cy="687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74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321C3-F70F-4D7E-8272-EEE92F88DFA4}"/>
              </a:ext>
            </a:extLst>
          </p:cNvPr>
          <p:cNvPicPr/>
          <p:nvPr/>
        </p:nvPicPr>
        <p:blipFill>
          <a:blip r:embed="rId2"/>
          <a:srcRect t="37497"/>
          <a:stretch/>
        </p:blipFill>
        <p:spPr>
          <a:xfrm>
            <a:off x="1919160" y="2032200"/>
            <a:ext cx="8352360" cy="2792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8469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Imagen 408">
            <a:extLst>
              <a:ext uri="{FF2B5EF4-FFF2-40B4-BE49-F238E27FC236}">
                <a16:creationId xmlns:a16="http://schemas.microsoft.com/office/drawing/2014/main" id="{81623E4A-A2EF-4C35-A3FA-25BB6E9A4D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2" t="3333" r="5569" b="10444"/>
          <a:stretch/>
        </p:blipFill>
        <p:spPr>
          <a:xfrm>
            <a:off x="0" y="-1"/>
            <a:ext cx="12192000" cy="687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31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FE5CEDF-AC8E-4AF7-8AAA-64DCD92B97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7" t="10222" r="8081" b="5778"/>
          <a:stretch/>
        </p:blipFill>
        <p:spPr>
          <a:xfrm>
            <a:off x="0" y="-1"/>
            <a:ext cx="12192000" cy="687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55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BA2F8DB-9038-4FCD-BFB3-28196845B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8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5AA8839-7B00-46A8-8C99-5418AE5A8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010"/>
            <a:ext cx="12024360" cy="669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02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738DD15-7BF1-43A5-B298-8D50FF774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"/>
            <a:ext cx="12192000" cy="685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36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C2BDAB4-3FB2-4838-A6DB-7D44E118E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51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A4135CB-E699-40D1-871A-C7DC55A92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" y="704850"/>
            <a:ext cx="11704320" cy="566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56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B28C016-234C-4185-B02E-D8EDB8068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037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Panorámica</PresentationFormat>
  <Paragraphs>0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Lucía Negrini</dc:creator>
  <cp:lastModifiedBy>Ana Lucía Negrini</cp:lastModifiedBy>
  <cp:revision>4</cp:revision>
  <dcterms:created xsi:type="dcterms:W3CDTF">2020-09-01T15:22:41Z</dcterms:created>
  <dcterms:modified xsi:type="dcterms:W3CDTF">2020-09-01T15:37:55Z</dcterms:modified>
</cp:coreProperties>
</file>