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IScK2SgXtjiz9IAUUO0Q==" hashData="RumARTYCwMSd6GzJAVRBd3YNozUp8WxLLIRoFsCkTYJJn8UmmACZABIkm4Grp4DNk1t73dcW4vXZP46ERFwS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2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0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0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00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7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0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1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C62036-5C36-487F-A0A5-CE9E5F08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3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C2715135-CA7C-4C82-B4FC-14C9CE8D0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7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7F4E37-C0DF-4756-9FC3-61F52BA4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9B3311-61B1-441A-A517-949C126C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8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C2FB65-1D30-416F-ADE8-C90DAA04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2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255BA10B-52BB-4AA6-B66F-36B257ADB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59"/>
          <a:stretch/>
        </p:blipFill>
        <p:spPr>
          <a:xfrm>
            <a:off x="-228601" y="0"/>
            <a:ext cx="10043161" cy="73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0B3CE-9ECB-4E80-AF62-842F5AA1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ECC93F-A89D-4816-BA65-EEDC917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CC9220-8C1A-4D2D-9086-8D4C0637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866062" y="4742017"/>
            <a:ext cx="4435202" cy="45729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E6C16-39E0-4248-B2B5-1A2EBACB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913">
            <a:off x="6548879" y="294773"/>
            <a:ext cx="4435202" cy="45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52020-0BD4-469E-92D7-F9A63EE8D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52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50154F-9AE5-44C9-85D1-9508ABB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r="12524"/>
          <a:stretch/>
        </p:blipFill>
        <p:spPr>
          <a:xfrm>
            <a:off x="0" y="-1"/>
            <a:ext cx="9144000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312ED-AEC3-4545-AF2E-BDF94CBA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1" r="12718"/>
          <a:stretch/>
        </p:blipFill>
        <p:spPr>
          <a:xfrm>
            <a:off x="0" y="-1"/>
            <a:ext cx="9144000" cy="6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FA7AD9-5E1C-4FE8-A45C-923110F0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8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DC5319-4899-4F67-ACCF-7F575079A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6"/>
            <a:ext cx="9144000" cy="68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E8D677-6FC0-46D6-B2A1-08FAF9B7B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9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007D554D-74A2-4FDD-9CAD-A3B0AD23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6"/>
            <a:ext cx="9144000" cy="68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2715B3F-D52B-407A-916D-E4066CE9D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0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CA3B272-E5D7-4D79-87D7-AB9B1EC1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5"/>
            <a:ext cx="9144000" cy="68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3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3</cp:revision>
  <dcterms:created xsi:type="dcterms:W3CDTF">2020-08-31T23:28:38Z</dcterms:created>
  <dcterms:modified xsi:type="dcterms:W3CDTF">2020-08-31T23:43:59Z</dcterms:modified>
</cp:coreProperties>
</file>