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7W+GaWGVorg091eSWtm6g==" hashData="LHnRan1om4kNuXQvOa12Tk62gMo6+Kbln/ewcpXEASgusj6NcuOQa/SFgy7ilBHcz80CtQNJeUjWRx/EyERe5g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>
        <p:scale>
          <a:sx n="50" d="100"/>
          <a:sy n="50" d="100"/>
        </p:scale>
        <p:origin x="480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BEA-5205-4399-94EB-E4421638828B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E14-B687-4495-AB67-E5363CC278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886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BEA-5205-4399-94EB-E4421638828B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E14-B687-4495-AB67-E5363CC278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965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BEA-5205-4399-94EB-E4421638828B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E14-B687-4495-AB67-E5363CC278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564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BEA-5205-4399-94EB-E4421638828B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E14-B687-4495-AB67-E5363CC278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334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BEA-5205-4399-94EB-E4421638828B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E14-B687-4495-AB67-E5363CC278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767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BEA-5205-4399-94EB-E4421638828B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E14-B687-4495-AB67-E5363CC278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704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BEA-5205-4399-94EB-E4421638828B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E14-B687-4495-AB67-E5363CC278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764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BEA-5205-4399-94EB-E4421638828B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E14-B687-4495-AB67-E5363CC278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118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BEA-5205-4399-94EB-E4421638828B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E14-B687-4495-AB67-E5363CC278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399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BEA-5205-4399-94EB-E4421638828B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E14-B687-4495-AB67-E5363CC278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902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BEA-5205-4399-94EB-E4421638828B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4E14-B687-4495-AB67-E5363CC278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361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6BEA-5205-4399-94EB-E4421638828B}" type="datetimeFigureOut">
              <a:rPr lang="es-PE" smtClean="0"/>
              <a:t>15/09/2020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A4E14-B687-4495-AB67-E5363CC278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953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9C58727-70DD-4FF9-9921-AECD37C97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30763"/>
            <a:ext cx="3454656" cy="19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005A89-DB55-4457-9B73-E20FE31A9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0" y="0"/>
            <a:ext cx="9076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2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82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3594D0-30D6-485B-9026-3E0AB7A33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7" t="2673" r="2667" b="3129"/>
          <a:stretch/>
        </p:blipFill>
        <p:spPr>
          <a:xfrm>
            <a:off x="-1" y="0"/>
            <a:ext cx="9146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1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9B607E-EE2D-47D1-9EE9-39E04954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7" t="2666" b="44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643545-C510-4A7A-AF27-BFB1AA84F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4" r="350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1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3A2D5A-9169-4E47-A623-2F401E31A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7" t="2876" r="6666"/>
          <a:stretch/>
        </p:blipFill>
        <p:spPr>
          <a:xfrm>
            <a:off x="0" y="0"/>
            <a:ext cx="9144000" cy="686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6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4748B0-E418-441E-873A-C4397F630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0" y="0"/>
            <a:ext cx="9076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11FE5B-D02D-45E8-B711-07730AFB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8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C279C4-3BA9-47FC-A96A-12D754909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1" t="5529" r="5167"/>
          <a:stretch/>
        </p:blipFill>
        <p:spPr>
          <a:xfrm>
            <a:off x="0" y="0"/>
            <a:ext cx="9144000" cy="68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CD583D-4026-4397-A86C-B274B5C0D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 r="1793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6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027FF96-03B3-445C-BEC9-0EEA943D0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1" r="2436"/>
          <a:stretch/>
        </p:blipFill>
        <p:spPr>
          <a:xfrm>
            <a:off x="-1" y="0"/>
            <a:ext cx="9175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52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C55DDE-9AC1-43E6-9D3A-09E997E8E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19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DD8071-2786-49E0-93B5-718E0976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39"/>
            <a:ext cx="9144000" cy="68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84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79FEE9-89F2-4073-90A5-D08CCE75A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34"/>
          <a:stretch/>
        </p:blipFill>
        <p:spPr>
          <a:xfrm>
            <a:off x="0" y="8384"/>
            <a:ext cx="9144000" cy="68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8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277164-F1BF-44E6-8CF3-5F11B1BD9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70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706DFF-693B-4EC2-9E64-D4AABF398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"/>
          <a:stretch/>
        </p:blipFill>
        <p:spPr>
          <a:xfrm>
            <a:off x="0" y="0"/>
            <a:ext cx="9184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62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766D00-7367-4C48-9EAF-61B9266FE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r="2335"/>
          <a:stretch/>
        </p:blipFill>
        <p:spPr>
          <a:xfrm>
            <a:off x="-1" y="0"/>
            <a:ext cx="9158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19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3D659E-8A67-4639-8AF8-CD80617E7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5" t="10666" r="3414"/>
          <a:stretch/>
        </p:blipFill>
        <p:spPr>
          <a:xfrm>
            <a:off x="0" y="0"/>
            <a:ext cx="9144000" cy="68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01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A94603-3976-4792-A3BF-60A7FF6D4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1" t="11778" r="3766"/>
          <a:stretch/>
        </p:blipFill>
        <p:spPr>
          <a:xfrm>
            <a:off x="0" y="0"/>
            <a:ext cx="9144000" cy="686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72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A6D4C4-4106-4E40-BA3B-7CA0F8847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0" y="0"/>
            <a:ext cx="9076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12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D31D39-34F0-4575-9213-BA7859E39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" r="3700" b="9778"/>
          <a:stretch/>
        </p:blipFill>
        <p:spPr>
          <a:xfrm>
            <a:off x="0" y="0"/>
            <a:ext cx="9144000" cy="68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7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775EFF-0A75-4675-9514-97822FAE9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0" y="0"/>
            <a:ext cx="9076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48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02E652-0A98-442A-9FB9-816EB52DB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0" y="0"/>
            <a:ext cx="9076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1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8E42F1-B652-415E-904F-B190332F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0" y="0"/>
            <a:ext cx="9076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8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035EE0-FEC0-4DE5-82C6-CF880BF84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9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CE2B6E-B107-4FED-B9E3-70E83EC6A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0" y="0"/>
            <a:ext cx="9076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7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1D88E3-F1CD-45DC-B530-1208C48E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56" b="1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8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1370C5-3573-4C78-8D05-21DC9ACC5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3" r="1666"/>
          <a:stretch/>
        </p:blipFill>
        <p:spPr>
          <a:xfrm>
            <a:off x="0" y="-1"/>
            <a:ext cx="9144000" cy="68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7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0DF165-0391-46AC-B7C0-AD7AD69A6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" r="32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567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0</Words>
  <Application>Microsoft Office PowerPoint</Application>
  <PresentationFormat>Presentación en pantalla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5</cp:revision>
  <dcterms:created xsi:type="dcterms:W3CDTF">2020-09-15T15:33:03Z</dcterms:created>
  <dcterms:modified xsi:type="dcterms:W3CDTF">2020-09-15T16:33:14Z</dcterms:modified>
</cp:coreProperties>
</file>