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+5FY95ln5tNez0Aq14d+A==" hashData="0NjED4FddaKiMBNGl0Rr4IlCTTrDCm2Uph1ef8zva80ZTTm7SRov+tevl/uzLA1h2hegs43ZyeAnWkVok+Q5j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0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FAF53-2BD9-47D5-B5C9-3AF4437E5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060796-BA8E-4098-A549-E2D6822DE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E68B4B-C5E6-4618-A9D9-D17C031B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7ABCC-47B8-4957-A541-AF2D3DB0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AB655C-E203-4F53-B22F-D0CC53D8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30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3B687-E351-47CE-8DA2-BD56820F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50DA9-56C1-45ED-92C3-617221860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BCCD20-0BD2-493F-A815-BA2D96A9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DF47A6-55D8-4EEA-88CE-1D1F295C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13CB5-6F98-458E-AE04-A1623FD4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299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A28897-68D8-454F-BB8D-8573BE95F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2EA5AB-95FD-46F9-B38A-10593A13D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8AC6B8-5AAA-493C-93A6-D48BE25A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C424-5F29-4000-8A4E-C642510C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943C8F-5514-40DA-9D1D-DD53373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4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18DEE-7C8D-47D6-A16D-1AD61656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2D7361-BFEF-45A3-922A-1A3124BB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52134-6995-447E-B29E-2805BC694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DBB4A-B7CC-4728-A51F-7B5237A6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0725BB-2B87-47C9-9D69-9749A721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35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D8BAE-4480-4686-A6DA-86E9D9EF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8D8EAB-E52E-41B3-B3EA-2D5E1B2A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86382-6C2C-4879-BBBF-AAB507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62B022-7EE6-400F-A0E9-71BAFEE5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06F0B-9810-41CC-AA76-E6186B7D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23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D48C0-C8A1-4324-B2E4-C22F82BA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4EBD7-793F-467F-AB21-112EC95EA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C810A3-9189-4EEC-BAE9-AC958549C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4E30C-6B21-4410-BFF1-5DFB8CE8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E5CCC6-8B09-4C47-9909-7CF76375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62FCB8-1D55-4C99-9A49-4F12E6B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34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BA511-64B7-4DBB-9B59-3BC86490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91200-5D7E-4FA9-A705-1C6C473D2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C38DF0-6F0A-4AB3-9647-D670F811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29C0C1-24E3-400B-9E15-47E400466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4B19E5-5133-4967-994D-29609C48C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163A88-9CB5-4401-9DD7-C3A30951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132A7DB-74F2-4B72-ADCE-149D3196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E18CAD-786E-400D-BA9A-A9EE9068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86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A771E-6A2C-4E99-94C9-7506CFFE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73D865-8692-4A6A-9675-C35BA983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8C660A-BC6F-4D93-BAED-54BEE77F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49346C-57F1-4608-99A3-EF6FC5B14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16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AA55461-9D3B-4A80-974F-5FA7F4DA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351E5E-0223-4DAB-A6CD-00551E26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015776-FF6D-4350-BFDE-D22A4C3B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024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D21C5-0DE5-470F-9853-6F0F10A4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0F875F-C602-4AEF-83F3-DF93C24C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FAAAA-6388-4DA3-8BA9-E74BF506C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78900-41CA-4F54-8ECA-D71EFB30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15EDAB-8E5A-485C-8165-EC7189FA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302766-3059-47EA-9898-B4B98481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5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EE7C0-C720-4508-B594-D41C0B38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915F96-9C44-44DA-8C28-1ED5EECD8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A4B3C0-E00B-40FA-966D-3903AC9F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6B185D-4345-4E6D-ACFE-6BFC45AC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C99D7-7219-4092-A7E3-982A324E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4151AB-2CC5-4C97-8A63-BF498F65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69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16143D-2F89-4EA9-B9C2-D935A6DB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B551C-0160-44CA-8843-A521AD53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41A59D-337F-4054-AE44-DCD3B73E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99B6-AD9F-4684-8097-9B29987FBA90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8D80F-3CD2-4A68-B570-BBD6FEFE2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D78CA2-9468-4173-89F0-F3EB4C7C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2F1D-9DC5-436C-A692-8C5C61B101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C6C1602-ADC4-4FB5-AB9A-0EE8127A7C3A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884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5E5CCF-DF4E-4AC1-9E89-52AA47464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CE97EE-D881-425B-B363-11556F4DD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7"/>
            <a:ext cx="12192000" cy="67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0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37E2AB-DBD4-4F0C-9EC3-915030931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6"/>
            <a:ext cx="12192000" cy="68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23200C-D88C-4380-8F03-AAB5C34E5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0"/>
          <a:stretch/>
        </p:blipFill>
        <p:spPr>
          <a:xfrm>
            <a:off x="0" y="11603"/>
            <a:ext cx="12192000" cy="68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79E88C-752A-4078-A807-2A09F512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63"/>
            <a:ext cx="12192000" cy="66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31AB28F-B1BD-47AE-A05F-5756C52CD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00"/>
          <a:stretch/>
        </p:blipFill>
        <p:spPr>
          <a:xfrm>
            <a:off x="0" y="-1"/>
            <a:ext cx="12192000" cy="687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C8C7F4-8AC3-476F-8858-95EA6BEEA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3" r="8386" b="23556"/>
          <a:stretch/>
        </p:blipFill>
        <p:spPr>
          <a:xfrm>
            <a:off x="121920" y="0"/>
            <a:ext cx="11948160" cy="68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7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321C3-F70F-4D7E-8272-EEE92F88DFA4}"/>
              </a:ext>
            </a:extLst>
          </p:cNvPr>
          <p:cNvPicPr/>
          <p:nvPr/>
        </p:nvPicPr>
        <p:blipFill>
          <a:blip r:embed="rId2"/>
          <a:srcRect t="37497"/>
          <a:stretch/>
        </p:blipFill>
        <p:spPr>
          <a:xfrm>
            <a:off x="1919160" y="2032200"/>
            <a:ext cx="8352360" cy="279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46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agen 408">
            <a:extLst>
              <a:ext uri="{FF2B5EF4-FFF2-40B4-BE49-F238E27FC236}">
                <a16:creationId xmlns:a16="http://schemas.microsoft.com/office/drawing/2014/main" id="{81623E4A-A2EF-4C35-A3FA-25BB6E9A4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2" t="3333" r="5569" b="10444"/>
          <a:stretch/>
        </p:blipFill>
        <p:spPr>
          <a:xfrm>
            <a:off x="0" y="-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E5CEDF-AC8E-4AF7-8AAA-64DCD92B9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7" t="10222" r="8081" b="5778"/>
          <a:stretch/>
        </p:blipFill>
        <p:spPr>
          <a:xfrm>
            <a:off x="0" y="-1"/>
            <a:ext cx="12192000" cy="68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B97E72-ABE5-48F6-995D-CC0708FA03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2"/>
          <a:stretch/>
        </p:blipFill>
        <p:spPr>
          <a:xfrm>
            <a:off x="26447" y="0"/>
            <a:ext cx="1213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3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B19662-C497-4C4E-9864-4D973C2F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636E44-889A-4F4F-A256-581495D63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358140"/>
            <a:ext cx="11071860" cy="61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4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0DCD14-5BB9-4807-9AEB-7D09832A2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" y="289560"/>
            <a:ext cx="1099566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BE2317-CAC4-437E-B39B-D09E1EE6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219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A309AD-F0C6-43FC-81E0-D0B81016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5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8</cp:revision>
  <dcterms:created xsi:type="dcterms:W3CDTF">2020-09-01T15:22:41Z</dcterms:created>
  <dcterms:modified xsi:type="dcterms:W3CDTF">2020-09-01T16:12:51Z</dcterms:modified>
</cp:coreProperties>
</file>