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0emPtl+66vE0xxX3BbcYA==" hashData="TYqHKvWmMjLr/eGTtK64psdt4M8KiI/1533maarC0qagi/buejRK7F4EJuApvMiCy6zDLQ3S8nc/LtgjSD5Atg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>
        <p:scale>
          <a:sx n="60" d="100"/>
          <a:sy n="60" d="100"/>
        </p:scale>
        <p:origin x="39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63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579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958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769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141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0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028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09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2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315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282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9A6C-1FAA-4CDB-A7A3-934656D762BF}" type="datetimeFigureOut">
              <a:rPr lang="es-PE" smtClean="0"/>
              <a:t>3/09/2020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4BCD-5107-412B-A33B-C0584B12D6B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61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>
            <a:extLst>
              <a:ext uri="{FF2B5EF4-FFF2-40B4-BE49-F238E27FC236}">
                <a16:creationId xmlns:a16="http://schemas.microsoft.com/office/drawing/2014/main" id="{0CDB06A8-50C7-489B-99C8-396B93347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7" y="2242744"/>
            <a:ext cx="7369635" cy="18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8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888EAA-188B-490C-A5CC-BAAAE244E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778"/>
          <a:stretch/>
        </p:blipFill>
        <p:spPr>
          <a:xfrm>
            <a:off x="0" y="0"/>
            <a:ext cx="9144000" cy="68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93F5B0-1087-48FE-B103-67D2A138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090421F-5266-4A09-90C7-A95A00DA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984076-A72D-47A2-8C93-B96F4904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762B92-554B-49EC-B204-8A17FD85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1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68222B-3E5B-467F-B6D0-5115D6E89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4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8E7E07-B678-4113-B6FE-F518B9558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2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BA00CB-7765-44D8-8D99-A61CA3F3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0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A9015E-E457-4EB1-B505-8E35516CE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348D53-5C3C-4AE9-A120-3DFFE07EA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5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69A5AB-B432-4175-BC70-F5353128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1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>
            <a:extLst>
              <a:ext uri="{FF2B5EF4-FFF2-40B4-BE49-F238E27FC236}">
                <a16:creationId xmlns:a16="http://schemas.microsoft.com/office/drawing/2014/main" id="{0CDB06A8-50C7-489B-99C8-396B93347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7" y="2242744"/>
            <a:ext cx="7369635" cy="189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0959F75B-72F3-490A-94D0-A00FB6B74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1" y="0"/>
            <a:ext cx="8862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1F6F07-60A0-4014-BFC0-7B8F8CEC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5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B24525-9D87-48A2-9F1F-8365ECE3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47FCC1-D7BB-488C-9472-F7D2C1D41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1278D9-A910-47DE-A844-3562F79FD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06" b="3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3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18CC64-E53C-439D-895B-ADB9AB6F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3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26BBCA-565A-4B0E-87BD-1072D2C4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2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Presentación en pantalla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2</cp:revision>
  <dcterms:created xsi:type="dcterms:W3CDTF">2020-09-03T14:48:53Z</dcterms:created>
  <dcterms:modified xsi:type="dcterms:W3CDTF">2020-09-03T15:02:08Z</dcterms:modified>
</cp:coreProperties>
</file>