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</p:sldMasterIdLst>
  <p:notesMasterIdLst>
    <p:notesMasterId r:id="rId53"/>
  </p:notesMasterIdLst>
  <p:sldIdLst>
    <p:sldId id="622" r:id="rId8"/>
    <p:sldId id="612" r:id="rId9"/>
    <p:sldId id="613" r:id="rId10"/>
    <p:sldId id="624" r:id="rId11"/>
    <p:sldId id="617" r:id="rId12"/>
    <p:sldId id="262" r:id="rId13"/>
    <p:sldId id="277" r:id="rId14"/>
    <p:sldId id="618" r:id="rId15"/>
    <p:sldId id="279" r:id="rId16"/>
    <p:sldId id="619" r:id="rId17"/>
    <p:sldId id="620" r:id="rId18"/>
    <p:sldId id="266" r:id="rId19"/>
    <p:sldId id="310" r:id="rId20"/>
    <p:sldId id="305" r:id="rId21"/>
    <p:sldId id="311" r:id="rId22"/>
    <p:sldId id="287" r:id="rId23"/>
    <p:sldId id="309" r:id="rId24"/>
    <p:sldId id="623" r:id="rId25"/>
    <p:sldId id="604" r:id="rId26"/>
    <p:sldId id="257" r:id="rId27"/>
    <p:sldId id="258" r:id="rId28"/>
    <p:sldId id="259" r:id="rId29"/>
    <p:sldId id="315" r:id="rId30"/>
    <p:sldId id="314" r:id="rId31"/>
    <p:sldId id="316" r:id="rId32"/>
    <p:sldId id="317" r:id="rId33"/>
    <p:sldId id="606" r:id="rId34"/>
    <p:sldId id="260" r:id="rId35"/>
    <p:sldId id="261" r:id="rId36"/>
    <p:sldId id="318" r:id="rId37"/>
    <p:sldId id="319" r:id="rId38"/>
    <p:sldId id="267" r:id="rId39"/>
    <p:sldId id="268" r:id="rId40"/>
    <p:sldId id="320" r:id="rId41"/>
    <p:sldId id="269" r:id="rId42"/>
    <p:sldId id="321" r:id="rId43"/>
    <p:sldId id="322" r:id="rId44"/>
    <p:sldId id="607" r:id="rId45"/>
    <p:sldId id="608" r:id="rId46"/>
    <p:sldId id="609" r:id="rId47"/>
    <p:sldId id="585" r:id="rId48"/>
    <p:sldId id="586" r:id="rId49"/>
    <p:sldId id="610" r:id="rId50"/>
    <p:sldId id="611" r:id="rId51"/>
    <p:sldId id="621" r:id="rId52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QGsoLOPsADmsG3cqZsum5g==" hashData="TX5RV1UxLo3k9nfrjsTW7PUwcEI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B089"/>
    <a:srgbClr val="FF6600"/>
    <a:srgbClr val="FF9933"/>
    <a:srgbClr val="112843"/>
    <a:srgbClr val="99FF66"/>
    <a:srgbClr val="89FFE6"/>
    <a:srgbClr val="97E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711" autoAdjust="0"/>
    <p:restoredTop sz="92593"/>
  </p:normalViewPr>
  <p:slideViewPr>
    <p:cSldViewPr snapToGrid="0" snapToObjects="1">
      <p:cViewPr>
        <p:scale>
          <a:sx n="79" d="100"/>
          <a:sy n="79" d="100"/>
        </p:scale>
        <p:origin x="1104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notesMaster" Target="notesMasters/notesMaster1.xml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E1F239-2DC3-4447-98E0-1746B1FA0715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4FA44302-1B9A-4C23-8729-7ECD371A4D6F}">
      <dgm:prSet phldrT="[Texto]"/>
      <dgm:spPr>
        <a:ln>
          <a:solidFill>
            <a:schemeClr val="accent5"/>
          </a:solidFill>
        </a:ln>
      </dgm:spPr>
      <dgm:t>
        <a:bodyPr/>
        <a:lstStyle/>
        <a:p>
          <a:r>
            <a:rPr lang="es-PE" dirty="0">
              <a:solidFill>
                <a:srgbClr val="002060"/>
              </a:solidFill>
            </a:rPr>
            <a:t>Los sueños están vinculados a tu IMPULSO PERSONAL</a:t>
          </a:r>
          <a:endParaRPr lang="es-ES" dirty="0">
            <a:solidFill>
              <a:srgbClr val="002060"/>
            </a:solidFill>
          </a:endParaRPr>
        </a:p>
      </dgm:t>
    </dgm:pt>
    <dgm:pt modelId="{D845F4A1-C5D9-4C87-BF91-819BD1448D21}" type="parTrans" cxnId="{22B9F4FF-2A95-410B-BFD8-D0332E4213C7}">
      <dgm:prSet/>
      <dgm:spPr/>
      <dgm:t>
        <a:bodyPr/>
        <a:lstStyle/>
        <a:p>
          <a:endParaRPr lang="es-ES">
            <a:solidFill>
              <a:srgbClr val="604A7B"/>
            </a:solidFill>
          </a:endParaRPr>
        </a:p>
      </dgm:t>
    </dgm:pt>
    <dgm:pt modelId="{09D3E86C-B93A-4975-9775-A2AE3F3D0741}" type="sibTrans" cxnId="{22B9F4FF-2A95-410B-BFD8-D0332E4213C7}">
      <dgm:prSet/>
      <dgm:spPr/>
      <dgm:t>
        <a:bodyPr/>
        <a:lstStyle/>
        <a:p>
          <a:endParaRPr lang="es-ES">
            <a:solidFill>
              <a:srgbClr val="604A7B"/>
            </a:solidFill>
          </a:endParaRPr>
        </a:p>
      </dgm:t>
    </dgm:pt>
    <dgm:pt modelId="{D06FE331-8770-4E26-A7D0-DEB533FDF292}">
      <dgm:prSet/>
      <dgm:spPr/>
      <dgm:t>
        <a:bodyPr/>
        <a:lstStyle/>
        <a:p>
          <a:r>
            <a:rPr lang="es-PE" dirty="0">
              <a:solidFill>
                <a:srgbClr val="002060"/>
              </a:solidFill>
            </a:rPr>
            <a:t>Son las metas máximas que deseas alcanzar</a:t>
          </a:r>
        </a:p>
      </dgm:t>
    </dgm:pt>
    <dgm:pt modelId="{0BE4E5F0-01D3-4F5F-9868-2539E1712AB5}" type="parTrans" cxnId="{B87212C3-7A92-434E-BC45-195CF6C1C1B1}">
      <dgm:prSet/>
      <dgm:spPr/>
      <dgm:t>
        <a:bodyPr/>
        <a:lstStyle/>
        <a:p>
          <a:endParaRPr lang="es-ES">
            <a:solidFill>
              <a:srgbClr val="604A7B"/>
            </a:solidFill>
          </a:endParaRPr>
        </a:p>
      </dgm:t>
    </dgm:pt>
    <dgm:pt modelId="{7EA9B1BF-0FE8-4BE0-8EB3-4D6CDF8CD12A}" type="sibTrans" cxnId="{B87212C3-7A92-434E-BC45-195CF6C1C1B1}">
      <dgm:prSet/>
      <dgm:spPr/>
      <dgm:t>
        <a:bodyPr/>
        <a:lstStyle/>
        <a:p>
          <a:endParaRPr lang="es-ES">
            <a:solidFill>
              <a:srgbClr val="604A7B"/>
            </a:solidFill>
          </a:endParaRPr>
        </a:p>
      </dgm:t>
    </dgm:pt>
    <dgm:pt modelId="{F8C47E31-C7DB-4F36-83C2-B78AA40603AA}">
      <dgm:prSet phldrT="[Texto]"/>
      <dgm:spPr>
        <a:solidFill>
          <a:schemeClr val="accent6"/>
        </a:solidFill>
      </dgm:spPr>
      <dgm:t>
        <a:bodyPr/>
        <a:lstStyle/>
        <a:p>
          <a:endParaRPr lang="es-ES" dirty="0">
            <a:solidFill>
              <a:srgbClr val="604A7B"/>
            </a:solidFill>
          </a:endParaRPr>
        </a:p>
      </dgm:t>
    </dgm:pt>
    <dgm:pt modelId="{6C3080E1-B4EF-4B95-A1E8-AFCDCD677AA1}" type="parTrans" cxnId="{7AA8A1E8-7C30-4C11-9145-E2CB7371711B}">
      <dgm:prSet/>
      <dgm:spPr/>
      <dgm:t>
        <a:bodyPr/>
        <a:lstStyle/>
        <a:p>
          <a:endParaRPr lang="es-ES">
            <a:solidFill>
              <a:srgbClr val="604A7B"/>
            </a:solidFill>
          </a:endParaRPr>
        </a:p>
      </dgm:t>
    </dgm:pt>
    <dgm:pt modelId="{1E902A08-FC2E-408E-B213-9C1030043556}" type="sibTrans" cxnId="{7AA8A1E8-7C30-4C11-9145-E2CB7371711B}">
      <dgm:prSet/>
      <dgm:spPr/>
      <dgm:t>
        <a:bodyPr/>
        <a:lstStyle/>
        <a:p>
          <a:endParaRPr lang="es-ES">
            <a:solidFill>
              <a:srgbClr val="604A7B"/>
            </a:solidFill>
          </a:endParaRPr>
        </a:p>
      </dgm:t>
    </dgm:pt>
    <dgm:pt modelId="{347E89C5-4182-485B-8312-17ABF835DBC5}">
      <dgm:prSet/>
      <dgm:spPr/>
      <dgm:t>
        <a:bodyPr/>
        <a:lstStyle/>
        <a:p>
          <a:endParaRPr lang="es-PE" dirty="0">
            <a:solidFill>
              <a:srgbClr val="604A7B"/>
            </a:solidFill>
          </a:endParaRPr>
        </a:p>
      </dgm:t>
    </dgm:pt>
    <dgm:pt modelId="{1D91B6BF-32A8-4BF3-B154-7197C5740438}" type="parTrans" cxnId="{548EDE41-3896-4D55-BF76-342B24A6FBE6}">
      <dgm:prSet/>
      <dgm:spPr/>
      <dgm:t>
        <a:bodyPr/>
        <a:lstStyle/>
        <a:p>
          <a:endParaRPr lang="es-ES">
            <a:solidFill>
              <a:srgbClr val="604A7B"/>
            </a:solidFill>
          </a:endParaRPr>
        </a:p>
      </dgm:t>
    </dgm:pt>
    <dgm:pt modelId="{0C660DC3-568A-47AF-AEFF-B7894ED4307F}" type="sibTrans" cxnId="{548EDE41-3896-4D55-BF76-342B24A6FBE6}">
      <dgm:prSet/>
      <dgm:spPr/>
      <dgm:t>
        <a:bodyPr/>
        <a:lstStyle/>
        <a:p>
          <a:endParaRPr lang="es-ES">
            <a:solidFill>
              <a:srgbClr val="604A7B"/>
            </a:solidFill>
          </a:endParaRPr>
        </a:p>
      </dgm:t>
    </dgm:pt>
    <dgm:pt modelId="{4A521B26-AF30-4A81-9765-D0FBCBA8F72F}" type="pres">
      <dgm:prSet presAssocID="{BBE1F239-2DC3-4447-98E0-1746B1FA071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F6916BEA-817B-4511-9F59-C93AFAA3DF33}" type="pres">
      <dgm:prSet presAssocID="{F8C47E31-C7DB-4F36-83C2-B78AA40603AA}" presName="parentLin" presStyleCnt="0"/>
      <dgm:spPr/>
    </dgm:pt>
    <dgm:pt modelId="{4FFA657A-A918-4C41-9FB0-BA34783B6772}" type="pres">
      <dgm:prSet presAssocID="{F8C47E31-C7DB-4F36-83C2-B78AA40603AA}" presName="parentLeftMargin" presStyleLbl="node1" presStyleIdx="0" presStyleCnt="2"/>
      <dgm:spPr/>
      <dgm:t>
        <a:bodyPr/>
        <a:lstStyle/>
        <a:p>
          <a:endParaRPr lang="es-ES_tradnl"/>
        </a:p>
      </dgm:t>
    </dgm:pt>
    <dgm:pt modelId="{59757DA6-1B43-48CD-B01B-0411AC25A403}" type="pres">
      <dgm:prSet presAssocID="{F8C47E31-C7DB-4F36-83C2-B78AA40603AA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745CFADD-73B6-43D5-BAFB-E04199136E32}" type="pres">
      <dgm:prSet presAssocID="{F8C47E31-C7DB-4F36-83C2-B78AA40603AA}" presName="negativeSpace" presStyleCnt="0"/>
      <dgm:spPr/>
    </dgm:pt>
    <dgm:pt modelId="{56C50045-37BD-40F4-9D77-260EE2BF2E3F}" type="pres">
      <dgm:prSet presAssocID="{F8C47E31-C7DB-4F36-83C2-B78AA40603AA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F9254F40-76B6-4CB4-A447-EED15DA775BE}" type="pres">
      <dgm:prSet presAssocID="{1E902A08-FC2E-408E-B213-9C1030043556}" presName="spaceBetweenRectangles" presStyleCnt="0"/>
      <dgm:spPr/>
    </dgm:pt>
    <dgm:pt modelId="{341CC5B9-E0C1-470B-A35E-9D767309F941}" type="pres">
      <dgm:prSet presAssocID="{347E89C5-4182-485B-8312-17ABF835DBC5}" presName="parentLin" presStyleCnt="0"/>
      <dgm:spPr/>
    </dgm:pt>
    <dgm:pt modelId="{FD3FB1C5-7852-4459-B6A3-06E6913906D0}" type="pres">
      <dgm:prSet presAssocID="{347E89C5-4182-485B-8312-17ABF835DBC5}" presName="parentLeftMargin" presStyleLbl="node1" presStyleIdx="0" presStyleCnt="2"/>
      <dgm:spPr/>
      <dgm:t>
        <a:bodyPr/>
        <a:lstStyle/>
        <a:p>
          <a:endParaRPr lang="es-ES_tradnl"/>
        </a:p>
      </dgm:t>
    </dgm:pt>
    <dgm:pt modelId="{BB76C31D-6886-4E42-AB1E-7D3D872B1881}" type="pres">
      <dgm:prSet presAssocID="{347E89C5-4182-485B-8312-17ABF835DBC5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BB949B28-D575-442F-A4FE-F6BA49FE7E58}" type="pres">
      <dgm:prSet presAssocID="{347E89C5-4182-485B-8312-17ABF835DBC5}" presName="negativeSpace" presStyleCnt="0"/>
      <dgm:spPr/>
    </dgm:pt>
    <dgm:pt modelId="{0B3DC3F9-B60D-4D67-B1DE-A0AE41D12167}" type="pres">
      <dgm:prSet presAssocID="{347E89C5-4182-485B-8312-17ABF835DBC5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430E7979-2E15-46AF-9986-07B5EF80C706}" type="presOf" srcId="{F8C47E31-C7DB-4F36-83C2-B78AA40603AA}" destId="{4FFA657A-A918-4C41-9FB0-BA34783B6772}" srcOrd="0" destOrd="0" presId="urn:microsoft.com/office/officeart/2005/8/layout/list1"/>
    <dgm:cxn modelId="{B87212C3-7A92-434E-BC45-195CF6C1C1B1}" srcId="{347E89C5-4182-485B-8312-17ABF835DBC5}" destId="{D06FE331-8770-4E26-A7D0-DEB533FDF292}" srcOrd="0" destOrd="0" parTransId="{0BE4E5F0-01D3-4F5F-9868-2539E1712AB5}" sibTransId="{7EA9B1BF-0FE8-4BE0-8EB3-4D6CDF8CD12A}"/>
    <dgm:cxn modelId="{5DBC7973-F213-414A-8ABB-C1318BCA8B1A}" type="presOf" srcId="{347E89C5-4182-485B-8312-17ABF835DBC5}" destId="{BB76C31D-6886-4E42-AB1E-7D3D872B1881}" srcOrd="1" destOrd="0" presId="urn:microsoft.com/office/officeart/2005/8/layout/list1"/>
    <dgm:cxn modelId="{64509136-1540-435A-A444-EA5BBD1C20F2}" type="presOf" srcId="{F8C47E31-C7DB-4F36-83C2-B78AA40603AA}" destId="{59757DA6-1B43-48CD-B01B-0411AC25A403}" srcOrd="1" destOrd="0" presId="urn:microsoft.com/office/officeart/2005/8/layout/list1"/>
    <dgm:cxn modelId="{D734D848-AC4D-4F0D-B7AD-EA90BA0E945F}" type="presOf" srcId="{D06FE331-8770-4E26-A7D0-DEB533FDF292}" destId="{0B3DC3F9-B60D-4D67-B1DE-A0AE41D12167}" srcOrd="0" destOrd="0" presId="urn:microsoft.com/office/officeart/2005/8/layout/list1"/>
    <dgm:cxn modelId="{22B9F4FF-2A95-410B-BFD8-D0332E4213C7}" srcId="{F8C47E31-C7DB-4F36-83C2-B78AA40603AA}" destId="{4FA44302-1B9A-4C23-8729-7ECD371A4D6F}" srcOrd="0" destOrd="0" parTransId="{D845F4A1-C5D9-4C87-BF91-819BD1448D21}" sibTransId="{09D3E86C-B93A-4975-9775-A2AE3F3D0741}"/>
    <dgm:cxn modelId="{629B5209-687F-409D-BF97-C6024ABB5494}" type="presOf" srcId="{BBE1F239-2DC3-4447-98E0-1746B1FA0715}" destId="{4A521B26-AF30-4A81-9765-D0FBCBA8F72F}" srcOrd="0" destOrd="0" presId="urn:microsoft.com/office/officeart/2005/8/layout/list1"/>
    <dgm:cxn modelId="{F1B6BE0F-6066-4A43-9901-3712AFAFEB12}" type="presOf" srcId="{347E89C5-4182-485B-8312-17ABF835DBC5}" destId="{FD3FB1C5-7852-4459-B6A3-06E6913906D0}" srcOrd="0" destOrd="0" presId="urn:microsoft.com/office/officeart/2005/8/layout/list1"/>
    <dgm:cxn modelId="{548EDE41-3896-4D55-BF76-342B24A6FBE6}" srcId="{BBE1F239-2DC3-4447-98E0-1746B1FA0715}" destId="{347E89C5-4182-485B-8312-17ABF835DBC5}" srcOrd="1" destOrd="0" parTransId="{1D91B6BF-32A8-4BF3-B154-7197C5740438}" sibTransId="{0C660DC3-568A-47AF-AEFF-B7894ED4307F}"/>
    <dgm:cxn modelId="{F1936D58-3044-43AE-993D-D2FA3E1975CC}" type="presOf" srcId="{4FA44302-1B9A-4C23-8729-7ECD371A4D6F}" destId="{56C50045-37BD-40F4-9D77-260EE2BF2E3F}" srcOrd="0" destOrd="0" presId="urn:microsoft.com/office/officeart/2005/8/layout/list1"/>
    <dgm:cxn modelId="{7AA8A1E8-7C30-4C11-9145-E2CB7371711B}" srcId="{BBE1F239-2DC3-4447-98E0-1746B1FA0715}" destId="{F8C47E31-C7DB-4F36-83C2-B78AA40603AA}" srcOrd="0" destOrd="0" parTransId="{6C3080E1-B4EF-4B95-A1E8-AFCDCD677AA1}" sibTransId="{1E902A08-FC2E-408E-B213-9C1030043556}"/>
    <dgm:cxn modelId="{BD493AE4-1DC1-42EB-80F2-BCBD6363507D}" type="presParOf" srcId="{4A521B26-AF30-4A81-9765-D0FBCBA8F72F}" destId="{F6916BEA-817B-4511-9F59-C93AFAA3DF33}" srcOrd="0" destOrd="0" presId="urn:microsoft.com/office/officeart/2005/8/layout/list1"/>
    <dgm:cxn modelId="{C5BAA776-6B2C-498D-8410-BED4F563C3EB}" type="presParOf" srcId="{F6916BEA-817B-4511-9F59-C93AFAA3DF33}" destId="{4FFA657A-A918-4C41-9FB0-BA34783B6772}" srcOrd="0" destOrd="0" presId="urn:microsoft.com/office/officeart/2005/8/layout/list1"/>
    <dgm:cxn modelId="{9243A4BB-A1E6-4FDE-8D4D-6B16A46234A8}" type="presParOf" srcId="{F6916BEA-817B-4511-9F59-C93AFAA3DF33}" destId="{59757DA6-1B43-48CD-B01B-0411AC25A403}" srcOrd="1" destOrd="0" presId="urn:microsoft.com/office/officeart/2005/8/layout/list1"/>
    <dgm:cxn modelId="{C94083ED-973C-4BC4-AB8B-F863321BB2FB}" type="presParOf" srcId="{4A521B26-AF30-4A81-9765-D0FBCBA8F72F}" destId="{745CFADD-73B6-43D5-BAFB-E04199136E32}" srcOrd="1" destOrd="0" presId="urn:microsoft.com/office/officeart/2005/8/layout/list1"/>
    <dgm:cxn modelId="{788407DB-FCAF-42AD-8DD1-29FE527E887D}" type="presParOf" srcId="{4A521B26-AF30-4A81-9765-D0FBCBA8F72F}" destId="{56C50045-37BD-40F4-9D77-260EE2BF2E3F}" srcOrd="2" destOrd="0" presId="urn:microsoft.com/office/officeart/2005/8/layout/list1"/>
    <dgm:cxn modelId="{DCD30CE8-FA24-4884-9862-6691D8B5146E}" type="presParOf" srcId="{4A521B26-AF30-4A81-9765-D0FBCBA8F72F}" destId="{F9254F40-76B6-4CB4-A447-EED15DA775BE}" srcOrd="3" destOrd="0" presId="urn:microsoft.com/office/officeart/2005/8/layout/list1"/>
    <dgm:cxn modelId="{6F253C41-8B41-4949-B856-1042C164EF79}" type="presParOf" srcId="{4A521B26-AF30-4A81-9765-D0FBCBA8F72F}" destId="{341CC5B9-E0C1-470B-A35E-9D767309F941}" srcOrd="4" destOrd="0" presId="urn:microsoft.com/office/officeart/2005/8/layout/list1"/>
    <dgm:cxn modelId="{B68FE90B-9F97-4292-9A9B-622450260EE8}" type="presParOf" srcId="{341CC5B9-E0C1-470B-A35E-9D767309F941}" destId="{FD3FB1C5-7852-4459-B6A3-06E6913906D0}" srcOrd="0" destOrd="0" presId="urn:microsoft.com/office/officeart/2005/8/layout/list1"/>
    <dgm:cxn modelId="{6118DB8C-D026-415B-BDF5-B84411181685}" type="presParOf" srcId="{341CC5B9-E0C1-470B-A35E-9D767309F941}" destId="{BB76C31D-6886-4E42-AB1E-7D3D872B1881}" srcOrd="1" destOrd="0" presId="urn:microsoft.com/office/officeart/2005/8/layout/list1"/>
    <dgm:cxn modelId="{21FFEBE3-0583-479B-84E9-C93DCCD48A19}" type="presParOf" srcId="{4A521B26-AF30-4A81-9765-D0FBCBA8F72F}" destId="{BB949B28-D575-442F-A4FE-F6BA49FE7E58}" srcOrd="5" destOrd="0" presId="urn:microsoft.com/office/officeart/2005/8/layout/list1"/>
    <dgm:cxn modelId="{B8D5E41F-F48E-4794-AA22-60F08C8B1D33}" type="presParOf" srcId="{4A521B26-AF30-4A81-9765-D0FBCBA8F72F}" destId="{0B3DC3F9-B60D-4D67-B1DE-A0AE41D12167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C50045-37BD-40F4-9D77-260EE2BF2E3F}">
      <dsp:nvSpPr>
        <dsp:cNvPr id="0" name=""/>
        <dsp:cNvSpPr/>
      </dsp:nvSpPr>
      <dsp:spPr>
        <a:xfrm>
          <a:off x="0" y="539184"/>
          <a:ext cx="7162800" cy="1212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/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5913" tIns="458216" rIns="555913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2200" kern="1200" dirty="0">
              <a:solidFill>
                <a:srgbClr val="002060"/>
              </a:solidFill>
            </a:rPr>
            <a:t>Los sueños están vinculados a tu IMPULSO PERSONAL</a:t>
          </a:r>
          <a:endParaRPr lang="es-ES" sz="2200" kern="1200" dirty="0">
            <a:solidFill>
              <a:srgbClr val="002060"/>
            </a:solidFill>
          </a:endParaRPr>
        </a:p>
      </dsp:txBody>
      <dsp:txXfrm>
        <a:off x="0" y="539184"/>
        <a:ext cx="7162800" cy="1212750"/>
      </dsp:txXfrm>
    </dsp:sp>
    <dsp:sp modelId="{59757DA6-1B43-48CD-B01B-0411AC25A403}">
      <dsp:nvSpPr>
        <dsp:cNvPr id="0" name=""/>
        <dsp:cNvSpPr/>
      </dsp:nvSpPr>
      <dsp:spPr>
        <a:xfrm>
          <a:off x="358140" y="214464"/>
          <a:ext cx="5013960" cy="649440"/>
        </a:xfrm>
        <a:prstGeom prst="roundRect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516" tIns="0" rIns="189516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200" kern="1200" dirty="0">
            <a:solidFill>
              <a:srgbClr val="604A7B"/>
            </a:solidFill>
          </a:endParaRPr>
        </a:p>
      </dsp:txBody>
      <dsp:txXfrm>
        <a:off x="389843" y="246167"/>
        <a:ext cx="4950554" cy="586034"/>
      </dsp:txXfrm>
    </dsp:sp>
    <dsp:sp modelId="{0B3DC3F9-B60D-4D67-B1DE-A0AE41D12167}">
      <dsp:nvSpPr>
        <dsp:cNvPr id="0" name=""/>
        <dsp:cNvSpPr/>
      </dsp:nvSpPr>
      <dsp:spPr>
        <a:xfrm>
          <a:off x="0" y="2195454"/>
          <a:ext cx="7162800" cy="918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8271860"/>
              <a:satOff val="46445"/>
              <a:lumOff val="-2156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5913" tIns="458216" rIns="555913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PE" sz="2200" kern="1200" dirty="0">
              <a:solidFill>
                <a:srgbClr val="002060"/>
              </a:solidFill>
            </a:rPr>
            <a:t>Son las metas máximas que deseas alcanzar</a:t>
          </a:r>
        </a:p>
      </dsp:txBody>
      <dsp:txXfrm>
        <a:off x="0" y="2195454"/>
        <a:ext cx="7162800" cy="918225"/>
      </dsp:txXfrm>
    </dsp:sp>
    <dsp:sp modelId="{BB76C31D-6886-4E42-AB1E-7D3D872B1881}">
      <dsp:nvSpPr>
        <dsp:cNvPr id="0" name=""/>
        <dsp:cNvSpPr/>
      </dsp:nvSpPr>
      <dsp:spPr>
        <a:xfrm>
          <a:off x="358140" y="1870734"/>
          <a:ext cx="5013960" cy="649440"/>
        </a:xfrm>
        <a:prstGeom prst="roundRect">
          <a:avLst/>
        </a:prstGeom>
        <a:solidFill>
          <a:schemeClr val="accent4">
            <a:hueOff val="-8271860"/>
            <a:satOff val="46445"/>
            <a:lumOff val="-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516" tIns="0" rIns="189516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2200" kern="1200" dirty="0">
            <a:solidFill>
              <a:srgbClr val="604A7B"/>
            </a:solidFill>
          </a:endParaRPr>
        </a:p>
      </dsp:txBody>
      <dsp:txXfrm>
        <a:off x="389843" y="1902437"/>
        <a:ext cx="4950554" cy="586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PE" sz="1800" b="0" strike="noStrike" spc="-1">
                <a:solidFill>
                  <a:srgbClr val="000000"/>
                </a:solidFill>
                <a:latin typeface="Calibri"/>
              </a:rPr>
              <a:t>Pulse para desplazar la página</a:t>
            </a:r>
          </a:p>
        </p:txBody>
      </p:sp>
      <p:sp>
        <p:nvSpPr>
          <p:cNvPr id="28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s-PE" sz="2000" b="0" strike="noStrike" spc="-1">
                <a:latin typeface="Arial"/>
              </a:rPr>
              <a:t>Pulse para editar el formato de las notas</a:t>
            </a:r>
          </a:p>
        </p:txBody>
      </p:sp>
      <p:sp>
        <p:nvSpPr>
          <p:cNvPr id="28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s-PE" sz="1400" b="0" strike="noStrike" spc="-1">
                <a:latin typeface="Times New Roman"/>
              </a:rPr>
              <a:t>&lt;cabecera&gt;</a:t>
            </a:r>
          </a:p>
        </p:txBody>
      </p:sp>
      <p:sp>
        <p:nvSpPr>
          <p:cNvPr id="283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s-PE" sz="1400" b="0" strike="noStrike" spc="-1">
                <a:latin typeface="Times New Roman"/>
              </a:rPr>
              <a:t>&lt;fecha/hora&gt;</a:t>
            </a:r>
          </a:p>
        </p:txBody>
      </p:sp>
      <p:sp>
        <p:nvSpPr>
          <p:cNvPr id="284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s-PE" sz="1400" b="0" strike="noStrike" spc="-1">
                <a:latin typeface="Times New Roman"/>
              </a:rPr>
              <a:t>&lt;pie de página&gt;</a:t>
            </a:r>
          </a:p>
        </p:txBody>
      </p:sp>
      <p:sp>
        <p:nvSpPr>
          <p:cNvPr id="285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ACC4F7A4-5739-4DA3-A90B-CE6968DD5C64}" type="slidenum">
              <a:rPr lang="es-PE" sz="1400" b="0" strike="noStrike" spc="-1">
                <a:latin typeface="Times New Roman"/>
              </a:rPr>
              <a:t>‹Nr.›</a:t>
            </a:fld>
            <a:endParaRPr lang="es-P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41141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rgbClr val="FF0000"/>
                </a:solidFill>
              </a:rPr>
              <a:t>Note?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>
                <a:solidFill>
                  <a:srgbClr val="FF0000"/>
                </a:solidFill>
              </a:rPr>
              <a:t>Before you open this template be sure that you have </a:t>
            </a:r>
            <a:r>
              <a:rPr lang="en-US" dirty="0" smtClean="0"/>
              <a:t>installed these fonts: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All</a:t>
            </a:r>
            <a:r>
              <a:rPr lang="en-US" baseline="0" dirty="0" smtClean="0"/>
              <a:t> fonts are free for :</a:t>
            </a:r>
            <a:endParaRPr lang="en-US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http://www.fonts2u.com/justus-bold.font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http://www.fonts2u.com/justus-oldstyle.font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If you have any problems with this presentation, please contact with me from this page: http://graphicriver.net/user/haicamon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495707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</a:t>
            </a:r>
            <a:r>
              <a:rPr lang="en-US" baseline="0" dirty="0"/>
              <a:t> this slide there is a background placeholder. Click to the small icon on the center of the slide and choose an image from computer. </a:t>
            </a:r>
            <a:r>
              <a:rPr lang="en-US" dirty="0"/>
              <a:t>When </a:t>
            </a:r>
            <a:r>
              <a:rPr lang="en-US" baseline="0" dirty="0"/>
              <a:t>add an image, you must sent it to back with </a:t>
            </a:r>
            <a:r>
              <a:rPr lang="en-US" b="1" baseline="0" dirty="0"/>
              <a:t>Right Click on Image </a:t>
            </a:r>
            <a:r>
              <a:rPr lang="en-US" b="0" baseline="0" dirty="0"/>
              <a:t>-&gt; </a:t>
            </a:r>
            <a:r>
              <a:rPr lang="en-US" b="1" baseline="0" dirty="0"/>
              <a:t>Send to Back</a:t>
            </a:r>
            <a:r>
              <a:rPr lang="en-US" b="0" baseline="0" dirty="0"/>
              <a:t> -&gt; </a:t>
            </a:r>
            <a:r>
              <a:rPr lang="en-US" b="1" baseline="0" dirty="0"/>
              <a:t>Send to Back.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183875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3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/>
              <a:t>In</a:t>
            </a:r>
            <a:r>
              <a:rPr lang="en-US" sz="3200" baseline="0" dirty="0" smtClean="0"/>
              <a:t> this slide there is a background placeholder. Click to the small icon on the center of the slide and choose an image from computer. </a:t>
            </a:r>
            <a:r>
              <a:rPr lang="en-US" sz="3200" dirty="0" smtClean="0"/>
              <a:t>When </a:t>
            </a:r>
            <a:r>
              <a:rPr lang="en-US" sz="3200" baseline="0" dirty="0" smtClean="0"/>
              <a:t>add an image, you must sent it to back with </a:t>
            </a:r>
            <a:r>
              <a:rPr lang="en-US" sz="3200" b="1" baseline="0" dirty="0" smtClean="0"/>
              <a:t>Right Click on Image </a:t>
            </a:r>
            <a:r>
              <a:rPr lang="en-US" sz="3200" b="0" baseline="0" dirty="0" smtClean="0"/>
              <a:t>-&gt; </a:t>
            </a:r>
            <a:r>
              <a:rPr lang="en-US" sz="3200" b="1" baseline="0" dirty="0" smtClean="0"/>
              <a:t>Send to Back</a:t>
            </a:r>
            <a:r>
              <a:rPr lang="en-US" sz="3200" b="0" baseline="0" dirty="0" smtClean="0"/>
              <a:t> -&gt; </a:t>
            </a:r>
            <a:r>
              <a:rPr lang="en-US" sz="3200" b="1" baseline="0" dirty="0" smtClean="0"/>
              <a:t>Send to Back.</a:t>
            </a:r>
            <a:endParaRPr lang="en-US" sz="3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799993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3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/>
              <a:t>In</a:t>
            </a:r>
            <a:r>
              <a:rPr lang="en-US" sz="3200" baseline="0" dirty="0"/>
              <a:t> this slide there is a background placeholder. Click to the small icon on the center of the slide and choose an image from computer. </a:t>
            </a:r>
            <a:r>
              <a:rPr lang="en-US" sz="3200" dirty="0"/>
              <a:t>When </a:t>
            </a:r>
            <a:r>
              <a:rPr lang="en-US" sz="3200" baseline="0" dirty="0"/>
              <a:t>add an image, you must sent it to back with </a:t>
            </a:r>
            <a:r>
              <a:rPr lang="en-US" sz="3200" b="1" baseline="0" dirty="0"/>
              <a:t>Right Click on Image </a:t>
            </a:r>
            <a:r>
              <a:rPr lang="en-US" sz="3200" b="0" baseline="0" dirty="0"/>
              <a:t>-&gt; </a:t>
            </a:r>
            <a:r>
              <a:rPr lang="en-US" sz="3200" b="1" baseline="0" dirty="0"/>
              <a:t>Send to Back</a:t>
            </a:r>
            <a:r>
              <a:rPr lang="en-US" sz="3200" b="0" baseline="0" dirty="0"/>
              <a:t> -&gt; </a:t>
            </a:r>
            <a:r>
              <a:rPr lang="en-US" sz="3200" b="1" baseline="0" dirty="0"/>
              <a:t>Send to Back.</a:t>
            </a:r>
            <a:endParaRPr lang="en-US" sz="3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IN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68B251-D916-42DB-9836-7A227743163C}" type="slidenum">
              <a:rPr lang="en-IN" smtClean="0"/>
              <a:t>19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357557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C16BF-CAEE-4604-890E-226F01BB8BA8}" type="slidenum">
              <a:rPr lang="en-IN" smtClean="0"/>
              <a:t>27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835371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78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s-PE" sz="2000" b="0" strike="noStrike" spc="-1">
                <a:latin typeface="Arial"/>
              </a:rPr>
              <a:t>- VENTA AL DETALLE – GANANCIA DE 30%</a:t>
            </a:r>
          </a:p>
        </p:txBody>
      </p:sp>
      <p:sp>
        <p:nvSpPr>
          <p:cNvPr id="78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937DF50C-09F5-4F3D-A884-1A46DF44682C}" type="slidenum">
              <a:rPr lang="es-P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32</a:t>
            </a:fld>
            <a:endParaRPr lang="es-PE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44036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rgbClr val="FF0000"/>
                </a:solidFill>
              </a:rPr>
              <a:t>Note?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>
                <a:solidFill>
                  <a:srgbClr val="FF0000"/>
                </a:solidFill>
              </a:rPr>
              <a:t>Before you open this template be sure that you have </a:t>
            </a:r>
            <a:r>
              <a:rPr lang="en-US" dirty="0" smtClean="0"/>
              <a:t>installed these fonts: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All</a:t>
            </a:r>
            <a:r>
              <a:rPr lang="en-US" baseline="0" dirty="0" smtClean="0"/>
              <a:t> fonts are free for :</a:t>
            </a:r>
            <a:endParaRPr lang="en-US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http://www.fonts2u.com/justus-bold.font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http://www.fonts2u.com/justus-oldstyle.font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If you have any problems with this presentation, please contact with me from this page: http://graphicriver.net/user/haicamon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51535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</a:t>
            </a:r>
            <a:r>
              <a:rPr lang="en-US" baseline="0" dirty="0" smtClean="0"/>
              <a:t> this slide there is a background placeholder. Click to the small icon on the center of the slide and choose an image from computer. </a:t>
            </a:r>
            <a:r>
              <a:rPr lang="en-US" dirty="0" smtClean="0"/>
              <a:t>When </a:t>
            </a:r>
            <a:r>
              <a:rPr lang="en-US" baseline="0" dirty="0" smtClean="0"/>
              <a:t>add an image, you must sent it to back with </a:t>
            </a:r>
            <a:r>
              <a:rPr lang="en-US" b="1" baseline="0" dirty="0" smtClean="0"/>
              <a:t>Right Click on Image </a:t>
            </a:r>
            <a:r>
              <a:rPr lang="en-US" b="0" baseline="0" dirty="0" smtClean="0"/>
              <a:t>-&gt; </a:t>
            </a:r>
            <a:r>
              <a:rPr lang="en-US" b="1" baseline="0" dirty="0" smtClean="0"/>
              <a:t>Send to Back</a:t>
            </a:r>
            <a:r>
              <a:rPr lang="en-US" b="0" baseline="0" dirty="0" smtClean="0"/>
              <a:t> -&gt; </a:t>
            </a:r>
            <a:r>
              <a:rPr lang="en-US" b="1" baseline="0" dirty="0" smtClean="0"/>
              <a:t>Send to Back.</a:t>
            </a:r>
            <a:endParaRPr 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09768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95370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1345966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28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/>
              <a:t>In</a:t>
            </a:r>
            <a:r>
              <a:rPr lang="en-US" sz="2800" baseline="0" dirty="0" smtClean="0"/>
              <a:t> this slide there is a background placeholder. Click to the small icon on the center of the slide and choose an image from computer. </a:t>
            </a:r>
            <a:r>
              <a:rPr lang="en-US" sz="2800" dirty="0" smtClean="0"/>
              <a:t>When </a:t>
            </a:r>
            <a:r>
              <a:rPr lang="en-US" sz="2800" baseline="0" dirty="0" smtClean="0"/>
              <a:t>add an image, you must sent it to back with </a:t>
            </a:r>
            <a:r>
              <a:rPr lang="en-US" sz="2800" b="1" baseline="0" dirty="0" smtClean="0"/>
              <a:t>Right Click on Image </a:t>
            </a:r>
            <a:r>
              <a:rPr lang="en-US" sz="2800" b="0" baseline="0" dirty="0" smtClean="0"/>
              <a:t>-&gt; </a:t>
            </a:r>
            <a:r>
              <a:rPr lang="en-US" sz="2800" b="1" baseline="0" dirty="0" smtClean="0"/>
              <a:t>Send to Back</a:t>
            </a:r>
            <a:r>
              <a:rPr lang="en-US" sz="2800" b="0" baseline="0" dirty="0" smtClean="0"/>
              <a:t> -&gt; </a:t>
            </a:r>
            <a:r>
              <a:rPr lang="en-US" sz="2800" b="1" baseline="0" dirty="0" smtClean="0"/>
              <a:t>Send to Back.</a:t>
            </a:r>
            <a:endParaRPr lang="en-US" sz="28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331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80063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981273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77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s-PE" sz="2000" b="0" strike="noStrike" spc="-1">
              <a:latin typeface="Arial"/>
            </a:endParaRPr>
          </a:p>
        </p:txBody>
      </p:sp>
      <p:sp>
        <p:nvSpPr>
          <p:cNvPr id="78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0B6F7D94-6743-46EB-A2BC-0888083202E0}" type="slidenum">
              <a:rPr lang="es-P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12</a:t>
            </a:fld>
            <a:endParaRPr lang="es-PE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93818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0259D-A17F-4BF6-9ABE-AEA8831BC935}" type="slidenum">
              <a:rPr lang="es-PE" smtClean="0"/>
              <a:t>13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06232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520" y="160452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440" y="160452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600" y="368208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520" y="368208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440" y="368208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lcome to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N" dirty="0" smtClean="0"/>
              <a:t>Drag your image here/click on picture icon</a:t>
            </a:r>
            <a:endParaRPr lang="en-IN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4427345" y="1978879"/>
            <a:ext cx="2641093" cy="2900241"/>
          </a:xfrm>
          <a:custGeom>
            <a:avLst/>
            <a:gdLst>
              <a:gd name="connsiteX0" fmla="*/ 528219 w 2641093"/>
              <a:gd name="connsiteY0" fmla="*/ 0 h 2900241"/>
              <a:gd name="connsiteX1" fmla="*/ 2641093 w 2641093"/>
              <a:gd name="connsiteY1" fmla="*/ 0 h 2900241"/>
              <a:gd name="connsiteX2" fmla="*/ 2112875 w 2641093"/>
              <a:gd name="connsiteY2" fmla="*/ 2900241 h 2900241"/>
              <a:gd name="connsiteX3" fmla="*/ 0 w 2641093"/>
              <a:gd name="connsiteY3" fmla="*/ 2900241 h 2900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093" h="2900241">
                <a:moveTo>
                  <a:pt x="528219" y="0"/>
                </a:moveTo>
                <a:lnTo>
                  <a:pt x="2641093" y="0"/>
                </a:lnTo>
                <a:lnTo>
                  <a:pt x="2112875" y="2900241"/>
                </a:lnTo>
                <a:lnTo>
                  <a:pt x="0" y="290024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N" dirty="0" smtClean="0"/>
              <a:t>Drag your image /click on picture icon</a:t>
            </a:r>
            <a:endParaRPr lang="en-IN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5274930" y="2318473"/>
            <a:ext cx="2033361" cy="2294025"/>
          </a:xfrm>
          <a:custGeom>
            <a:avLst/>
            <a:gdLst>
              <a:gd name="connsiteX0" fmla="*/ 508340 w 2033361"/>
              <a:gd name="connsiteY0" fmla="*/ 0 h 2294025"/>
              <a:gd name="connsiteX1" fmla="*/ 2033361 w 2033361"/>
              <a:gd name="connsiteY1" fmla="*/ 0 h 2294025"/>
              <a:gd name="connsiteX2" fmla="*/ 1525021 w 2033361"/>
              <a:gd name="connsiteY2" fmla="*/ 2294025 h 2294025"/>
              <a:gd name="connsiteX3" fmla="*/ 0 w 2033361"/>
              <a:gd name="connsiteY3" fmla="*/ 2294025 h 2294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3361" h="2294025">
                <a:moveTo>
                  <a:pt x="508340" y="0"/>
                </a:moveTo>
                <a:lnTo>
                  <a:pt x="2033361" y="0"/>
                </a:lnTo>
                <a:lnTo>
                  <a:pt x="1525021" y="2294025"/>
                </a:lnTo>
                <a:lnTo>
                  <a:pt x="0" y="229402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N" dirty="0" smtClean="0"/>
              <a:t>Drag your image /click on picture icon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9469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lobal blank slide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544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alysis Chart Image s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6589486" y="0"/>
            <a:ext cx="5602514" cy="68580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94360" y="550529"/>
            <a:ext cx="9396000" cy="286232"/>
          </a:xfrm>
          <a:prstGeom prst="rect">
            <a:avLst/>
          </a:prstGeom>
        </p:spPr>
        <p:txBody>
          <a:bodyPr lIns="0" anchor="ctr" anchorCtr="0">
            <a:spAutoFit/>
          </a:bodyPr>
          <a:lstStyle>
            <a:lvl1pPr marL="0" indent="0" algn="l">
              <a:buFontTx/>
              <a:buNone/>
              <a:defRPr sz="14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FontTx/>
              <a:buNone/>
              <a:defRPr>
                <a:solidFill>
                  <a:schemeClr val="bg2"/>
                </a:solidFill>
              </a:defRPr>
            </a:lvl2pPr>
            <a:lvl3pPr marL="914377" indent="0">
              <a:buFontTx/>
              <a:buNone/>
              <a:defRPr>
                <a:solidFill>
                  <a:schemeClr val="bg2"/>
                </a:solidFill>
              </a:defRPr>
            </a:lvl3pPr>
            <a:lvl4pPr marL="1371566" indent="0">
              <a:buFontTx/>
              <a:buNone/>
              <a:defRPr>
                <a:solidFill>
                  <a:schemeClr val="bg2"/>
                </a:solidFill>
              </a:defRPr>
            </a:lvl4pPr>
            <a:lvl5pPr marL="1828754" indent="0"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Subtitle goes here</a:t>
            </a:r>
            <a:endParaRPr lang="en-IN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4360" y="837500"/>
            <a:ext cx="9396000" cy="38779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algn="l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IN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290410" y="1672961"/>
            <a:ext cx="3762602" cy="211798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0962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9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P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P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600" y="273600"/>
            <a:ext cx="1097232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P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9520" y="160452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9440" y="160452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600" y="368208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9520" y="368208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9440" y="368208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Dedicated Team Ever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6" hasCustomPrompt="1"/>
          </p:nvPr>
        </p:nvSpPr>
        <p:spPr>
          <a:xfrm>
            <a:off x="657292" y="1641483"/>
            <a:ext cx="2456265" cy="1954343"/>
          </a:xfrm>
          <a:custGeom>
            <a:avLst/>
            <a:gdLst>
              <a:gd name="connsiteX0" fmla="*/ 217627 w 2456265"/>
              <a:gd name="connsiteY0" fmla="*/ 0 h 1954343"/>
              <a:gd name="connsiteX1" fmla="*/ 2238290 w 2456265"/>
              <a:gd name="connsiteY1" fmla="*/ 0 h 1954343"/>
              <a:gd name="connsiteX2" fmla="*/ 2456265 w 2456265"/>
              <a:gd name="connsiteY2" fmla="*/ 217975 h 1954343"/>
              <a:gd name="connsiteX3" fmla="*/ 2456265 w 2456265"/>
              <a:gd name="connsiteY3" fmla="*/ 1954343 h 1954343"/>
              <a:gd name="connsiteX4" fmla="*/ 0 w 2456265"/>
              <a:gd name="connsiteY4" fmla="*/ 1954343 h 1954343"/>
              <a:gd name="connsiteX5" fmla="*/ 0 w 2456265"/>
              <a:gd name="connsiteY5" fmla="*/ 214523 h 1954343"/>
              <a:gd name="connsiteX6" fmla="*/ 4080 w 2456265"/>
              <a:gd name="connsiteY6" fmla="*/ 174045 h 1954343"/>
              <a:gd name="connsiteX7" fmla="*/ 217627 w 2456265"/>
              <a:gd name="connsiteY7" fmla="*/ 0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56265" h="1954343">
                <a:moveTo>
                  <a:pt x="217627" y="0"/>
                </a:moveTo>
                <a:lnTo>
                  <a:pt x="2238290" y="0"/>
                </a:lnTo>
                <a:cubicBezTo>
                  <a:pt x="2358674" y="0"/>
                  <a:pt x="2456265" y="97591"/>
                  <a:pt x="2456265" y="217975"/>
                </a:cubicBezTo>
                <a:lnTo>
                  <a:pt x="2456265" y="1954343"/>
                </a:lnTo>
                <a:lnTo>
                  <a:pt x="0" y="1954343"/>
                </a:lnTo>
                <a:lnTo>
                  <a:pt x="0" y="214523"/>
                </a:lnTo>
                <a:lnTo>
                  <a:pt x="4080" y="174045"/>
                </a:lnTo>
                <a:cubicBezTo>
                  <a:pt x="24406" y="74718"/>
                  <a:pt x="112291" y="0"/>
                  <a:pt x="21762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3463329" y="3625943"/>
            <a:ext cx="2456265" cy="1954343"/>
          </a:xfrm>
          <a:custGeom>
            <a:avLst/>
            <a:gdLst>
              <a:gd name="connsiteX0" fmla="*/ 0 w 2456265"/>
              <a:gd name="connsiteY0" fmla="*/ 0 h 1954343"/>
              <a:gd name="connsiteX1" fmla="*/ 2456265 w 2456265"/>
              <a:gd name="connsiteY1" fmla="*/ 0 h 1954343"/>
              <a:gd name="connsiteX2" fmla="*/ 2456265 w 2456265"/>
              <a:gd name="connsiteY2" fmla="*/ 1739820 h 1954343"/>
              <a:gd name="connsiteX3" fmla="*/ 2452185 w 2456265"/>
              <a:gd name="connsiteY3" fmla="*/ 1780298 h 1954343"/>
              <a:gd name="connsiteX4" fmla="*/ 2238638 w 2456265"/>
              <a:gd name="connsiteY4" fmla="*/ 1954343 h 1954343"/>
              <a:gd name="connsiteX5" fmla="*/ 217975 w 2456265"/>
              <a:gd name="connsiteY5" fmla="*/ 1954343 h 1954343"/>
              <a:gd name="connsiteX6" fmla="*/ 0 w 2456265"/>
              <a:gd name="connsiteY6" fmla="*/ 1736368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56265" h="1954343">
                <a:moveTo>
                  <a:pt x="0" y="0"/>
                </a:moveTo>
                <a:lnTo>
                  <a:pt x="2456265" y="0"/>
                </a:lnTo>
                <a:lnTo>
                  <a:pt x="2456265" y="1739820"/>
                </a:lnTo>
                <a:lnTo>
                  <a:pt x="2452185" y="1780298"/>
                </a:lnTo>
                <a:cubicBezTo>
                  <a:pt x="2431859" y="1879625"/>
                  <a:pt x="2343974" y="1954343"/>
                  <a:pt x="2238638" y="1954343"/>
                </a:cubicBezTo>
                <a:lnTo>
                  <a:pt x="217975" y="1954343"/>
                </a:lnTo>
                <a:cubicBezTo>
                  <a:pt x="97591" y="1954343"/>
                  <a:pt x="0" y="1856752"/>
                  <a:pt x="0" y="173636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8" hasCustomPrompt="1"/>
          </p:nvPr>
        </p:nvSpPr>
        <p:spPr>
          <a:xfrm>
            <a:off x="6272756" y="1666335"/>
            <a:ext cx="2456265" cy="1954343"/>
          </a:xfrm>
          <a:custGeom>
            <a:avLst/>
            <a:gdLst>
              <a:gd name="connsiteX0" fmla="*/ 217627 w 2456265"/>
              <a:gd name="connsiteY0" fmla="*/ 0 h 1954343"/>
              <a:gd name="connsiteX1" fmla="*/ 2238290 w 2456265"/>
              <a:gd name="connsiteY1" fmla="*/ 0 h 1954343"/>
              <a:gd name="connsiteX2" fmla="*/ 2456265 w 2456265"/>
              <a:gd name="connsiteY2" fmla="*/ 217975 h 1954343"/>
              <a:gd name="connsiteX3" fmla="*/ 2456265 w 2456265"/>
              <a:gd name="connsiteY3" fmla="*/ 1954343 h 1954343"/>
              <a:gd name="connsiteX4" fmla="*/ 0 w 2456265"/>
              <a:gd name="connsiteY4" fmla="*/ 1954343 h 1954343"/>
              <a:gd name="connsiteX5" fmla="*/ 0 w 2456265"/>
              <a:gd name="connsiteY5" fmla="*/ 214523 h 1954343"/>
              <a:gd name="connsiteX6" fmla="*/ 4080 w 2456265"/>
              <a:gd name="connsiteY6" fmla="*/ 174045 h 1954343"/>
              <a:gd name="connsiteX7" fmla="*/ 217627 w 2456265"/>
              <a:gd name="connsiteY7" fmla="*/ 0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56265" h="1954343">
                <a:moveTo>
                  <a:pt x="217627" y="0"/>
                </a:moveTo>
                <a:lnTo>
                  <a:pt x="2238290" y="0"/>
                </a:lnTo>
                <a:cubicBezTo>
                  <a:pt x="2358674" y="0"/>
                  <a:pt x="2456265" y="97591"/>
                  <a:pt x="2456265" y="217975"/>
                </a:cubicBezTo>
                <a:lnTo>
                  <a:pt x="2456265" y="1954343"/>
                </a:lnTo>
                <a:lnTo>
                  <a:pt x="0" y="1954343"/>
                </a:lnTo>
                <a:lnTo>
                  <a:pt x="0" y="214523"/>
                </a:lnTo>
                <a:lnTo>
                  <a:pt x="4080" y="174045"/>
                </a:lnTo>
                <a:cubicBezTo>
                  <a:pt x="24406" y="74718"/>
                  <a:pt x="112291" y="0"/>
                  <a:pt x="21762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9" hasCustomPrompt="1"/>
          </p:nvPr>
        </p:nvSpPr>
        <p:spPr>
          <a:xfrm>
            <a:off x="9078793" y="3630106"/>
            <a:ext cx="2456265" cy="1954343"/>
          </a:xfrm>
          <a:custGeom>
            <a:avLst/>
            <a:gdLst>
              <a:gd name="connsiteX0" fmla="*/ 0 w 2456265"/>
              <a:gd name="connsiteY0" fmla="*/ 0 h 1954343"/>
              <a:gd name="connsiteX1" fmla="*/ 2456265 w 2456265"/>
              <a:gd name="connsiteY1" fmla="*/ 0 h 1954343"/>
              <a:gd name="connsiteX2" fmla="*/ 2456265 w 2456265"/>
              <a:gd name="connsiteY2" fmla="*/ 1739820 h 1954343"/>
              <a:gd name="connsiteX3" fmla="*/ 2452185 w 2456265"/>
              <a:gd name="connsiteY3" fmla="*/ 1780298 h 1954343"/>
              <a:gd name="connsiteX4" fmla="*/ 2238638 w 2456265"/>
              <a:gd name="connsiteY4" fmla="*/ 1954343 h 1954343"/>
              <a:gd name="connsiteX5" fmla="*/ 217975 w 2456265"/>
              <a:gd name="connsiteY5" fmla="*/ 1954343 h 1954343"/>
              <a:gd name="connsiteX6" fmla="*/ 0 w 2456265"/>
              <a:gd name="connsiteY6" fmla="*/ 1736368 h 19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56265" h="1954343">
                <a:moveTo>
                  <a:pt x="0" y="0"/>
                </a:moveTo>
                <a:lnTo>
                  <a:pt x="2456265" y="0"/>
                </a:lnTo>
                <a:lnTo>
                  <a:pt x="2456265" y="1739820"/>
                </a:lnTo>
                <a:lnTo>
                  <a:pt x="2452185" y="1780298"/>
                </a:lnTo>
                <a:cubicBezTo>
                  <a:pt x="2431859" y="1879625"/>
                  <a:pt x="2343974" y="1954343"/>
                  <a:pt x="2238638" y="1954343"/>
                </a:cubicBezTo>
                <a:lnTo>
                  <a:pt x="217975" y="1954343"/>
                </a:lnTo>
                <a:cubicBezTo>
                  <a:pt x="97591" y="1954343"/>
                  <a:pt x="0" y="1856752"/>
                  <a:pt x="0" y="173636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311710" y="550528"/>
            <a:ext cx="406719" cy="443223"/>
          </a:xfrm>
          <a:custGeom>
            <a:avLst/>
            <a:gdLst>
              <a:gd name="connsiteX0" fmla="*/ 0 w 427416"/>
              <a:gd name="connsiteY0" fmla="*/ 0 h 358106"/>
              <a:gd name="connsiteX1" fmla="*/ 26986 w 427416"/>
              <a:gd name="connsiteY1" fmla="*/ 0 h 358106"/>
              <a:gd name="connsiteX2" fmla="*/ 400430 w 427416"/>
              <a:gd name="connsiteY2" fmla="*/ 0 h 358106"/>
              <a:gd name="connsiteX3" fmla="*/ 427416 w 427416"/>
              <a:gd name="connsiteY3" fmla="*/ 0 h 358106"/>
              <a:gd name="connsiteX4" fmla="*/ 427416 w 427416"/>
              <a:gd name="connsiteY4" fmla="*/ 286485 h 358106"/>
              <a:gd name="connsiteX5" fmla="*/ 213708 w 427416"/>
              <a:gd name="connsiteY5" fmla="*/ 358106 h 358106"/>
              <a:gd name="connsiteX6" fmla="*/ 0 w 427416"/>
              <a:gd name="connsiteY6" fmla="*/ 286485 h 3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16" h="358106">
                <a:moveTo>
                  <a:pt x="0" y="0"/>
                </a:moveTo>
                <a:lnTo>
                  <a:pt x="26986" y="0"/>
                </a:lnTo>
                <a:lnTo>
                  <a:pt x="400430" y="0"/>
                </a:lnTo>
                <a:lnTo>
                  <a:pt x="427416" y="0"/>
                </a:lnTo>
                <a:lnTo>
                  <a:pt x="427416" y="286485"/>
                </a:lnTo>
                <a:lnTo>
                  <a:pt x="213708" y="358106"/>
                </a:lnTo>
                <a:lnTo>
                  <a:pt x="0" y="2864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72000" rIns="0" bIns="10800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A4123DEC-A5C5-46A3-86FB-AE47876F1485}" type="slidenum">
              <a:rPr lang="en-IN" smtClean="0"/>
              <a:pPr/>
              <a:t>‹Nr.›</a:t>
            </a:fld>
            <a:endParaRPr lang="en-IN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03629" y="6325230"/>
            <a:ext cx="41148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Footer goes here</a:t>
            </a:r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94360" y="550529"/>
            <a:ext cx="9396000" cy="286232"/>
          </a:xfrm>
          <a:prstGeom prst="rect">
            <a:avLst/>
          </a:prstGeom>
        </p:spPr>
        <p:txBody>
          <a:bodyPr lIns="0" anchor="ctr" anchorCtr="0">
            <a:spAutoFit/>
          </a:bodyPr>
          <a:lstStyle>
            <a:lvl1pPr marL="0" indent="0" algn="l">
              <a:buFontTx/>
              <a:buNone/>
              <a:defRPr sz="14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FontTx/>
              <a:buNone/>
              <a:defRPr>
                <a:solidFill>
                  <a:schemeClr val="bg2"/>
                </a:solidFill>
              </a:defRPr>
            </a:lvl2pPr>
            <a:lvl3pPr marL="914377" indent="0">
              <a:buFontTx/>
              <a:buNone/>
              <a:defRPr>
                <a:solidFill>
                  <a:schemeClr val="bg2"/>
                </a:solidFill>
              </a:defRPr>
            </a:lvl3pPr>
            <a:lvl4pPr marL="1371566" indent="0">
              <a:buFontTx/>
              <a:buNone/>
              <a:defRPr>
                <a:solidFill>
                  <a:schemeClr val="bg2"/>
                </a:solidFill>
              </a:defRPr>
            </a:lvl4pPr>
            <a:lvl5pPr marL="1828754" indent="0"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  <a:endParaRPr lang="en-IN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4360" y="837500"/>
            <a:ext cx="9396000" cy="38779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algn="l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6328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Slide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311710" y="550528"/>
            <a:ext cx="406719" cy="443223"/>
          </a:xfrm>
          <a:custGeom>
            <a:avLst/>
            <a:gdLst>
              <a:gd name="connsiteX0" fmla="*/ 0 w 427416"/>
              <a:gd name="connsiteY0" fmla="*/ 0 h 358106"/>
              <a:gd name="connsiteX1" fmla="*/ 26986 w 427416"/>
              <a:gd name="connsiteY1" fmla="*/ 0 h 358106"/>
              <a:gd name="connsiteX2" fmla="*/ 400430 w 427416"/>
              <a:gd name="connsiteY2" fmla="*/ 0 h 358106"/>
              <a:gd name="connsiteX3" fmla="*/ 427416 w 427416"/>
              <a:gd name="connsiteY3" fmla="*/ 0 h 358106"/>
              <a:gd name="connsiteX4" fmla="*/ 427416 w 427416"/>
              <a:gd name="connsiteY4" fmla="*/ 286485 h 358106"/>
              <a:gd name="connsiteX5" fmla="*/ 213708 w 427416"/>
              <a:gd name="connsiteY5" fmla="*/ 358106 h 358106"/>
              <a:gd name="connsiteX6" fmla="*/ 0 w 427416"/>
              <a:gd name="connsiteY6" fmla="*/ 286485 h 3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16" h="358106">
                <a:moveTo>
                  <a:pt x="0" y="0"/>
                </a:moveTo>
                <a:lnTo>
                  <a:pt x="26986" y="0"/>
                </a:lnTo>
                <a:lnTo>
                  <a:pt x="400430" y="0"/>
                </a:lnTo>
                <a:lnTo>
                  <a:pt x="427416" y="0"/>
                </a:lnTo>
                <a:lnTo>
                  <a:pt x="427416" y="286485"/>
                </a:lnTo>
                <a:lnTo>
                  <a:pt x="213708" y="358106"/>
                </a:lnTo>
                <a:lnTo>
                  <a:pt x="0" y="2864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72000" rIns="0" bIns="10800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A4123DEC-A5C5-46A3-86FB-AE47876F1485}" type="slidenum">
              <a:rPr lang="en-IN" smtClean="0"/>
              <a:pPr/>
              <a:t>‹Nr.›</a:t>
            </a:fld>
            <a:endParaRPr lang="en-IN" dirty="0"/>
          </a:p>
        </p:txBody>
      </p:sp>
      <p:sp>
        <p:nvSpPr>
          <p:cNvPr id="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94360" y="550529"/>
            <a:ext cx="9396000" cy="286232"/>
          </a:xfrm>
          <a:prstGeom prst="rect">
            <a:avLst/>
          </a:prstGeom>
        </p:spPr>
        <p:txBody>
          <a:bodyPr lIns="0" anchor="ctr" anchorCtr="0">
            <a:spAutoFit/>
          </a:bodyPr>
          <a:lstStyle>
            <a:lvl1pPr marL="0" indent="0" algn="l">
              <a:buFontTx/>
              <a:buNone/>
              <a:defRPr sz="140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189" indent="0">
              <a:buFontTx/>
              <a:buNone/>
              <a:defRPr>
                <a:solidFill>
                  <a:schemeClr val="bg2"/>
                </a:solidFill>
              </a:defRPr>
            </a:lvl2pPr>
            <a:lvl3pPr marL="914377" indent="0">
              <a:buFontTx/>
              <a:buNone/>
              <a:defRPr>
                <a:solidFill>
                  <a:schemeClr val="bg2"/>
                </a:solidFill>
              </a:defRPr>
            </a:lvl3pPr>
            <a:lvl4pPr marL="1371566" indent="0">
              <a:buFontTx/>
              <a:buNone/>
              <a:defRPr>
                <a:solidFill>
                  <a:schemeClr val="bg2"/>
                </a:solidFill>
              </a:defRPr>
            </a:lvl4pPr>
            <a:lvl5pPr marL="1828754" indent="0"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Subtitle goes here</a:t>
            </a:r>
            <a:endParaRPr lang="en-IN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94360" y="837500"/>
            <a:ext cx="9396000" cy="38779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algn="l"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03629" y="6325230"/>
            <a:ext cx="41148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Footer goes here</a:t>
            </a:r>
          </a:p>
        </p:txBody>
      </p:sp>
    </p:spTree>
    <p:extLst>
      <p:ext uri="{BB962C8B-B14F-4D97-AF65-F5344CB8AC3E}">
        <p14:creationId xmlns:p14="http://schemas.microsoft.com/office/powerpoint/2010/main" val="191179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13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P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600" y="273600"/>
            <a:ext cx="1097232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P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19520" y="160452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029440" y="160452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600" y="368208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19520" y="368208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029440" y="368208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7CA88D6-B155-4764-8BE1-E50CD76EA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426F399-9807-4D03-B4E6-3801BABF8C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6C29D86-6898-434C-A864-7DD553ED5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C827-EC75-431A-819B-FD202D741560}" type="datetimeFigureOut">
              <a:rPr lang="es-PE" smtClean="0"/>
              <a:t>6/10/20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DEEA87D-DCB4-475F-8B4B-327AE236C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C818B68-DC76-42E8-8F58-5EBDB6C7F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D3B4D-9F1D-4807-A07B-B8930D5531E7}" type="slidenum">
              <a:rPr lang="es-PE" smtClean="0"/>
              <a:t>‹Nr.›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529397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 place 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</p:spTree>
    <p:extLst>
      <p:ext uri="{BB962C8B-B14F-4D97-AF65-F5344CB8AC3E}">
        <p14:creationId xmlns:p14="http://schemas.microsoft.com/office/powerpoint/2010/main" val="11149665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bile Mockup Product Sample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-29072" y="-1"/>
            <a:ext cx="12221071" cy="5548835"/>
          </a:xfrm>
          <a:custGeom>
            <a:avLst/>
            <a:gdLst>
              <a:gd name="connsiteX0" fmla="*/ 0 w 1866900"/>
              <a:gd name="connsiteY0" fmla="*/ 0 h 3308555"/>
              <a:gd name="connsiteX1" fmla="*/ 1866900 w 1866900"/>
              <a:gd name="connsiteY1" fmla="*/ 0 h 3308555"/>
              <a:gd name="connsiteX2" fmla="*/ 1866900 w 1866900"/>
              <a:gd name="connsiteY2" fmla="*/ 3308555 h 3308555"/>
              <a:gd name="connsiteX3" fmla="*/ 0 w 1866900"/>
              <a:gd name="connsiteY3" fmla="*/ 3308555 h 330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6900" h="3308555">
                <a:moveTo>
                  <a:pt x="0" y="0"/>
                </a:moveTo>
                <a:lnTo>
                  <a:pt x="1866900" y="0"/>
                </a:lnTo>
                <a:lnTo>
                  <a:pt x="1866900" y="3308555"/>
                </a:lnTo>
                <a:lnTo>
                  <a:pt x="0" y="330855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 smtClean="0"/>
              <a:t>Drag your image here/click on picture icon</a:t>
            </a:r>
            <a:endParaRPr lang="en-IN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9" hasCustomPrompt="1"/>
          </p:nvPr>
        </p:nvSpPr>
        <p:spPr>
          <a:xfrm>
            <a:off x="5111243" y="2240280"/>
            <a:ext cx="1866900" cy="3308555"/>
          </a:xfrm>
          <a:custGeom>
            <a:avLst/>
            <a:gdLst>
              <a:gd name="connsiteX0" fmla="*/ 0 w 1866900"/>
              <a:gd name="connsiteY0" fmla="*/ 0 h 3308555"/>
              <a:gd name="connsiteX1" fmla="*/ 1866900 w 1866900"/>
              <a:gd name="connsiteY1" fmla="*/ 0 h 3308555"/>
              <a:gd name="connsiteX2" fmla="*/ 1866900 w 1866900"/>
              <a:gd name="connsiteY2" fmla="*/ 3308555 h 3308555"/>
              <a:gd name="connsiteX3" fmla="*/ 0 w 1866900"/>
              <a:gd name="connsiteY3" fmla="*/ 3308555 h 330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6900" h="3308555">
                <a:moveTo>
                  <a:pt x="0" y="0"/>
                </a:moveTo>
                <a:lnTo>
                  <a:pt x="1866900" y="0"/>
                </a:lnTo>
                <a:lnTo>
                  <a:pt x="1866900" y="3308555"/>
                </a:lnTo>
                <a:lnTo>
                  <a:pt x="0" y="330855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 smtClean="0"/>
              <a:t>Drag your image here/click on picture icon</a:t>
            </a:r>
            <a:endParaRPr lang="en-IN" dirty="0"/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594360" y="550529"/>
            <a:ext cx="9396000" cy="286232"/>
          </a:xfrm>
          <a:prstGeom prst="rect">
            <a:avLst/>
          </a:prstGeom>
        </p:spPr>
        <p:txBody>
          <a:bodyPr lIns="0" anchor="ctr" anchorCtr="0">
            <a:spAutoFit/>
          </a:bodyPr>
          <a:lstStyle>
            <a:lvl1pPr marL="0" indent="0" algn="l">
              <a:buFontTx/>
              <a:buNone/>
              <a:defRPr sz="1400" baseline="0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>
                <a:solidFill>
                  <a:schemeClr val="bg2"/>
                </a:solidFill>
              </a:defRPr>
            </a:lvl2pPr>
            <a:lvl3pPr marL="914377" indent="0">
              <a:buFontTx/>
              <a:buNone/>
              <a:defRPr>
                <a:solidFill>
                  <a:schemeClr val="bg2"/>
                </a:solidFill>
              </a:defRPr>
            </a:lvl3pPr>
            <a:lvl4pPr marL="1371566" indent="0">
              <a:buFontTx/>
              <a:buNone/>
              <a:defRPr>
                <a:solidFill>
                  <a:schemeClr val="bg2"/>
                </a:solidFill>
              </a:defRPr>
            </a:lvl4pPr>
            <a:lvl5pPr marL="1828754" indent="0"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Subtitle goes here</a:t>
            </a:r>
            <a:endParaRPr lang="en-IN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4360" y="837500"/>
            <a:ext cx="9396000" cy="387798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IN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0" hasCustomPrompt="1"/>
          </p:nvPr>
        </p:nvSpPr>
        <p:spPr>
          <a:xfrm>
            <a:off x="4268769" y="3278114"/>
            <a:ext cx="3685710" cy="2088001"/>
          </a:xfrm>
          <a:custGeom>
            <a:avLst/>
            <a:gdLst>
              <a:gd name="connsiteX0" fmla="*/ 0 w 1866900"/>
              <a:gd name="connsiteY0" fmla="*/ 0 h 3308555"/>
              <a:gd name="connsiteX1" fmla="*/ 1866900 w 1866900"/>
              <a:gd name="connsiteY1" fmla="*/ 0 h 3308555"/>
              <a:gd name="connsiteX2" fmla="*/ 1866900 w 1866900"/>
              <a:gd name="connsiteY2" fmla="*/ 3308555 h 3308555"/>
              <a:gd name="connsiteX3" fmla="*/ 0 w 1866900"/>
              <a:gd name="connsiteY3" fmla="*/ 3308555 h 330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6900" h="3308555">
                <a:moveTo>
                  <a:pt x="0" y="0"/>
                </a:moveTo>
                <a:lnTo>
                  <a:pt x="1866900" y="0"/>
                </a:lnTo>
                <a:lnTo>
                  <a:pt x="1866900" y="3308555"/>
                </a:lnTo>
                <a:lnTo>
                  <a:pt x="0" y="330855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Tx/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IN" dirty="0" smtClean="0"/>
              <a:t>Drag your image here/click on picture icon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0999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portfolio full widht 2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-1" y="0"/>
            <a:ext cx="6629395" cy="68580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9410697" y="2285999"/>
            <a:ext cx="2781299" cy="228599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9410701" y="4572000"/>
            <a:ext cx="2781299" cy="228599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629399" y="2285999"/>
            <a:ext cx="2781299" cy="228599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629400" y="2"/>
            <a:ext cx="2781299" cy="228599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410699" y="2"/>
            <a:ext cx="2781299" cy="228599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629401" y="4572000"/>
            <a:ext cx="2781299" cy="228599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7099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6000" fill="hold" grpId="0" nodeType="withEffect" nodePh="1" p14:presetBounceEnd="56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46000" fill="hold" grpId="0" nodeType="withEffect" nodePh="1" p14:presetBounceEnd="72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46000" fill="hold" grpId="0" nodeType="withEffect" nodePh="1" p14:presetBounceEnd="72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accel="46000" fill="hold" grpId="0" nodeType="withEffect" nodePh="1" p14:presetBounceEnd="72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accel="46000" fill="hold" grpId="0" nodeType="withEffect" nodePh="1" p14:presetBounceEnd="72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accel="46000" fill="hold" grpId="0" nodeType="withEffect" nodePh="1" p14:presetBounceEnd="72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accel="46000" fill="hold" grpId="0" nodeType="withEffect" nodePh="1" p14:presetBounceEnd="72000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11" grpId="0"/>
          <p:bldP spid="12" grpId="0"/>
          <p:bldP spid="13" grpId="0"/>
          <p:bldP spid="14" grpId="0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6000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46000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46000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accel="46000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7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accel="46000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1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accel="46000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accel="46000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2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11" grpId="0"/>
          <p:bldP spid="12" grpId="0"/>
          <p:bldP spid="13" grpId="0"/>
          <p:bldP spid="14" grpId="0"/>
          <p:bldP spid="15" grpId="0"/>
        </p:bldLst>
      </p:timing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Portfolio Section another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-1"/>
            <a:ext cx="4630057" cy="492034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630057" y="3948607"/>
            <a:ext cx="5007428" cy="290939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7532894" y="-2"/>
            <a:ext cx="4659106" cy="394860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5884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lobal blank slide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683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P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subTitle"/>
          </p:nvPr>
        </p:nvSpPr>
        <p:spPr>
          <a:xfrm>
            <a:off x="609600" y="273600"/>
            <a:ext cx="1097232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P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 type="body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 type="body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 type="body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5"/>
          <p:cNvSpPr>
            <a:spLocks noGrp="1"/>
          </p:cNvSpPr>
          <p:nvPr>
            <p:ph type="body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4319520" y="160452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8029440" y="160452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5"/>
          <p:cNvSpPr>
            <a:spLocks noGrp="1"/>
          </p:cNvSpPr>
          <p:nvPr>
            <p:ph type="body"/>
          </p:nvPr>
        </p:nvSpPr>
        <p:spPr>
          <a:xfrm>
            <a:off x="609600" y="368208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6"/>
          <p:cNvSpPr>
            <a:spLocks noGrp="1"/>
          </p:cNvSpPr>
          <p:nvPr>
            <p:ph type="body"/>
          </p:nvPr>
        </p:nvSpPr>
        <p:spPr>
          <a:xfrm>
            <a:off x="4319520" y="368208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7"/>
          <p:cNvSpPr>
            <a:spLocks noGrp="1"/>
          </p:cNvSpPr>
          <p:nvPr>
            <p:ph type="body"/>
          </p:nvPr>
        </p:nvSpPr>
        <p:spPr>
          <a:xfrm>
            <a:off x="8029440" y="368208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600" y="273600"/>
            <a:ext cx="1097232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P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P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subTitle"/>
          </p:nvPr>
        </p:nvSpPr>
        <p:spPr>
          <a:xfrm>
            <a:off x="609600" y="273600"/>
            <a:ext cx="1097232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P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9" name="PlaceHolder 4"/>
          <p:cNvSpPr>
            <a:spLocks noGrp="1"/>
          </p:cNvSpPr>
          <p:nvPr>
            <p:ph type="body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3" name="PlaceHolder 4"/>
          <p:cNvSpPr>
            <a:spLocks noGrp="1"/>
          </p:cNvSpPr>
          <p:nvPr>
            <p:ph type="body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 type="body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5" name="PlaceHolder 5"/>
          <p:cNvSpPr>
            <a:spLocks noGrp="1"/>
          </p:cNvSpPr>
          <p:nvPr>
            <p:ph type="body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4319520" y="160452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 type="body"/>
          </p:nvPr>
        </p:nvSpPr>
        <p:spPr>
          <a:xfrm>
            <a:off x="8029440" y="160452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0" name="PlaceHolder 5"/>
          <p:cNvSpPr>
            <a:spLocks noGrp="1"/>
          </p:cNvSpPr>
          <p:nvPr>
            <p:ph type="body"/>
          </p:nvPr>
        </p:nvSpPr>
        <p:spPr>
          <a:xfrm>
            <a:off x="609600" y="368208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1" name="PlaceHolder 6"/>
          <p:cNvSpPr>
            <a:spLocks noGrp="1"/>
          </p:cNvSpPr>
          <p:nvPr>
            <p:ph type="body"/>
          </p:nvPr>
        </p:nvSpPr>
        <p:spPr>
          <a:xfrm>
            <a:off x="4319520" y="368208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" name="PlaceHolder 7"/>
          <p:cNvSpPr>
            <a:spLocks noGrp="1"/>
          </p:cNvSpPr>
          <p:nvPr>
            <p:ph type="body"/>
          </p:nvPr>
        </p:nvSpPr>
        <p:spPr>
          <a:xfrm>
            <a:off x="8029440" y="368208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P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subTitle"/>
          </p:nvPr>
        </p:nvSpPr>
        <p:spPr>
          <a:xfrm>
            <a:off x="609600" y="273600"/>
            <a:ext cx="1097232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P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8" name="PlaceHolder 4"/>
          <p:cNvSpPr>
            <a:spLocks noGrp="1"/>
          </p:cNvSpPr>
          <p:nvPr>
            <p:ph type="body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2" name="PlaceHolder 4"/>
          <p:cNvSpPr>
            <a:spLocks noGrp="1"/>
          </p:cNvSpPr>
          <p:nvPr>
            <p:ph type="body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 type="body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 type="body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2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3" name="PlaceHolder 4"/>
          <p:cNvSpPr>
            <a:spLocks noGrp="1"/>
          </p:cNvSpPr>
          <p:nvPr>
            <p:ph type="body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4" name="PlaceHolder 5"/>
          <p:cNvSpPr>
            <a:spLocks noGrp="1"/>
          </p:cNvSpPr>
          <p:nvPr>
            <p:ph type="body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 type="body"/>
          </p:nvPr>
        </p:nvSpPr>
        <p:spPr>
          <a:xfrm>
            <a:off x="4319520" y="160452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8" name="PlaceHolder 4"/>
          <p:cNvSpPr>
            <a:spLocks noGrp="1"/>
          </p:cNvSpPr>
          <p:nvPr>
            <p:ph type="body"/>
          </p:nvPr>
        </p:nvSpPr>
        <p:spPr>
          <a:xfrm>
            <a:off x="8029440" y="160452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9" name="PlaceHolder 5"/>
          <p:cNvSpPr>
            <a:spLocks noGrp="1"/>
          </p:cNvSpPr>
          <p:nvPr>
            <p:ph type="body"/>
          </p:nvPr>
        </p:nvSpPr>
        <p:spPr>
          <a:xfrm>
            <a:off x="609600" y="368208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0" name="PlaceHolder 6"/>
          <p:cNvSpPr>
            <a:spLocks noGrp="1"/>
          </p:cNvSpPr>
          <p:nvPr>
            <p:ph type="body"/>
          </p:nvPr>
        </p:nvSpPr>
        <p:spPr>
          <a:xfrm>
            <a:off x="4319520" y="368208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1" name="PlaceHolder 7"/>
          <p:cNvSpPr>
            <a:spLocks noGrp="1"/>
          </p:cNvSpPr>
          <p:nvPr>
            <p:ph type="body"/>
          </p:nvPr>
        </p:nvSpPr>
        <p:spPr>
          <a:xfrm>
            <a:off x="8029440" y="368208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P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0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subTitle"/>
          </p:nvPr>
        </p:nvSpPr>
        <p:spPr>
          <a:xfrm>
            <a:off x="609600" y="273600"/>
            <a:ext cx="1097232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P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5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6" name="PlaceHolder 4"/>
          <p:cNvSpPr>
            <a:spLocks noGrp="1"/>
          </p:cNvSpPr>
          <p:nvPr>
            <p:ph type="body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0" name="PlaceHolder 4"/>
          <p:cNvSpPr>
            <a:spLocks noGrp="1"/>
          </p:cNvSpPr>
          <p:nvPr>
            <p:ph type="body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3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4" name="PlaceHolder 4"/>
          <p:cNvSpPr>
            <a:spLocks noGrp="1"/>
          </p:cNvSpPr>
          <p:nvPr>
            <p:ph type="body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6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7" name="PlaceHolder 3"/>
          <p:cNvSpPr>
            <a:spLocks noGrp="1"/>
          </p:cNvSpPr>
          <p:nvPr>
            <p:ph type="body"/>
          </p:nvPr>
        </p:nvSpPr>
        <p:spPr>
          <a:xfrm>
            <a:off x="609600" y="3682080"/>
            <a:ext cx="1097232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 type="body"/>
          </p:nvPr>
        </p:nvSpPr>
        <p:spPr>
          <a:xfrm>
            <a:off x="6232320" y="160452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1" name="PlaceHolder 4"/>
          <p:cNvSpPr>
            <a:spLocks noGrp="1"/>
          </p:cNvSpPr>
          <p:nvPr>
            <p:ph type="body"/>
          </p:nvPr>
        </p:nvSpPr>
        <p:spPr>
          <a:xfrm>
            <a:off x="60960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2" name="PlaceHolder 5"/>
          <p:cNvSpPr>
            <a:spLocks noGrp="1"/>
          </p:cNvSpPr>
          <p:nvPr>
            <p:ph type="body"/>
          </p:nvPr>
        </p:nvSpPr>
        <p:spPr>
          <a:xfrm>
            <a:off x="6232320" y="3682080"/>
            <a:ext cx="53544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s-PE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4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5" name="PlaceHolder 3"/>
          <p:cNvSpPr>
            <a:spLocks noGrp="1"/>
          </p:cNvSpPr>
          <p:nvPr>
            <p:ph type="body"/>
          </p:nvPr>
        </p:nvSpPr>
        <p:spPr>
          <a:xfrm>
            <a:off x="4319520" y="160452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6" name="PlaceHolder 4"/>
          <p:cNvSpPr>
            <a:spLocks noGrp="1"/>
          </p:cNvSpPr>
          <p:nvPr>
            <p:ph type="body"/>
          </p:nvPr>
        </p:nvSpPr>
        <p:spPr>
          <a:xfrm>
            <a:off x="8029440" y="160452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7" name="PlaceHolder 5"/>
          <p:cNvSpPr>
            <a:spLocks noGrp="1"/>
          </p:cNvSpPr>
          <p:nvPr>
            <p:ph type="body"/>
          </p:nvPr>
        </p:nvSpPr>
        <p:spPr>
          <a:xfrm>
            <a:off x="609600" y="368208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8" name="PlaceHolder 6"/>
          <p:cNvSpPr>
            <a:spLocks noGrp="1"/>
          </p:cNvSpPr>
          <p:nvPr>
            <p:ph type="body"/>
          </p:nvPr>
        </p:nvSpPr>
        <p:spPr>
          <a:xfrm>
            <a:off x="4319520" y="368208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9" name="PlaceHolder 7"/>
          <p:cNvSpPr>
            <a:spLocks noGrp="1"/>
          </p:cNvSpPr>
          <p:nvPr>
            <p:ph type="body"/>
          </p:nvPr>
        </p:nvSpPr>
        <p:spPr>
          <a:xfrm>
            <a:off x="8029440" y="3682080"/>
            <a:ext cx="3532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PE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9.xml"/><Relationship Id="rId15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47.xml"/><Relationship Id="rId19" Type="http://schemas.openxmlformats.org/officeDocument/2006/relationships/theme" Target="../theme/theme3.xml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Relationship Id="rId9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theme" Target="../theme/theme4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60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theme" Target="../theme/theme6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theme" Target="../theme/theme7.xml"/><Relationship Id="rId1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720" cy="1469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PE" sz="4400" b="0" strike="noStrike" spc="-1">
                <a:solidFill>
                  <a:srgbClr val="000000"/>
                </a:solidFill>
                <a:latin typeface="Calibri"/>
              </a:rPr>
              <a:t>Haga clic para modificar el estilo de título del patrón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609600" y="6356520"/>
            <a:ext cx="284448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2651E9CA-0297-4BF9-A151-6AAF94E00166}" type="datetime">
              <a:rPr lang="es-PE" sz="1200" b="0" strike="noStrike" spc="-1">
                <a:solidFill>
                  <a:srgbClr val="8B8B8B"/>
                </a:solidFill>
                <a:latin typeface="Calibri"/>
              </a:rPr>
              <a:t>6/10/20</a:t>
            </a:fld>
            <a:endParaRPr lang="es-PE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165440" y="6356520"/>
            <a:ext cx="38601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s-PE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737440" y="6356520"/>
            <a:ext cx="284448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021A7047-1A7D-43C1-A064-D66EBD18848B}" type="slidenum">
              <a:rPr lang="es-PE" sz="1200" b="0" strike="noStrike" spc="-1">
                <a:solidFill>
                  <a:srgbClr val="8B8B8B"/>
                </a:solidFill>
                <a:latin typeface="Calibri"/>
              </a:rPr>
              <a:t>‹Nr.›</a:t>
            </a:fld>
            <a:endParaRPr lang="es-PE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PE" sz="3200" b="0" strike="noStrike" spc="-1">
                <a:solidFill>
                  <a:srgbClr val="000000"/>
                </a:solidFill>
                <a:latin typeface="Calibri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PE" sz="2400" b="0" strike="noStrike" spc="-1">
                <a:solidFill>
                  <a:srgbClr val="000000"/>
                </a:solidFill>
                <a:latin typeface="Calibri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PE" sz="2000" b="0" strike="noStrike" spc="-1">
                <a:solidFill>
                  <a:srgbClr val="000000"/>
                </a:solidFill>
                <a:latin typeface="Calibri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PE" sz="2000" b="0" strike="noStrike" spc="-1">
                <a:solidFill>
                  <a:srgbClr val="000000"/>
                </a:solidFill>
                <a:latin typeface="Calibri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PE" sz="2000" b="0" strike="noStrike" spc="-1">
                <a:solidFill>
                  <a:srgbClr val="000000"/>
                </a:solidFill>
                <a:latin typeface="Calibri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PE" sz="2000" b="0" strike="noStrike" spc="-1">
                <a:solidFill>
                  <a:srgbClr val="000000"/>
                </a:solidFill>
                <a:latin typeface="Calibri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PE" sz="2000" b="0" strike="noStrike" spc="-1">
                <a:solidFill>
                  <a:srgbClr val="000000"/>
                </a:solidFill>
                <a:latin typeface="Calibri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43" r:id="rId13"/>
    <p:sldLayoutId id="2147483744" r:id="rId14"/>
    <p:sldLayoutId id="214748374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00" indent="-324000" algn="l" defTabSz="914400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09600" y="274680"/>
            <a:ext cx="10972320" cy="11426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PE" sz="4400" b="0" strike="noStrike" spc="-1">
                <a:solidFill>
                  <a:srgbClr val="000000"/>
                </a:solidFill>
                <a:latin typeface="Calibri"/>
              </a:rPr>
              <a:t>Haga clic para modificar el estilo de título del patrón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320" cy="45255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es-PE" sz="3200" b="0" strike="noStrike" spc="-1">
                <a:solidFill>
                  <a:srgbClr val="000000"/>
                </a:solidFill>
                <a:latin typeface="Calibri"/>
              </a:rPr>
              <a:t>Haga clic para modificar el estilo de texto del patrón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es-PE" sz="2800" b="0" strike="noStrike" spc="-1">
                <a:solidFill>
                  <a:srgbClr val="000000"/>
                </a:solidFill>
                <a:latin typeface="Calibri"/>
              </a:rPr>
              <a:t>Segundo nivel</a:t>
            </a: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s-PE" sz="2400" b="0" strike="noStrike" spc="-1">
                <a:solidFill>
                  <a:srgbClr val="000000"/>
                </a:solidFill>
                <a:latin typeface="Calibri"/>
              </a:rPr>
              <a:t>Tercer nivel</a:t>
            </a: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es-PE" sz="2000" b="0" strike="noStrike" spc="-1">
                <a:solidFill>
                  <a:srgbClr val="000000"/>
                </a:solidFill>
                <a:latin typeface="Calibri"/>
              </a:rPr>
              <a:t>Cuarto nivel</a:t>
            </a: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es-PE" sz="2000" b="0" strike="noStrike" spc="-1">
                <a:solidFill>
                  <a:srgbClr val="000000"/>
                </a:solidFill>
                <a:latin typeface="Calibri"/>
              </a:rPr>
              <a:t>Quinto nivel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609600" y="6356520"/>
            <a:ext cx="284448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258B4AF0-1C59-450E-9DF4-FC27D96E8915}" type="datetime">
              <a:rPr lang="es-PE" sz="1200" b="0" strike="noStrike" spc="-1">
                <a:solidFill>
                  <a:srgbClr val="8B8B8B"/>
                </a:solidFill>
                <a:latin typeface="Calibri"/>
              </a:rPr>
              <a:t>6/10/20</a:t>
            </a:fld>
            <a:endParaRPr lang="es-PE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165440" y="6356520"/>
            <a:ext cx="38601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s-PE" sz="24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737440" y="6356520"/>
            <a:ext cx="284448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AC4E9C7A-28AE-4A47-A6FE-70F7EC0BFAC7}" type="slidenum">
              <a:rPr lang="es-PE" sz="1200" b="0" strike="noStrike" spc="-1">
                <a:solidFill>
                  <a:srgbClr val="8B8B8B"/>
                </a:solidFill>
                <a:latin typeface="Calibri"/>
              </a:rPr>
              <a:t>‹Nr.›</a:t>
            </a:fld>
            <a:endParaRPr lang="es-PE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741" r:id="rId13"/>
    <p:sldLayoutId id="214748374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3080" indent="-342720" algn="l" defTabSz="914400" rtl="0" eaLnBrk="1" latinLnBrk="0" hangingPunct="1">
        <a:lnSpc>
          <a:spcPct val="100000"/>
        </a:lnSpc>
        <a:spcBef>
          <a:spcPts val="641"/>
        </a:spcBef>
        <a:buClr>
          <a:srgbClr val="000000"/>
        </a:buClr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dt"/>
          </p:nvPr>
        </p:nvSpPr>
        <p:spPr>
          <a:xfrm>
            <a:off x="609600" y="6356520"/>
            <a:ext cx="284448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6CBCF4C5-AA4B-4920-B1AB-76DBE7D235B4}" type="datetime">
              <a:rPr lang="es-PE" sz="1200" b="0" strike="noStrike" spc="-1">
                <a:solidFill>
                  <a:srgbClr val="8B8B8B"/>
                </a:solidFill>
                <a:latin typeface="Calibri"/>
              </a:rPr>
              <a:t>6/10/20</a:t>
            </a:fld>
            <a:endParaRPr lang="es-PE" sz="1200" b="0" strike="noStrike" spc="-1">
              <a:latin typeface="Times New Roman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ftr"/>
          </p:nvPr>
        </p:nvSpPr>
        <p:spPr>
          <a:xfrm>
            <a:off x="4165440" y="6356520"/>
            <a:ext cx="38601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s-PE" sz="24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sldNum"/>
          </p:nvPr>
        </p:nvSpPr>
        <p:spPr>
          <a:xfrm>
            <a:off x="8737440" y="6356520"/>
            <a:ext cx="284448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90173760-7DB3-4100-8794-CFFB0F917642}" type="slidenum">
              <a:rPr lang="es-PE" sz="1200" b="0" strike="noStrike" spc="-1">
                <a:solidFill>
                  <a:srgbClr val="8B8B8B"/>
                </a:solidFill>
                <a:latin typeface="Calibri"/>
              </a:rPr>
              <a:t>‹Nr.›</a:t>
            </a:fld>
            <a:endParaRPr lang="es-PE" sz="12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PE" sz="1800" b="0" strike="noStrike" spc="-1">
                <a:solidFill>
                  <a:srgbClr val="000000"/>
                </a:solidFill>
                <a:latin typeface="Calibri"/>
              </a:rPr>
              <a:t>Pulse para editar el formato del texto de título</a:t>
            </a: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PE" sz="3200" b="0" strike="noStrike" spc="-1">
                <a:solidFill>
                  <a:srgbClr val="000000"/>
                </a:solidFill>
                <a:latin typeface="Calibri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PE" sz="2400" b="0" strike="noStrike" spc="-1">
                <a:solidFill>
                  <a:srgbClr val="000000"/>
                </a:solidFill>
                <a:latin typeface="Calibri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PE" sz="2000" b="0" strike="noStrike" spc="-1">
                <a:solidFill>
                  <a:srgbClr val="000000"/>
                </a:solidFill>
                <a:latin typeface="Calibri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PE" sz="2000" b="0" strike="noStrike" spc="-1">
                <a:solidFill>
                  <a:srgbClr val="000000"/>
                </a:solidFill>
                <a:latin typeface="Calibri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PE" sz="2000" b="0" strike="noStrike" spc="-1">
                <a:solidFill>
                  <a:srgbClr val="000000"/>
                </a:solidFill>
                <a:latin typeface="Calibri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PE" sz="2000" b="0" strike="noStrike" spc="-1">
                <a:solidFill>
                  <a:srgbClr val="000000"/>
                </a:solidFill>
                <a:latin typeface="Calibri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PE" sz="2000" b="0" strike="noStrike" spc="-1">
                <a:solidFill>
                  <a:srgbClr val="000000"/>
                </a:solidFill>
                <a:latin typeface="Calibri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739" r:id="rId13"/>
    <p:sldLayoutId id="2147483740" r:id="rId14"/>
    <p:sldLayoutId id="2147483747" r:id="rId15"/>
    <p:sldLayoutId id="2147483748" r:id="rId16"/>
    <p:sldLayoutId id="2147483749" r:id="rId17"/>
    <p:sldLayoutId id="214748375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00" indent="-324000" algn="l" defTabSz="914400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4"/>
          <p:cNvPicPr/>
          <p:nvPr/>
        </p:nvPicPr>
        <p:blipFill>
          <a:blip r:embed="rId14"/>
          <a:srcRect t="38751"/>
          <a:stretch/>
        </p:blipFill>
        <p:spPr>
          <a:xfrm>
            <a:off x="589920" y="6260400"/>
            <a:ext cx="1665120" cy="408600"/>
          </a:xfrm>
          <a:prstGeom prst="rect">
            <a:avLst/>
          </a:prstGeom>
          <a:ln>
            <a:noFill/>
          </a:ln>
        </p:spPr>
      </p:pic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PE" sz="1800" b="0" strike="noStrike" spc="-1">
                <a:solidFill>
                  <a:srgbClr val="000000"/>
                </a:solidFill>
                <a:latin typeface="Calibri"/>
              </a:rPr>
              <a:t>Pulse para editar el formato del texto de título</a:t>
            </a: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PE" sz="3200" b="0" strike="noStrike" spc="-1">
                <a:solidFill>
                  <a:srgbClr val="000000"/>
                </a:solidFill>
                <a:latin typeface="Calibri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PE" sz="2400" b="0" strike="noStrike" spc="-1">
                <a:solidFill>
                  <a:srgbClr val="000000"/>
                </a:solidFill>
                <a:latin typeface="Calibri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PE" sz="2000" b="0" strike="noStrike" spc="-1">
                <a:solidFill>
                  <a:srgbClr val="000000"/>
                </a:solidFill>
                <a:latin typeface="Calibri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PE" sz="2000" b="0" strike="noStrike" spc="-1">
                <a:solidFill>
                  <a:srgbClr val="000000"/>
                </a:solidFill>
                <a:latin typeface="Calibri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PE" sz="2000" b="0" strike="noStrike" spc="-1">
                <a:solidFill>
                  <a:srgbClr val="000000"/>
                </a:solidFill>
                <a:latin typeface="Calibri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PE" sz="2000" b="0" strike="noStrike" spc="-1">
                <a:solidFill>
                  <a:srgbClr val="000000"/>
                </a:solidFill>
                <a:latin typeface="Calibri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PE" sz="2000" b="0" strike="noStrike" spc="-1">
                <a:solidFill>
                  <a:srgbClr val="000000"/>
                </a:solidFill>
                <a:latin typeface="Calibri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00" indent="-324000" algn="l" defTabSz="914400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dt"/>
          </p:nvPr>
        </p:nvSpPr>
        <p:spPr>
          <a:xfrm>
            <a:off x="609600" y="6356520"/>
            <a:ext cx="284448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62AFBD4F-37CF-4C70-AB99-370E9F4FB9CE}" type="datetime">
              <a:rPr lang="es-PE" sz="1200" b="0" strike="noStrike" spc="-1">
                <a:solidFill>
                  <a:srgbClr val="8B8B8B"/>
                </a:solidFill>
                <a:latin typeface="Calibri"/>
              </a:rPr>
              <a:t>6/10/20</a:t>
            </a:fld>
            <a:endParaRPr lang="es-PE" sz="1200" b="0" strike="noStrike" spc="-1">
              <a:latin typeface="Times New Roman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ftr"/>
          </p:nvPr>
        </p:nvSpPr>
        <p:spPr>
          <a:xfrm>
            <a:off x="4165440" y="6356520"/>
            <a:ext cx="38601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s-PE" sz="2400" b="0" strike="noStrike" spc="-1">
              <a:latin typeface="Times New Roman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sldNum"/>
          </p:nvPr>
        </p:nvSpPr>
        <p:spPr>
          <a:xfrm>
            <a:off x="8737440" y="6356520"/>
            <a:ext cx="284448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853DC885-F9C3-40CF-AA96-EA035240EB59}" type="slidenum">
              <a:rPr lang="es-PE" sz="1200" b="0" strike="noStrike" spc="-1">
                <a:solidFill>
                  <a:srgbClr val="8B8B8B"/>
                </a:solidFill>
                <a:latin typeface="Calibri"/>
              </a:rPr>
              <a:t>‹Nr.›</a:t>
            </a:fld>
            <a:endParaRPr lang="es-PE" sz="1200" b="0" strike="noStrike" spc="-1">
              <a:latin typeface="Times New Roman"/>
            </a:endParaRPr>
          </a:p>
        </p:txBody>
      </p:sp>
      <p:sp>
        <p:nvSpPr>
          <p:cNvPr id="165" name="PlaceHolder 4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PE" sz="1800" b="0" strike="noStrike" spc="-1">
                <a:solidFill>
                  <a:srgbClr val="000000"/>
                </a:solidFill>
                <a:latin typeface="Calibri"/>
              </a:rPr>
              <a:t>Pulse para editar el formato del texto de título</a:t>
            </a:r>
          </a:p>
        </p:txBody>
      </p:sp>
      <p:sp>
        <p:nvSpPr>
          <p:cNvPr id="166" name="PlaceHolder 5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PE" sz="3200" b="0" strike="noStrike" spc="-1">
                <a:solidFill>
                  <a:srgbClr val="000000"/>
                </a:solidFill>
                <a:latin typeface="Calibri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PE" sz="2400" b="0" strike="noStrike" spc="-1">
                <a:solidFill>
                  <a:srgbClr val="000000"/>
                </a:solidFill>
                <a:latin typeface="Calibri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PE" sz="2000" b="0" strike="noStrike" spc="-1">
                <a:solidFill>
                  <a:srgbClr val="000000"/>
                </a:solidFill>
                <a:latin typeface="Calibri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PE" sz="2000" b="0" strike="noStrike" spc="-1">
                <a:solidFill>
                  <a:srgbClr val="000000"/>
                </a:solidFill>
                <a:latin typeface="Calibri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PE" sz="2000" b="0" strike="noStrike" spc="-1">
                <a:solidFill>
                  <a:srgbClr val="000000"/>
                </a:solidFill>
                <a:latin typeface="Calibri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PE" sz="2000" b="0" strike="noStrike" spc="-1">
                <a:solidFill>
                  <a:srgbClr val="000000"/>
                </a:solidFill>
                <a:latin typeface="Calibri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PE" sz="2000" b="0" strike="noStrike" spc="-1">
                <a:solidFill>
                  <a:srgbClr val="000000"/>
                </a:solidFill>
                <a:latin typeface="Calibri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00" indent="-324000" algn="l" defTabSz="914400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Picture 4"/>
          <p:cNvPicPr/>
          <p:nvPr/>
        </p:nvPicPr>
        <p:blipFill>
          <a:blip r:embed="rId14"/>
          <a:srcRect t="38751"/>
          <a:stretch/>
        </p:blipFill>
        <p:spPr>
          <a:xfrm>
            <a:off x="589920" y="6260400"/>
            <a:ext cx="1665120" cy="408600"/>
          </a:xfrm>
          <a:prstGeom prst="rect">
            <a:avLst/>
          </a:prstGeom>
          <a:ln>
            <a:noFill/>
          </a:ln>
        </p:spPr>
      </p:pic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PE" sz="1800" b="0" strike="noStrike" spc="-1">
                <a:solidFill>
                  <a:srgbClr val="000000"/>
                </a:solidFill>
                <a:latin typeface="Calibri"/>
              </a:rPr>
              <a:t>Pulse para editar el formato del texto de título</a:t>
            </a: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PE" sz="3200" b="0" strike="noStrike" spc="-1">
                <a:solidFill>
                  <a:srgbClr val="000000"/>
                </a:solidFill>
                <a:latin typeface="Calibri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PE" sz="2400" b="0" strike="noStrike" spc="-1">
                <a:solidFill>
                  <a:srgbClr val="000000"/>
                </a:solidFill>
                <a:latin typeface="Calibri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PE" sz="2000" b="0" strike="noStrike" spc="-1">
                <a:solidFill>
                  <a:srgbClr val="000000"/>
                </a:solidFill>
                <a:latin typeface="Calibri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PE" sz="2000" b="0" strike="noStrike" spc="-1">
                <a:solidFill>
                  <a:srgbClr val="000000"/>
                </a:solidFill>
                <a:latin typeface="Calibri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PE" sz="2000" b="0" strike="noStrike" spc="-1">
                <a:solidFill>
                  <a:srgbClr val="000000"/>
                </a:solidFill>
                <a:latin typeface="Calibri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PE" sz="2000" b="0" strike="noStrike" spc="-1">
                <a:solidFill>
                  <a:srgbClr val="000000"/>
                </a:solidFill>
                <a:latin typeface="Calibri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PE" sz="2000" b="0" strike="noStrike" spc="-1">
                <a:solidFill>
                  <a:srgbClr val="000000"/>
                </a:solidFill>
                <a:latin typeface="Calibri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00" indent="-324000" algn="l" defTabSz="914400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PE" sz="1800" b="0" strike="noStrike" spc="-1">
                <a:solidFill>
                  <a:srgbClr val="000000"/>
                </a:solidFill>
                <a:latin typeface="Calibri"/>
              </a:rPr>
              <a:t>Pulse para editar el formato del texto de título</a:t>
            </a:r>
          </a:p>
        </p:txBody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PE" sz="3200" b="0" strike="noStrike" spc="-1">
                <a:solidFill>
                  <a:srgbClr val="000000"/>
                </a:solidFill>
                <a:latin typeface="Calibri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PE" sz="2400" b="0" strike="noStrike" spc="-1">
                <a:solidFill>
                  <a:srgbClr val="000000"/>
                </a:solidFill>
                <a:latin typeface="Calibri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PE" sz="2000" b="0" strike="noStrike" spc="-1">
                <a:solidFill>
                  <a:srgbClr val="000000"/>
                </a:solidFill>
                <a:latin typeface="Calibri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PE" sz="2000" b="0" strike="noStrike" spc="-1">
                <a:solidFill>
                  <a:srgbClr val="000000"/>
                </a:solidFill>
                <a:latin typeface="Calibri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PE" sz="2000" b="0" strike="noStrike" spc="-1">
                <a:solidFill>
                  <a:srgbClr val="000000"/>
                </a:solidFill>
                <a:latin typeface="Calibri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PE" sz="2000" b="0" strike="noStrike" spc="-1">
                <a:solidFill>
                  <a:srgbClr val="000000"/>
                </a:solidFill>
                <a:latin typeface="Calibri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PE" sz="2000" b="0" strike="noStrike" spc="-1">
                <a:solidFill>
                  <a:srgbClr val="000000"/>
                </a:solidFill>
                <a:latin typeface="Calibri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00" indent="-324000" algn="l" defTabSz="914400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png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8" Type="http://schemas.openxmlformats.org/officeDocument/2006/relationships/image" Target="../media/image24.png"/><Relationship Id="rId9" Type="http://schemas.openxmlformats.org/officeDocument/2006/relationships/image" Target="../media/image4.png"/><Relationship Id="rId10" Type="http://schemas.openxmlformats.org/officeDocument/2006/relationships/image" Target="../media/image25.png"/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3.jpeg"/><Relationship Id="rId3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5" Type="http://schemas.openxmlformats.org/officeDocument/2006/relationships/image" Target="../media/image38.jp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5" Type="http://schemas.openxmlformats.org/officeDocument/2006/relationships/image" Target="../media/image41.jpeg"/><Relationship Id="rId6" Type="http://schemas.openxmlformats.org/officeDocument/2006/relationships/image" Target="../media/image42.jp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3.jpeg"/><Relationship Id="rId3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jpeg"/><Relationship Id="rId5" Type="http://schemas.openxmlformats.org/officeDocument/2006/relationships/image" Target="../media/image46.jp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7.png"/><Relationship Id="rId3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49.jpeg"/><Relationship Id="rId3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0.jpeg"/><Relationship Id="rId3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1.jpeg"/><Relationship Id="rId3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2.jpeg"/><Relationship Id="rId3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53.jpeg"/><Relationship Id="rId3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42.xml"/><Relationship Id="rId2" Type="http://schemas.openxmlformats.org/officeDocument/2006/relationships/diagramData" Target="../diagrams/data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54.jpeg"/><Relationship Id="rId3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55.jpeg"/><Relationship Id="rId3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7.jpeg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11.png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2673350"/>
            <a:ext cx="754380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0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  <p:pic>
        <p:nvPicPr>
          <p:cNvPr id="29" name="Marcador de imagen 28">
            <a:extLst>
              <a:ext uri="{FF2B5EF4-FFF2-40B4-BE49-F238E27FC236}">
                <a16:creationId xmlns:a16="http://schemas.microsoft.com/office/drawing/2014/main" xmlns="" id="{A82051DA-23C4-44CA-9CEC-D46002966251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4"/>
          <a:srcRect l="21110" r="17457"/>
          <a:stretch/>
        </p:blipFill>
        <p:spPr>
          <a:xfrm>
            <a:off x="-1" y="0"/>
            <a:ext cx="7048501" cy="6858000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B832D2CA-505B-48B2-91AA-1332C3EE8E32}"/>
              </a:ext>
            </a:extLst>
          </p:cNvPr>
          <p:cNvSpPr txBox="1"/>
          <p:nvPr/>
        </p:nvSpPr>
        <p:spPr>
          <a:xfrm>
            <a:off x="7441678" y="2452613"/>
            <a:ext cx="427651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200" dirty="0" err="1">
                <a:solidFill>
                  <a:srgbClr val="002060"/>
                </a:solidFill>
              </a:rPr>
              <a:t>Tiens</a:t>
            </a:r>
            <a:r>
              <a:rPr lang="es-PE" sz="2200" dirty="0">
                <a:solidFill>
                  <a:srgbClr val="002060"/>
                </a:solidFill>
              </a:rPr>
              <a:t> cuenta con un Parque Industrial de la Salud de más de 1km2 de longitud. En este centro se encuentran las oficinas corporativas, la universidad, hospital, salones de convenciones, laboratorios, etc.</a:t>
            </a:r>
          </a:p>
        </p:txBody>
      </p:sp>
      <p:sp>
        <p:nvSpPr>
          <p:cNvPr id="41" name="Título 1">
            <a:extLst>
              <a:ext uri="{FF2B5EF4-FFF2-40B4-BE49-F238E27FC236}">
                <a16:creationId xmlns:a16="http://schemas.microsoft.com/office/drawing/2014/main" xmlns="" id="{017418BE-974F-4B1B-A307-34A72A7B1B52}"/>
              </a:ext>
            </a:extLst>
          </p:cNvPr>
          <p:cNvSpPr txBox="1">
            <a:spLocks/>
          </p:cNvSpPr>
          <p:nvPr/>
        </p:nvSpPr>
        <p:spPr>
          <a:xfrm>
            <a:off x="7441678" y="1620634"/>
            <a:ext cx="4276514" cy="61724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b="1" dirty="0">
                <a:solidFill>
                  <a:srgbClr val="00B050"/>
                </a:solidFill>
              </a:rPr>
              <a:t>Parque Industrial</a:t>
            </a:r>
          </a:p>
        </p:txBody>
      </p:sp>
    </p:spTree>
    <p:extLst>
      <p:ext uri="{BB962C8B-B14F-4D97-AF65-F5344CB8AC3E}">
        <p14:creationId xmlns:p14="http://schemas.microsoft.com/office/powerpoint/2010/main" val="14336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imagen 1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2" r="22296"/>
          <a:stretch/>
        </p:blipFill>
        <p:spPr/>
      </p:pic>
      <p:pic>
        <p:nvPicPr>
          <p:cNvPr id="6" name="Marcador de imagen 5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2" r="10662"/>
          <a:stretch>
            <a:fillRect/>
          </a:stretch>
        </p:blipFill>
        <p:spPr/>
      </p:pic>
      <p:pic>
        <p:nvPicPr>
          <p:cNvPr id="7" name="Marcador de imagen 6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2" r="9856" b="6412"/>
          <a:stretch/>
        </p:blipFill>
        <p:spPr>
          <a:xfrm>
            <a:off x="4630056" y="3948607"/>
            <a:ext cx="4513943" cy="2909393"/>
          </a:xfrm>
        </p:spPr>
      </p:pic>
      <p:sp>
        <p:nvSpPr>
          <p:cNvPr id="80" name="Freeform 79"/>
          <p:cNvSpPr/>
          <p:nvPr/>
        </p:nvSpPr>
        <p:spPr>
          <a:xfrm>
            <a:off x="8394548" y="3947886"/>
            <a:ext cx="3797453" cy="2910114"/>
          </a:xfrm>
          <a:custGeom>
            <a:avLst/>
            <a:gdLst>
              <a:gd name="connsiteX0" fmla="*/ 0 w 3152776"/>
              <a:gd name="connsiteY0" fmla="*/ 2311853 h 2910114"/>
              <a:gd name="connsiteX1" fmla="*/ 598260 w 3152776"/>
              <a:gd name="connsiteY1" fmla="*/ 2311853 h 2910114"/>
              <a:gd name="connsiteX2" fmla="*/ 598260 w 3152776"/>
              <a:gd name="connsiteY2" fmla="*/ 2910113 h 2910114"/>
              <a:gd name="connsiteX3" fmla="*/ 0 w 3152776"/>
              <a:gd name="connsiteY3" fmla="*/ 2910113 h 2910114"/>
              <a:gd name="connsiteX4" fmla="*/ 598262 w 3152776"/>
              <a:gd name="connsiteY4" fmla="*/ 0 h 2910114"/>
              <a:gd name="connsiteX5" fmla="*/ 3152776 w 3152776"/>
              <a:gd name="connsiteY5" fmla="*/ 0 h 2910114"/>
              <a:gd name="connsiteX6" fmla="*/ 3152776 w 3152776"/>
              <a:gd name="connsiteY6" fmla="*/ 2910114 h 2910114"/>
              <a:gd name="connsiteX7" fmla="*/ 598262 w 3152776"/>
              <a:gd name="connsiteY7" fmla="*/ 2910114 h 291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2776" h="2910114">
                <a:moveTo>
                  <a:pt x="0" y="2311853"/>
                </a:moveTo>
                <a:lnTo>
                  <a:pt x="598260" y="2311853"/>
                </a:lnTo>
                <a:lnTo>
                  <a:pt x="598260" y="2910113"/>
                </a:lnTo>
                <a:lnTo>
                  <a:pt x="0" y="2910113"/>
                </a:lnTo>
                <a:close/>
                <a:moveTo>
                  <a:pt x="598262" y="0"/>
                </a:moveTo>
                <a:lnTo>
                  <a:pt x="3152776" y="0"/>
                </a:lnTo>
                <a:lnTo>
                  <a:pt x="3152776" y="2910114"/>
                </a:lnTo>
                <a:lnTo>
                  <a:pt x="598262" y="291011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5" name="Freeform 84"/>
          <p:cNvSpPr/>
          <p:nvPr/>
        </p:nvSpPr>
        <p:spPr>
          <a:xfrm>
            <a:off x="4630057" y="0"/>
            <a:ext cx="3501096" cy="3947886"/>
          </a:xfrm>
          <a:custGeom>
            <a:avLst/>
            <a:gdLst>
              <a:gd name="connsiteX0" fmla="*/ 0 w 3501096"/>
              <a:gd name="connsiteY0" fmla="*/ 0 h 3947886"/>
              <a:gd name="connsiteX1" fmla="*/ 2902857 w 3501096"/>
              <a:gd name="connsiteY1" fmla="*/ 0 h 3947886"/>
              <a:gd name="connsiteX2" fmla="*/ 2902857 w 3501096"/>
              <a:gd name="connsiteY2" fmla="*/ 3349626 h 3947886"/>
              <a:gd name="connsiteX3" fmla="*/ 3501096 w 3501096"/>
              <a:gd name="connsiteY3" fmla="*/ 3349626 h 3947886"/>
              <a:gd name="connsiteX4" fmla="*/ 3501096 w 3501096"/>
              <a:gd name="connsiteY4" fmla="*/ 3947886 h 3947886"/>
              <a:gd name="connsiteX5" fmla="*/ 2902857 w 3501096"/>
              <a:gd name="connsiteY5" fmla="*/ 3947886 h 3947886"/>
              <a:gd name="connsiteX6" fmla="*/ 2902836 w 3501096"/>
              <a:gd name="connsiteY6" fmla="*/ 3947886 h 3947886"/>
              <a:gd name="connsiteX7" fmla="*/ 0 w 3501096"/>
              <a:gd name="connsiteY7" fmla="*/ 3947886 h 394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01096" h="3947886">
                <a:moveTo>
                  <a:pt x="0" y="0"/>
                </a:moveTo>
                <a:lnTo>
                  <a:pt x="2902857" y="0"/>
                </a:lnTo>
                <a:lnTo>
                  <a:pt x="2902857" y="3349626"/>
                </a:lnTo>
                <a:lnTo>
                  <a:pt x="3501096" y="3349626"/>
                </a:lnTo>
                <a:lnTo>
                  <a:pt x="3501096" y="3947886"/>
                </a:lnTo>
                <a:lnTo>
                  <a:pt x="2902857" y="3947886"/>
                </a:lnTo>
                <a:lnTo>
                  <a:pt x="2902836" y="3947886"/>
                </a:lnTo>
                <a:lnTo>
                  <a:pt x="0" y="394788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7" name="TextBox 96"/>
          <p:cNvSpPr txBox="1"/>
          <p:nvPr/>
        </p:nvSpPr>
        <p:spPr>
          <a:xfrm>
            <a:off x="4893452" y="278918"/>
            <a:ext cx="237604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s-PE" sz="2000" dirty="0">
                <a:solidFill>
                  <a:schemeClr val="bg1"/>
                </a:solidFill>
              </a:rPr>
              <a:t>Es una de las figuras más importantes de China.</a:t>
            </a:r>
          </a:p>
          <a:p>
            <a:pPr marL="342900" indent="-342900">
              <a:buFont typeface="Arial" charset="0"/>
              <a:buChar char="•"/>
            </a:pPr>
            <a:r>
              <a:rPr lang="es-PE" sz="2000" dirty="0">
                <a:solidFill>
                  <a:schemeClr val="bg1"/>
                </a:solidFill>
              </a:rPr>
              <a:t>Ha sido nombrado Lider Empresarial Chino por sus contribuciones a la región Asia-Pacífico.</a:t>
            </a: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endParaRPr lang="en-IN" sz="2000" dirty="0">
              <a:solidFill>
                <a:schemeClr val="bg1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9406238" y="4214279"/>
            <a:ext cx="2712594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PE">
                <a:solidFill>
                  <a:schemeClr val="bg1"/>
                </a:solidFill>
              </a:rPr>
              <a:t>Es un filántropo y destina parte de su patrimonio a la caridad, enfocándose en educación y ayuda humanitaria a los países de bajos recursos.</a:t>
            </a:r>
          </a:p>
          <a:p>
            <a:pPr>
              <a:lnSpc>
                <a:spcPct val="120000"/>
              </a:lnSpc>
            </a:pP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86" name="Freeform 85"/>
          <p:cNvSpPr/>
          <p:nvPr/>
        </p:nvSpPr>
        <p:spPr>
          <a:xfrm flipV="1">
            <a:off x="0" y="4322082"/>
            <a:ext cx="4630057" cy="2535917"/>
          </a:xfrm>
          <a:custGeom>
            <a:avLst/>
            <a:gdLst>
              <a:gd name="connsiteX0" fmla="*/ 0 w 4630057"/>
              <a:gd name="connsiteY0" fmla="*/ 2535917 h 2535917"/>
              <a:gd name="connsiteX1" fmla="*/ 598260 w 4630057"/>
              <a:gd name="connsiteY1" fmla="*/ 2535917 h 2535917"/>
              <a:gd name="connsiteX2" fmla="*/ 598260 w 4630057"/>
              <a:gd name="connsiteY2" fmla="*/ 1963831 h 2535917"/>
              <a:gd name="connsiteX3" fmla="*/ 4630057 w 4630057"/>
              <a:gd name="connsiteY3" fmla="*/ 1963831 h 2535917"/>
              <a:gd name="connsiteX4" fmla="*/ 4630057 w 4630057"/>
              <a:gd name="connsiteY4" fmla="*/ 0 h 2535917"/>
              <a:gd name="connsiteX5" fmla="*/ 0 w 4630057"/>
              <a:gd name="connsiteY5" fmla="*/ 0 h 2535917"/>
              <a:gd name="connsiteX6" fmla="*/ 0 w 4630057"/>
              <a:gd name="connsiteY6" fmla="*/ 1937657 h 2535917"/>
              <a:gd name="connsiteX7" fmla="*/ 0 w 4630057"/>
              <a:gd name="connsiteY7" fmla="*/ 1963831 h 2535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30057" h="2535917">
                <a:moveTo>
                  <a:pt x="0" y="2535917"/>
                </a:moveTo>
                <a:lnTo>
                  <a:pt x="598260" y="2535917"/>
                </a:lnTo>
                <a:lnTo>
                  <a:pt x="598260" y="1963831"/>
                </a:lnTo>
                <a:lnTo>
                  <a:pt x="4630057" y="1963831"/>
                </a:lnTo>
                <a:lnTo>
                  <a:pt x="4630057" y="0"/>
                </a:lnTo>
                <a:lnTo>
                  <a:pt x="0" y="0"/>
                </a:lnTo>
                <a:lnTo>
                  <a:pt x="0" y="1937657"/>
                </a:lnTo>
                <a:lnTo>
                  <a:pt x="0" y="1963831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8" name="TextBox 97"/>
          <p:cNvSpPr txBox="1"/>
          <p:nvPr/>
        </p:nvSpPr>
        <p:spPr>
          <a:xfrm>
            <a:off x="325825" y="5248767"/>
            <a:ext cx="38501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s-PE" sz="2000">
                <a:solidFill>
                  <a:schemeClr val="bg1"/>
                </a:solidFill>
              </a:rPr>
              <a:t>Es un visionario cuyo sueño es llevar salud y riqueza a la humanidad</a:t>
            </a:r>
            <a:r>
              <a:rPr lang="es-PE" sz="2000" smtClean="0">
                <a:solidFill>
                  <a:schemeClr val="bg1"/>
                </a:solidFill>
              </a:rPr>
              <a:t>.</a:t>
            </a:r>
            <a:endParaRPr lang="es-PE" sz="2000">
              <a:solidFill>
                <a:schemeClr val="bg1"/>
              </a:solidFill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AC1CE4F2-EBFE-49F0-957D-AD55F57181D4}"/>
              </a:ext>
            </a:extLst>
          </p:cNvPr>
          <p:cNvSpPr txBox="1">
            <a:spLocks/>
          </p:cNvSpPr>
          <p:nvPr/>
        </p:nvSpPr>
        <p:spPr>
          <a:xfrm>
            <a:off x="865565" y="3695064"/>
            <a:ext cx="3112385" cy="114480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b="1" smtClean="0">
                <a:solidFill>
                  <a:schemeClr val="bg1"/>
                </a:solidFill>
              </a:rPr>
              <a:t>Nuestro Fundador</a:t>
            </a:r>
            <a:endParaRPr lang="es-PE" sz="3600" b="1" dirty="0">
              <a:solidFill>
                <a:schemeClr val="bg1"/>
              </a:solidFill>
            </a:endParaRPr>
          </a:p>
        </p:txBody>
      </p:sp>
      <p:sp>
        <p:nvSpPr>
          <p:cNvPr id="16" name="Rectángulo redondeado 15"/>
          <p:cNvSpPr/>
          <p:nvPr/>
        </p:nvSpPr>
        <p:spPr>
          <a:xfrm>
            <a:off x="9791700" y="190500"/>
            <a:ext cx="2540000" cy="6222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61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78B3F80-45E4-483C-B7EA-C35735AB2C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32"/>
          <a:stretch/>
        </p:blipFill>
        <p:spPr>
          <a:xfrm>
            <a:off x="0" y="82296"/>
            <a:ext cx="5755073" cy="6858000"/>
          </a:xfrm>
          <a:prstGeom prst="rect">
            <a:avLst/>
          </a:prstGeom>
        </p:spPr>
      </p:pic>
      <p:sp>
        <p:nvSpPr>
          <p:cNvPr id="756" name="CustomShape 1"/>
          <p:cNvSpPr/>
          <p:nvPr/>
        </p:nvSpPr>
        <p:spPr>
          <a:xfrm>
            <a:off x="-2618159" y="-576072"/>
            <a:ext cx="8592840" cy="8592840"/>
          </a:xfrm>
          <a:prstGeom prst="ellipse">
            <a:avLst/>
          </a:prstGeom>
          <a:noFill/>
          <a:ln>
            <a:solidFill>
              <a:srgbClr val="20A5D5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59" name="CustomShape 3"/>
          <p:cNvSpPr/>
          <p:nvPr/>
        </p:nvSpPr>
        <p:spPr>
          <a:xfrm>
            <a:off x="6217320" y="1920582"/>
            <a:ext cx="5532720" cy="35995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PE" sz="2800" spc="-1" dirty="0">
                <a:solidFill>
                  <a:srgbClr val="00B0F0"/>
                </a:solidFill>
                <a:latin typeface="Tahoma"/>
                <a:ea typeface="Tahoma"/>
              </a:rPr>
              <a:t>“La cosa mas afortunada en este mundo no es ganar una lotería, sino encontrarse con alguien que puede llevarte a un mundo más grande”</a:t>
            </a:r>
            <a:endParaRPr lang="es-PE" sz="2800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s-PE" sz="2800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PE" sz="2800" b="1" spc="-1" dirty="0">
                <a:solidFill>
                  <a:srgbClr val="00B0F0"/>
                </a:solidFill>
                <a:latin typeface="Tahoma"/>
                <a:ea typeface="Tahoma"/>
              </a:rPr>
              <a:t>Li Jinyuan</a:t>
            </a:r>
            <a:endParaRPr lang="es-PE" sz="2800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s-PE" sz="1600" b="1" spc="-1" dirty="0">
                <a:solidFill>
                  <a:srgbClr val="00B0F0"/>
                </a:solidFill>
                <a:latin typeface="Tahoma"/>
                <a:ea typeface="Tahoma"/>
              </a:rPr>
              <a:t>Fundador y Presidente de TIENS</a:t>
            </a:r>
            <a:endParaRPr lang="es-PE" sz="1600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s-PE" sz="1600" spc="-1" dirty="0">
              <a:latin typeface="Arial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 CuadroTexto"/>
          <p:cNvSpPr txBox="1"/>
          <p:nvPr/>
        </p:nvSpPr>
        <p:spPr>
          <a:xfrm>
            <a:off x="657841" y="302887"/>
            <a:ext cx="461265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PE" sz="3200" b="1" dirty="0">
                <a:solidFill>
                  <a:srgbClr val="17B76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Líneas de Producto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3685793" y="990527"/>
            <a:ext cx="1975804" cy="493727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817862" y="973418"/>
            <a:ext cx="1975804" cy="495438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22"/>
          <p:cNvSpPr/>
          <p:nvPr/>
        </p:nvSpPr>
        <p:spPr>
          <a:xfrm>
            <a:off x="9395096" y="973417"/>
            <a:ext cx="1975803" cy="4954385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2 CuadroTexto"/>
          <p:cNvSpPr txBox="1"/>
          <p:nvPr/>
        </p:nvSpPr>
        <p:spPr>
          <a:xfrm>
            <a:off x="794826" y="6151923"/>
            <a:ext cx="1975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b="1" dirty="0">
                <a:solidFill>
                  <a:schemeClr val="accent3">
                    <a:lumMod val="7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SUPLEMENTOS</a:t>
            </a:r>
          </a:p>
        </p:txBody>
      </p:sp>
      <p:sp>
        <p:nvSpPr>
          <p:cNvPr id="17" name="2 CuadroTexto"/>
          <p:cNvSpPr txBox="1"/>
          <p:nvPr/>
        </p:nvSpPr>
        <p:spPr>
          <a:xfrm>
            <a:off x="3587771" y="6079934"/>
            <a:ext cx="2171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b="1" dirty="0">
                <a:solidFill>
                  <a:srgbClr val="0070C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EQUIPOS </a:t>
            </a:r>
          </a:p>
          <a:p>
            <a:pPr algn="ctr"/>
            <a:r>
              <a:rPr lang="es-PE" b="1" dirty="0">
                <a:solidFill>
                  <a:srgbClr val="0070C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PARA LA SALUD</a:t>
            </a:r>
          </a:p>
        </p:txBody>
      </p:sp>
      <p:sp>
        <p:nvSpPr>
          <p:cNvPr id="18" name="2 CuadroTexto"/>
          <p:cNvSpPr txBox="1"/>
          <p:nvPr/>
        </p:nvSpPr>
        <p:spPr>
          <a:xfrm>
            <a:off x="9297073" y="6079934"/>
            <a:ext cx="2171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b="1" dirty="0">
                <a:solidFill>
                  <a:srgbClr val="FF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CUIDADO</a:t>
            </a:r>
          </a:p>
          <a:p>
            <a:pPr algn="ctr"/>
            <a:r>
              <a:rPr lang="es-PE" b="1" dirty="0">
                <a:solidFill>
                  <a:srgbClr val="FF3399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PERSONAL</a:t>
            </a:r>
          </a:p>
        </p:txBody>
      </p:sp>
      <p:sp>
        <p:nvSpPr>
          <p:cNvPr id="27" name="Rectángulo 22"/>
          <p:cNvSpPr/>
          <p:nvPr/>
        </p:nvSpPr>
        <p:spPr>
          <a:xfrm>
            <a:off x="6469798" y="973418"/>
            <a:ext cx="1975804" cy="495438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2 CuadroTexto"/>
          <p:cNvSpPr txBox="1"/>
          <p:nvPr/>
        </p:nvSpPr>
        <p:spPr>
          <a:xfrm>
            <a:off x="6823867" y="6078141"/>
            <a:ext cx="1314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b="1" dirty="0">
                <a:solidFill>
                  <a:srgbClr val="00B0F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LÍNEA DE</a:t>
            </a:r>
          </a:p>
          <a:p>
            <a:pPr algn="ctr"/>
            <a:r>
              <a:rPr lang="es-PE" b="1" dirty="0">
                <a:solidFill>
                  <a:srgbClr val="00B0F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BELLEZA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3DBD5550-1438-47E5-8BCA-E72EF83168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553" y="285445"/>
            <a:ext cx="1858942" cy="43507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4E52679B-D7FF-4860-8599-77C537B77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0" y="1120140"/>
            <a:ext cx="11468100" cy="461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13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134" y="1062479"/>
            <a:ext cx="2551682" cy="4628429"/>
          </a:xfrm>
          <a:prstGeom prst="rect">
            <a:avLst/>
          </a:prstGeom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1044" y="1062479"/>
            <a:ext cx="2551682" cy="4628429"/>
          </a:xfrm>
          <a:prstGeom prst="rect">
            <a:avLst/>
          </a:prstGeom>
          <a:effectLst/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581" y="1062477"/>
            <a:ext cx="2551682" cy="4628429"/>
          </a:xfrm>
          <a:prstGeom prst="rect">
            <a:avLst/>
          </a:prstGeom>
          <a:effectLst/>
        </p:spPr>
      </p:pic>
      <p:sp>
        <p:nvSpPr>
          <p:cNvPr id="10" name="10 Rectángulo"/>
          <p:cNvSpPr/>
          <p:nvPr/>
        </p:nvSpPr>
        <p:spPr>
          <a:xfrm>
            <a:off x="263956" y="5559163"/>
            <a:ext cx="2762932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IN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TIENS </a:t>
            </a:r>
            <a:r>
              <a:rPr lang="en-IN" b="1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Página</a:t>
            </a:r>
            <a:r>
              <a:rPr lang="en-IN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IN" b="1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Latam</a:t>
            </a:r>
            <a:r>
              <a:rPr lang="en-IN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algn="ctr">
              <a:lnSpc>
                <a:spcPct val="80000"/>
              </a:lnSpc>
            </a:pPr>
            <a:endParaRPr lang="en-IN" b="1" dirty="0">
              <a:latin typeface="Arial" charset="0"/>
              <a:ea typeface="Arial" charset="0"/>
              <a:cs typeface="Arial" charset="0"/>
            </a:endParaRPr>
          </a:p>
          <a:p>
            <a:pPr algn="ctr">
              <a:lnSpc>
                <a:spcPct val="80000"/>
              </a:lnSpc>
            </a:pPr>
            <a:r>
              <a:rPr lang="en-I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Tienslatam1</a:t>
            </a:r>
          </a:p>
        </p:txBody>
      </p:sp>
      <p:sp>
        <p:nvSpPr>
          <p:cNvPr id="12" name="12 Rectángulo"/>
          <p:cNvSpPr/>
          <p:nvPr/>
        </p:nvSpPr>
        <p:spPr>
          <a:xfrm>
            <a:off x="3059091" y="5559165"/>
            <a:ext cx="2859118" cy="102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IN" b="1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Grupo</a:t>
            </a:r>
            <a:r>
              <a:rPr lang="en-IN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de Facebook:</a:t>
            </a:r>
          </a:p>
          <a:p>
            <a:pPr algn="ctr">
              <a:lnSpc>
                <a:spcPct val="80000"/>
              </a:lnSpc>
            </a:pPr>
            <a:endParaRPr lang="en-IN" b="1" dirty="0">
              <a:latin typeface="Arial" charset="0"/>
              <a:ea typeface="Arial" charset="0"/>
              <a:cs typeface="Arial" charset="0"/>
            </a:endParaRPr>
          </a:p>
          <a:p>
            <a:pPr algn="ctr">
              <a:lnSpc>
                <a:spcPct val="80000"/>
              </a:lnSpc>
            </a:pPr>
            <a:r>
              <a:rPr lang="en-IN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Tiens</a:t>
            </a:r>
            <a:r>
              <a:rPr lang="en-I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IN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latam</a:t>
            </a:r>
            <a:r>
              <a:rPr lang="en-I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IN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Distribuidores</a:t>
            </a:r>
            <a:endParaRPr lang="en-IN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14 Rectángulo"/>
          <p:cNvSpPr/>
          <p:nvPr/>
        </p:nvSpPr>
        <p:spPr>
          <a:xfrm>
            <a:off x="6005181" y="5559163"/>
            <a:ext cx="2859118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IN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Instagram:</a:t>
            </a:r>
          </a:p>
          <a:p>
            <a:pPr algn="ctr">
              <a:lnSpc>
                <a:spcPct val="80000"/>
              </a:lnSpc>
            </a:pPr>
            <a:endParaRPr lang="en-IN" b="1" dirty="0">
              <a:latin typeface="Arial" charset="0"/>
              <a:ea typeface="Arial" charset="0"/>
              <a:cs typeface="Arial" charset="0"/>
            </a:endParaRPr>
          </a:p>
          <a:p>
            <a:pPr algn="ctr">
              <a:lnSpc>
                <a:spcPct val="80000"/>
              </a:lnSpc>
            </a:pPr>
            <a:r>
              <a:rPr lang="en-I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@</a:t>
            </a:r>
            <a:r>
              <a:rPr lang="en-IN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vivetiens</a:t>
            </a:r>
            <a:endParaRPr lang="en-IN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4505" y="1062479"/>
            <a:ext cx="2551682" cy="4628429"/>
          </a:xfrm>
          <a:prstGeom prst="rect">
            <a:avLst/>
          </a:prstGeom>
          <a:effectLst/>
        </p:spPr>
      </p:pic>
      <p:sp>
        <p:nvSpPr>
          <p:cNvPr id="19" name="14 Rectángulo"/>
          <p:cNvSpPr/>
          <p:nvPr/>
        </p:nvSpPr>
        <p:spPr>
          <a:xfrm>
            <a:off x="8922552" y="5559163"/>
            <a:ext cx="2859118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IN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YouTube</a:t>
            </a:r>
          </a:p>
          <a:p>
            <a:pPr algn="ctr">
              <a:lnSpc>
                <a:spcPct val="80000"/>
              </a:lnSpc>
            </a:pPr>
            <a:endParaRPr lang="en-IN" b="1" dirty="0">
              <a:latin typeface="Arial" charset="0"/>
              <a:ea typeface="Arial" charset="0"/>
              <a:cs typeface="Arial" charset="0"/>
            </a:endParaRPr>
          </a:p>
          <a:p>
            <a:pPr algn="ctr">
              <a:lnSpc>
                <a:spcPct val="80000"/>
              </a:lnSpc>
            </a:pPr>
            <a:r>
              <a:rPr lang="en-IN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Tiens</a:t>
            </a:r>
            <a:r>
              <a:rPr lang="en-I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Am</a:t>
            </a:r>
            <a:r>
              <a:rPr lang="es-E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érica</a:t>
            </a:r>
            <a:endParaRPr lang="en-IN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8" b="1276"/>
          <a:stretch/>
        </p:blipFill>
        <p:spPr>
          <a:xfrm>
            <a:off x="9500923" y="1780370"/>
            <a:ext cx="1669818" cy="3414695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0"/>
          <a:stretch/>
        </p:blipFill>
        <p:spPr>
          <a:xfrm>
            <a:off x="795301" y="1780370"/>
            <a:ext cx="1695340" cy="3429210"/>
          </a:xfrm>
          <a:prstGeom prst="rect">
            <a:avLst/>
          </a:prstGeom>
        </p:spPr>
      </p:pic>
      <p:pic>
        <p:nvPicPr>
          <p:cNvPr id="11" name="Picture 2" descr="C:\Users\ECONTRERAS\Desktop\facebook-3-logo-png-transparent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8124" y="1330096"/>
            <a:ext cx="793141" cy="79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8"/>
          <a:stretch/>
        </p:blipFill>
        <p:spPr>
          <a:xfrm>
            <a:off x="3621115" y="1804970"/>
            <a:ext cx="1671261" cy="3375582"/>
          </a:xfrm>
          <a:prstGeom prst="rect">
            <a:avLst/>
          </a:prstGeom>
        </p:spPr>
      </p:pic>
      <p:pic>
        <p:nvPicPr>
          <p:cNvPr id="13" name="Picture 2" descr="C:\Users\ECONTRERAS\Desktop\facebook-3-logo-png-transparent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9587" y="1330096"/>
            <a:ext cx="793141" cy="79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6"/>
          <a:stretch/>
        </p:blipFill>
        <p:spPr>
          <a:xfrm>
            <a:off x="6582830" y="1775942"/>
            <a:ext cx="1671261" cy="3456436"/>
          </a:xfrm>
          <a:prstGeom prst="rect">
            <a:avLst/>
          </a:prstGeom>
        </p:spPr>
      </p:pic>
      <p:pic>
        <p:nvPicPr>
          <p:cNvPr id="15" name="Picture 2" descr="C:\Users\ECONTRERAS\Desktop\social-instagram-new-circle-512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5677" y="1330096"/>
            <a:ext cx="793141" cy="79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553" y="285445"/>
            <a:ext cx="1858942" cy="435072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594360" y="455538"/>
            <a:ext cx="7266901" cy="381802"/>
          </a:xfrm>
        </p:spPr>
        <p:txBody>
          <a:bodyPr>
            <a:noAutofit/>
          </a:bodyPr>
          <a:lstStyle/>
          <a:p>
            <a:r>
              <a:rPr lang="es-ES" sz="3600" b="1" dirty="0">
                <a:solidFill>
                  <a:srgbClr val="00B050"/>
                </a:solidFill>
              </a:rPr>
              <a:t>Redes Sociales</a:t>
            </a:r>
            <a:endParaRPr lang="en-IN" sz="3600" b="1" dirty="0">
              <a:solidFill>
                <a:srgbClr val="00B05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237" y="1315535"/>
            <a:ext cx="836950" cy="8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83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000C52A-87C6-4B1C-927F-AF5926EBE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3600" b="1" dirty="0">
                <a:solidFill>
                  <a:srgbClr val="00B050"/>
                </a:solidFill>
              </a:rPr>
              <a:t>Plataformas </a:t>
            </a:r>
            <a:r>
              <a:rPr lang="es-PE" sz="3600" b="1" dirty="0" err="1">
                <a:solidFill>
                  <a:srgbClr val="00B050"/>
                </a:solidFill>
              </a:rPr>
              <a:t>Tiens</a:t>
            </a:r>
            <a:endParaRPr lang="es-PE" sz="3600" b="1" dirty="0">
              <a:solidFill>
                <a:srgbClr val="00B050"/>
              </a:solidFill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B5BDEDC3-ACEE-4B28-93CA-F5ABFA4CD6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7825" y="1114785"/>
            <a:ext cx="2551682" cy="4628429"/>
          </a:xfrm>
          <a:prstGeom prst="rect">
            <a:avLst/>
          </a:prstGeom>
          <a:effectLst/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F8A31B7E-5DB5-467B-A2B9-85727F83F5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107" y="1114785"/>
            <a:ext cx="2551682" cy="4628429"/>
          </a:xfrm>
          <a:prstGeom prst="rect">
            <a:avLst/>
          </a:prstGeom>
          <a:effectLst/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BD3BFFC8-9105-4BA6-A5C5-FD09771B21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401" y="1114231"/>
            <a:ext cx="2551682" cy="4628429"/>
          </a:xfrm>
          <a:prstGeom prst="rect">
            <a:avLst/>
          </a:prstGeom>
          <a:effectLst/>
        </p:spPr>
      </p:pic>
      <p:sp>
        <p:nvSpPr>
          <p:cNvPr id="11" name="10 Rectángulo">
            <a:extLst>
              <a:ext uri="{FF2B5EF4-FFF2-40B4-BE49-F238E27FC236}">
                <a16:creationId xmlns:a16="http://schemas.microsoft.com/office/drawing/2014/main" xmlns="" id="{8C6667AE-CF0F-45F4-ABBC-0C2B3A160616}"/>
              </a:ext>
            </a:extLst>
          </p:cNvPr>
          <p:cNvSpPr/>
          <p:nvPr/>
        </p:nvSpPr>
        <p:spPr>
          <a:xfrm>
            <a:off x="723776" y="5767883"/>
            <a:ext cx="2762932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IN" b="1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Página</a:t>
            </a:r>
            <a:r>
              <a:rPr lang="en-IN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Web</a:t>
            </a:r>
          </a:p>
        </p:txBody>
      </p:sp>
      <p:sp>
        <p:nvSpPr>
          <p:cNvPr id="13" name="12 Rectángulo">
            <a:extLst>
              <a:ext uri="{FF2B5EF4-FFF2-40B4-BE49-F238E27FC236}">
                <a16:creationId xmlns:a16="http://schemas.microsoft.com/office/drawing/2014/main" xmlns="" id="{1D61C6A8-CA16-49DC-B16E-D8956FCD9F46}"/>
              </a:ext>
            </a:extLst>
          </p:cNvPr>
          <p:cNvSpPr/>
          <p:nvPr/>
        </p:nvSpPr>
        <p:spPr>
          <a:xfrm>
            <a:off x="4595154" y="5768437"/>
            <a:ext cx="285911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IN" b="1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Compra</a:t>
            </a:r>
            <a:r>
              <a:rPr lang="en-IN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IN" b="1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en</a:t>
            </a:r>
            <a:r>
              <a:rPr lang="en-IN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IN" b="1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Línea</a:t>
            </a:r>
            <a:endParaRPr lang="en-IN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14 Rectángulo">
            <a:extLst>
              <a:ext uri="{FF2B5EF4-FFF2-40B4-BE49-F238E27FC236}">
                <a16:creationId xmlns:a16="http://schemas.microsoft.com/office/drawing/2014/main" xmlns="" id="{0D260C0C-81F5-47AD-9DBD-FA282409D5C0}"/>
              </a:ext>
            </a:extLst>
          </p:cNvPr>
          <p:cNvSpPr/>
          <p:nvPr/>
        </p:nvSpPr>
        <p:spPr>
          <a:xfrm>
            <a:off x="8415872" y="5768437"/>
            <a:ext cx="285911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IN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V-Share</a:t>
            </a:r>
            <a:endParaRPr lang="en-IN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xmlns="" id="{6E63084F-7DD6-422F-97DC-8BD0845ABF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77" y="1846167"/>
            <a:ext cx="1726477" cy="3311568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xmlns="" id="{67F4641D-1E86-4183-9BED-5C659DAC63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961" y="1846167"/>
            <a:ext cx="1657351" cy="3311568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xmlns="" id="{734387A4-C625-4DBB-A11E-A36FB107F1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78" y="1846167"/>
            <a:ext cx="1666328" cy="3311568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xmlns="" id="{F93EFCB9-9D8F-460C-B8AF-4F126A6F70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553" y="285445"/>
            <a:ext cx="1858942" cy="4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9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>
            <a:spLocks/>
          </p:cNvSpPr>
          <p:nvPr/>
        </p:nvSpPr>
        <p:spPr>
          <a:xfrm>
            <a:off x="1716" y="-1"/>
            <a:ext cx="12190284" cy="6858001"/>
          </a:xfrm>
          <a:prstGeom prst="rect">
            <a:avLst/>
          </a:prstGeom>
          <a:solidFill>
            <a:srgbClr val="112843">
              <a:alpha val="9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IN" dirty="0"/>
          </a:p>
        </p:txBody>
      </p:sp>
      <p:sp>
        <p:nvSpPr>
          <p:cNvPr id="4" name="TextBox 3"/>
          <p:cNvSpPr txBox="1"/>
          <p:nvPr/>
        </p:nvSpPr>
        <p:spPr>
          <a:xfrm>
            <a:off x="6095968" y="1003300"/>
            <a:ext cx="65" cy="1107996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spAutoFit/>
          </a:bodyPr>
          <a:lstStyle/>
          <a:p>
            <a:pPr algn="ctr"/>
            <a:endParaRPr lang="en-IN" sz="7200" dirty="0">
              <a:solidFill>
                <a:schemeClr val="bg1"/>
              </a:solidFill>
              <a:latin typeface="FontAwesome" pitchFamily="50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4344321" y="519531"/>
            <a:ext cx="420184" cy="199588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4"/>
          <p:cNvSpPr txBox="1">
            <a:spLocks/>
          </p:cNvSpPr>
          <p:nvPr/>
        </p:nvSpPr>
        <p:spPr>
          <a:xfrm>
            <a:off x="483303" y="695539"/>
            <a:ext cx="3643200" cy="1643865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IN" sz="4800" dirty="0">
                <a:solidFill>
                  <a:schemeClr val="bg1"/>
                </a:solidFill>
              </a:rPr>
              <a:t>¿Qu</a:t>
            </a:r>
            <a:r>
              <a:rPr lang="es-ES" sz="4800" dirty="0">
                <a:solidFill>
                  <a:schemeClr val="bg1"/>
                </a:solidFill>
              </a:rPr>
              <a:t>é</a:t>
            </a:r>
            <a:r>
              <a:rPr lang="en-IN" sz="4800" dirty="0">
                <a:solidFill>
                  <a:schemeClr val="bg1"/>
                </a:solidFill>
              </a:rPr>
              <a:t> </a:t>
            </a:r>
            <a:r>
              <a:rPr lang="en-IN" sz="4800" dirty="0" err="1">
                <a:solidFill>
                  <a:schemeClr val="bg1"/>
                </a:solidFill>
              </a:rPr>
              <a:t>es</a:t>
            </a:r>
            <a:endParaRPr lang="en-IN" sz="4800" dirty="0">
              <a:solidFill>
                <a:schemeClr val="bg1"/>
              </a:solidFill>
            </a:endParaRPr>
          </a:p>
          <a:p>
            <a:pPr algn="r"/>
            <a:r>
              <a:rPr lang="en-IN" sz="4800" dirty="0">
                <a:solidFill>
                  <a:schemeClr val="bg1"/>
                </a:solidFill>
              </a:rPr>
              <a:t>un </a:t>
            </a:r>
            <a:r>
              <a:rPr lang="en-IN" sz="4800" b="1" dirty="0">
                <a:solidFill>
                  <a:schemeClr val="bg1"/>
                </a:solidFill>
              </a:rPr>
              <a:t>Sistema </a:t>
            </a:r>
            <a:r>
              <a:rPr lang="en-IN" sz="4800" b="1" dirty="0" err="1">
                <a:solidFill>
                  <a:schemeClr val="bg1"/>
                </a:solidFill>
              </a:rPr>
              <a:t>Educativo</a:t>
            </a:r>
            <a:r>
              <a:rPr lang="en-IN" sz="48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409358" y="1354891"/>
            <a:ext cx="5198382" cy="1724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144000" rIns="144000" bIns="144000" rtlCol="0" anchor="ctr">
            <a:noAutofit/>
          </a:bodyPr>
          <a:lstStyle/>
          <a:p>
            <a:r>
              <a:rPr lang="es-MX" dirty="0">
                <a:solidFill>
                  <a:srgbClr val="002060"/>
                </a:solidFill>
              </a:rPr>
              <a:t>¡Es TU SISTEMA DE EDUCACIÓN! Un conjunto de entrenamientos y herramientas para que puedas crecer en tu negocio de manera de reclutar más, vender más y retener a tus nuevos asociados.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409358" y="3346670"/>
            <a:ext cx="5198382" cy="925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144000" rIns="144000" bIns="144000" rtlCol="0" anchor="ctr">
            <a:noAutofit/>
          </a:bodyPr>
          <a:lstStyle/>
          <a:p>
            <a:r>
              <a:rPr lang="es-MX" dirty="0">
                <a:solidFill>
                  <a:srgbClr val="002060"/>
                </a:solidFill>
              </a:rPr>
              <a:t>Es un programa personalizado para Distribuidores TIENS.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475685" y="1354889"/>
            <a:ext cx="658086" cy="590516"/>
            <a:chOff x="7083476" y="974292"/>
            <a:chExt cx="658086" cy="590516"/>
          </a:xfrm>
        </p:grpSpPr>
        <p:sp>
          <p:nvSpPr>
            <p:cNvPr id="18" name="Rectangle 17"/>
            <p:cNvSpPr/>
            <p:nvPr/>
          </p:nvSpPr>
          <p:spPr>
            <a:xfrm>
              <a:off x="7083476" y="974292"/>
              <a:ext cx="658086" cy="59051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>
              <a:noAutofit/>
            </a:bodyPr>
            <a:lstStyle/>
            <a:p>
              <a:pPr algn="ctr"/>
              <a:endParaRPr lang="en-IN" sz="2400" dirty="0">
                <a:latin typeface="FontAwesome" pitchFamily="2" charset="0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7222776" y="1136875"/>
              <a:ext cx="379486" cy="290858"/>
            </a:xfrm>
            <a:custGeom>
              <a:avLst/>
              <a:gdLst/>
              <a:ahLst/>
              <a:cxnLst/>
              <a:rect l="l" t="t" r="r" b="b"/>
              <a:pathLst>
                <a:path w="263638" h="202066">
                  <a:moveTo>
                    <a:pt x="224178" y="0"/>
                  </a:moveTo>
                  <a:cubicBezTo>
                    <a:pt x="228713" y="0"/>
                    <a:pt x="232569" y="1587"/>
                    <a:pt x="235744" y="4762"/>
                  </a:cubicBezTo>
                  <a:lnTo>
                    <a:pt x="258876" y="27894"/>
                  </a:lnTo>
                  <a:cubicBezTo>
                    <a:pt x="262051" y="31069"/>
                    <a:pt x="263638" y="34925"/>
                    <a:pt x="263638" y="39460"/>
                  </a:cubicBezTo>
                  <a:cubicBezTo>
                    <a:pt x="263638" y="43996"/>
                    <a:pt x="262051" y="47852"/>
                    <a:pt x="258876" y="51027"/>
                  </a:cubicBezTo>
                  <a:lnTo>
                    <a:pt x="135731" y="174171"/>
                  </a:lnTo>
                  <a:lnTo>
                    <a:pt x="112599" y="197303"/>
                  </a:lnTo>
                  <a:cubicBezTo>
                    <a:pt x="109424" y="200478"/>
                    <a:pt x="105569" y="202066"/>
                    <a:pt x="101033" y="202066"/>
                  </a:cubicBezTo>
                  <a:cubicBezTo>
                    <a:pt x="96497" y="202066"/>
                    <a:pt x="92642" y="200478"/>
                    <a:pt x="89467" y="197303"/>
                  </a:cubicBezTo>
                  <a:lnTo>
                    <a:pt x="66335" y="174171"/>
                  </a:lnTo>
                  <a:lnTo>
                    <a:pt x="4763" y="112599"/>
                  </a:lnTo>
                  <a:cubicBezTo>
                    <a:pt x="1588" y="109424"/>
                    <a:pt x="0" y="105569"/>
                    <a:pt x="0" y="101033"/>
                  </a:cubicBezTo>
                  <a:cubicBezTo>
                    <a:pt x="0" y="96497"/>
                    <a:pt x="1588" y="92642"/>
                    <a:pt x="4763" y="89467"/>
                  </a:cubicBezTo>
                  <a:lnTo>
                    <a:pt x="27895" y="66335"/>
                  </a:lnTo>
                  <a:cubicBezTo>
                    <a:pt x="31070" y="63160"/>
                    <a:pt x="34925" y="61572"/>
                    <a:pt x="39461" y="61572"/>
                  </a:cubicBezTo>
                  <a:cubicBezTo>
                    <a:pt x="43996" y="61572"/>
                    <a:pt x="47852" y="63160"/>
                    <a:pt x="51027" y="66335"/>
                  </a:cubicBezTo>
                  <a:lnTo>
                    <a:pt x="101033" y="116511"/>
                  </a:lnTo>
                  <a:lnTo>
                    <a:pt x="212612" y="4762"/>
                  </a:lnTo>
                  <a:cubicBezTo>
                    <a:pt x="215787" y="1587"/>
                    <a:pt x="219642" y="0"/>
                    <a:pt x="224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sz="2400" dirty="0">
                <a:latin typeface="FontAwesome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475685" y="3514055"/>
            <a:ext cx="658086" cy="590516"/>
            <a:chOff x="7083476" y="2054017"/>
            <a:chExt cx="658086" cy="590516"/>
          </a:xfrm>
        </p:grpSpPr>
        <p:sp>
          <p:nvSpPr>
            <p:cNvPr id="22" name="Rectangle 21"/>
            <p:cNvSpPr/>
            <p:nvPr/>
          </p:nvSpPr>
          <p:spPr>
            <a:xfrm>
              <a:off x="7083476" y="2054017"/>
              <a:ext cx="658086" cy="59051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>
              <a:noAutofit/>
            </a:bodyPr>
            <a:lstStyle/>
            <a:p>
              <a:pPr algn="ctr"/>
              <a:endParaRPr lang="en-IN" sz="2400" dirty="0">
                <a:latin typeface="FontAwesome" pitchFamily="2" charset="0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7221918" y="2248242"/>
              <a:ext cx="379486" cy="290858"/>
            </a:xfrm>
            <a:custGeom>
              <a:avLst/>
              <a:gdLst/>
              <a:ahLst/>
              <a:cxnLst/>
              <a:rect l="l" t="t" r="r" b="b"/>
              <a:pathLst>
                <a:path w="263638" h="202066">
                  <a:moveTo>
                    <a:pt x="224178" y="0"/>
                  </a:moveTo>
                  <a:cubicBezTo>
                    <a:pt x="228713" y="0"/>
                    <a:pt x="232569" y="1587"/>
                    <a:pt x="235744" y="4762"/>
                  </a:cubicBezTo>
                  <a:lnTo>
                    <a:pt x="258876" y="27894"/>
                  </a:lnTo>
                  <a:cubicBezTo>
                    <a:pt x="262051" y="31069"/>
                    <a:pt x="263638" y="34925"/>
                    <a:pt x="263638" y="39460"/>
                  </a:cubicBezTo>
                  <a:cubicBezTo>
                    <a:pt x="263638" y="43996"/>
                    <a:pt x="262051" y="47852"/>
                    <a:pt x="258876" y="51027"/>
                  </a:cubicBezTo>
                  <a:lnTo>
                    <a:pt x="135731" y="174171"/>
                  </a:lnTo>
                  <a:lnTo>
                    <a:pt x="112599" y="197303"/>
                  </a:lnTo>
                  <a:cubicBezTo>
                    <a:pt x="109424" y="200478"/>
                    <a:pt x="105569" y="202066"/>
                    <a:pt x="101033" y="202066"/>
                  </a:cubicBezTo>
                  <a:cubicBezTo>
                    <a:pt x="96497" y="202066"/>
                    <a:pt x="92642" y="200478"/>
                    <a:pt x="89467" y="197303"/>
                  </a:cubicBezTo>
                  <a:lnTo>
                    <a:pt x="66335" y="174171"/>
                  </a:lnTo>
                  <a:lnTo>
                    <a:pt x="4763" y="112599"/>
                  </a:lnTo>
                  <a:cubicBezTo>
                    <a:pt x="1588" y="109424"/>
                    <a:pt x="0" y="105569"/>
                    <a:pt x="0" y="101033"/>
                  </a:cubicBezTo>
                  <a:cubicBezTo>
                    <a:pt x="0" y="96497"/>
                    <a:pt x="1588" y="92642"/>
                    <a:pt x="4763" y="89467"/>
                  </a:cubicBezTo>
                  <a:lnTo>
                    <a:pt x="27895" y="66335"/>
                  </a:lnTo>
                  <a:cubicBezTo>
                    <a:pt x="31070" y="63160"/>
                    <a:pt x="34925" y="61572"/>
                    <a:pt x="39461" y="61572"/>
                  </a:cubicBezTo>
                  <a:cubicBezTo>
                    <a:pt x="43996" y="61572"/>
                    <a:pt x="47852" y="63160"/>
                    <a:pt x="51027" y="66335"/>
                  </a:cubicBezTo>
                  <a:lnTo>
                    <a:pt x="101033" y="116511"/>
                  </a:lnTo>
                  <a:lnTo>
                    <a:pt x="212612" y="4762"/>
                  </a:lnTo>
                  <a:cubicBezTo>
                    <a:pt x="215787" y="1587"/>
                    <a:pt x="219642" y="0"/>
                    <a:pt x="224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sz="2400" dirty="0">
                <a:latin typeface="FontAwesome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475685" y="4582044"/>
            <a:ext cx="658086" cy="590516"/>
            <a:chOff x="7083476" y="4213467"/>
            <a:chExt cx="658086" cy="590516"/>
          </a:xfrm>
        </p:grpSpPr>
        <p:sp>
          <p:nvSpPr>
            <p:cNvPr id="28" name="Rectangle 27"/>
            <p:cNvSpPr/>
            <p:nvPr/>
          </p:nvSpPr>
          <p:spPr>
            <a:xfrm>
              <a:off x="7083476" y="4213467"/>
              <a:ext cx="658086" cy="59051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>
              <a:noAutofit/>
            </a:bodyPr>
            <a:lstStyle/>
            <a:p>
              <a:pPr algn="ctr"/>
              <a:endParaRPr lang="en-IN" sz="2400" dirty="0">
                <a:latin typeface="FontAwesome" pitchFamily="2" charset="0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7221918" y="4397599"/>
              <a:ext cx="379486" cy="290858"/>
            </a:xfrm>
            <a:custGeom>
              <a:avLst/>
              <a:gdLst/>
              <a:ahLst/>
              <a:cxnLst/>
              <a:rect l="l" t="t" r="r" b="b"/>
              <a:pathLst>
                <a:path w="263638" h="202066">
                  <a:moveTo>
                    <a:pt x="224178" y="0"/>
                  </a:moveTo>
                  <a:cubicBezTo>
                    <a:pt x="228713" y="0"/>
                    <a:pt x="232569" y="1587"/>
                    <a:pt x="235744" y="4762"/>
                  </a:cubicBezTo>
                  <a:lnTo>
                    <a:pt x="258876" y="27894"/>
                  </a:lnTo>
                  <a:cubicBezTo>
                    <a:pt x="262051" y="31069"/>
                    <a:pt x="263638" y="34925"/>
                    <a:pt x="263638" y="39460"/>
                  </a:cubicBezTo>
                  <a:cubicBezTo>
                    <a:pt x="263638" y="43996"/>
                    <a:pt x="262051" y="47852"/>
                    <a:pt x="258876" y="51027"/>
                  </a:cubicBezTo>
                  <a:lnTo>
                    <a:pt x="135731" y="174171"/>
                  </a:lnTo>
                  <a:lnTo>
                    <a:pt x="112599" y="197303"/>
                  </a:lnTo>
                  <a:cubicBezTo>
                    <a:pt x="109424" y="200478"/>
                    <a:pt x="105569" y="202066"/>
                    <a:pt x="101033" y="202066"/>
                  </a:cubicBezTo>
                  <a:cubicBezTo>
                    <a:pt x="96497" y="202066"/>
                    <a:pt x="92642" y="200478"/>
                    <a:pt x="89467" y="197303"/>
                  </a:cubicBezTo>
                  <a:lnTo>
                    <a:pt x="66335" y="174171"/>
                  </a:lnTo>
                  <a:lnTo>
                    <a:pt x="4763" y="112599"/>
                  </a:lnTo>
                  <a:cubicBezTo>
                    <a:pt x="1588" y="109424"/>
                    <a:pt x="0" y="105569"/>
                    <a:pt x="0" y="101033"/>
                  </a:cubicBezTo>
                  <a:cubicBezTo>
                    <a:pt x="0" y="96497"/>
                    <a:pt x="1588" y="92642"/>
                    <a:pt x="4763" y="89467"/>
                  </a:cubicBezTo>
                  <a:lnTo>
                    <a:pt x="27895" y="66335"/>
                  </a:lnTo>
                  <a:cubicBezTo>
                    <a:pt x="31070" y="63160"/>
                    <a:pt x="34925" y="61572"/>
                    <a:pt x="39461" y="61572"/>
                  </a:cubicBezTo>
                  <a:cubicBezTo>
                    <a:pt x="43996" y="61572"/>
                    <a:pt x="47852" y="63160"/>
                    <a:pt x="51027" y="66335"/>
                  </a:cubicBezTo>
                  <a:lnTo>
                    <a:pt x="101033" y="116511"/>
                  </a:lnTo>
                  <a:lnTo>
                    <a:pt x="212612" y="4762"/>
                  </a:lnTo>
                  <a:cubicBezTo>
                    <a:pt x="215787" y="1587"/>
                    <a:pt x="219642" y="0"/>
                    <a:pt x="2241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sz="2400" dirty="0">
                <a:latin typeface="FontAwesome" pitchFamily="2" charset="0"/>
              </a:endParaRPr>
            </a:p>
          </p:txBody>
        </p:sp>
      </p:grpSp>
      <p:sp>
        <p:nvSpPr>
          <p:cNvPr id="35" name="Rectangle 20"/>
          <p:cNvSpPr/>
          <p:nvPr/>
        </p:nvSpPr>
        <p:spPr>
          <a:xfrm>
            <a:off x="6409358" y="4462881"/>
            <a:ext cx="5198382" cy="925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144000" rIns="144000" bIns="144000" rtlCol="0" anchor="ctr">
            <a:noAutofit/>
          </a:bodyPr>
          <a:lstStyle/>
          <a:p>
            <a:r>
              <a:rPr lang="es-MX" dirty="0">
                <a:solidFill>
                  <a:srgbClr val="002060"/>
                </a:solidFill>
              </a:rPr>
              <a:t>Se llama así: Sistema Educativo Regional de Tiens (SERTiens) </a:t>
            </a:r>
            <a:endParaRPr lang="es-PE" dirty="0">
              <a:solidFill>
                <a:srgbClr val="002060"/>
              </a:solidFill>
            </a:endParaRPr>
          </a:p>
        </p:txBody>
      </p:sp>
      <p:sp>
        <p:nvSpPr>
          <p:cNvPr id="23" name="Rectángulo redondeado 22"/>
          <p:cNvSpPr/>
          <p:nvPr/>
        </p:nvSpPr>
        <p:spPr>
          <a:xfrm>
            <a:off x="9791700" y="190502"/>
            <a:ext cx="2540000" cy="6222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18"/>
          <a:stretch/>
        </p:blipFill>
        <p:spPr>
          <a:xfrm>
            <a:off x="1416879" y="2515415"/>
            <a:ext cx="3347626" cy="434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91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44"/>
          <p:cNvSpPr/>
          <p:nvPr/>
        </p:nvSpPr>
        <p:spPr>
          <a:xfrm>
            <a:off x="855506" y="2019363"/>
            <a:ext cx="1299966" cy="129996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3600" dirty="0">
              <a:solidFill>
                <a:schemeClr val="accent1"/>
              </a:solidFill>
              <a:latin typeface="FontAwesome" pitchFamily="50" charset="0"/>
            </a:endParaRPr>
          </a:p>
        </p:txBody>
      </p:sp>
      <p:sp>
        <p:nvSpPr>
          <p:cNvPr id="5" name="Oval 48"/>
          <p:cNvSpPr/>
          <p:nvPr/>
        </p:nvSpPr>
        <p:spPr>
          <a:xfrm>
            <a:off x="7718275" y="2026757"/>
            <a:ext cx="1285178" cy="128517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4400" dirty="0">
              <a:solidFill>
                <a:prstClr val="white"/>
              </a:solidFill>
            </a:endParaRPr>
          </a:p>
        </p:txBody>
      </p:sp>
      <p:sp>
        <p:nvSpPr>
          <p:cNvPr id="6" name="TextBox 57"/>
          <p:cNvSpPr txBox="1"/>
          <p:nvPr/>
        </p:nvSpPr>
        <p:spPr>
          <a:xfrm>
            <a:off x="502491" y="4522295"/>
            <a:ext cx="2005996" cy="15980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s-MX" sz="1600" dirty="0">
                <a:solidFill>
                  <a:srgbClr val="002060"/>
                </a:solidFill>
              </a:rPr>
              <a:t>que te brindará herramientas pasar al sgte nivel</a:t>
            </a:r>
          </a:p>
          <a:p>
            <a:pPr lvl="0" algn="ctr"/>
            <a:endParaRPr lang="en-IN" sz="1600" dirty="0">
              <a:solidFill>
                <a:srgbClr val="002060"/>
              </a:solidFill>
            </a:endParaRPr>
          </a:p>
        </p:txBody>
      </p:sp>
      <p:sp>
        <p:nvSpPr>
          <p:cNvPr id="7" name="TextBox 60"/>
          <p:cNvSpPr txBox="1"/>
          <p:nvPr/>
        </p:nvSpPr>
        <p:spPr>
          <a:xfrm>
            <a:off x="502491" y="3646505"/>
            <a:ext cx="2022160" cy="595908"/>
          </a:xfrm>
          <a:prstGeom prst="roundRect">
            <a:avLst/>
          </a:prstGeom>
          <a:solidFill>
            <a:schemeClr val="accent1"/>
          </a:solidFill>
        </p:spPr>
        <p:txBody>
          <a:bodyPr wrap="square" tIns="0" rtlCol="0">
            <a:spAutoFit/>
          </a:bodyPr>
          <a:lstStyle/>
          <a:p>
            <a:pPr lvl="0" algn="ctr"/>
            <a:r>
              <a:rPr lang="es-MX" sz="1600" b="1">
                <a:solidFill>
                  <a:schemeClr val="bg1"/>
                </a:solidFill>
              </a:rPr>
              <a:t>Entrenamientos de negocio</a:t>
            </a:r>
            <a:endParaRPr lang="en-IN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68"/>
          <p:cNvSpPr txBox="1"/>
          <p:nvPr/>
        </p:nvSpPr>
        <p:spPr>
          <a:xfrm>
            <a:off x="7357866" y="4522115"/>
            <a:ext cx="2005996" cy="15906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s-MX" sz="1600" dirty="0">
                <a:solidFill>
                  <a:srgbClr val="002060"/>
                </a:solidFill>
              </a:rPr>
              <a:t>para que puedas llevar a tus prospectos y lograr una afiliación o venta. </a:t>
            </a:r>
          </a:p>
          <a:p>
            <a:pPr lvl="0" algn="ctr"/>
            <a:endParaRPr lang="en-IN" sz="1600" dirty="0">
              <a:solidFill>
                <a:srgbClr val="002060"/>
              </a:solidFill>
            </a:endParaRPr>
          </a:p>
        </p:txBody>
      </p:sp>
      <p:sp>
        <p:nvSpPr>
          <p:cNvPr id="9" name="TextBox 69"/>
          <p:cNvSpPr txBox="1"/>
          <p:nvPr/>
        </p:nvSpPr>
        <p:spPr>
          <a:xfrm>
            <a:off x="7357867" y="3490024"/>
            <a:ext cx="2005997" cy="86832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txBody>
          <a:bodyPr wrap="square" tIns="0" rtlCol="0">
            <a:spAutoFit/>
          </a:bodyPr>
          <a:lstStyle>
            <a:defPPr>
              <a:defRPr lang="es-PE"/>
            </a:defPPr>
            <a:lvl1pPr lvl="0" algn="ctr">
              <a:defRPr sz="1600" b="1">
                <a:solidFill>
                  <a:srgbClr val="002060"/>
                </a:solidFill>
              </a:defRPr>
            </a:lvl1pPr>
          </a:lstStyle>
          <a:p>
            <a:r>
              <a:rPr lang="es-MX" dirty="0">
                <a:solidFill>
                  <a:schemeClr val="bg1"/>
                </a:solidFill>
              </a:rPr>
              <a:t>Presentaciones de Negocio y de Producto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0" name="TextBox 66"/>
          <p:cNvSpPr txBox="1"/>
          <p:nvPr/>
        </p:nvSpPr>
        <p:spPr>
          <a:xfrm>
            <a:off x="5083210" y="4511394"/>
            <a:ext cx="2008360" cy="8925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s-MX" sz="1600" dirty="0">
                <a:solidFill>
                  <a:srgbClr val="002060"/>
                </a:solidFill>
              </a:rPr>
              <a:t>donde les enseñaremos todo lo que necesitan para arrancar su negocio.</a:t>
            </a:r>
          </a:p>
          <a:p>
            <a:pPr lvl="0" algn="ctr"/>
            <a:endParaRPr lang="en-IN" sz="1600" dirty="0">
              <a:solidFill>
                <a:srgbClr val="002060"/>
              </a:solidFill>
            </a:endParaRPr>
          </a:p>
        </p:txBody>
      </p:sp>
      <p:sp>
        <p:nvSpPr>
          <p:cNvPr id="11" name="TextBox 67"/>
          <p:cNvSpPr txBox="1"/>
          <p:nvPr/>
        </p:nvSpPr>
        <p:spPr>
          <a:xfrm>
            <a:off x="5065604" y="3490024"/>
            <a:ext cx="2005997" cy="868323"/>
          </a:xfrm>
          <a:prstGeom prst="roundRect">
            <a:avLst/>
          </a:prstGeom>
          <a:solidFill>
            <a:schemeClr val="accent5"/>
          </a:solidFill>
        </p:spPr>
        <p:txBody>
          <a:bodyPr wrap="square" tIns="0" rtlCol="0">
            <a:spAutoFit/>
          </a:bodyPr>
          <a:lstStyle>
            <a:defPPr>
              <a:defRPr lang="es-PE"/>
            </a:defPPr>
            <a:lvl1pPr lvl="0" algn="ctr">
              <a:defRPr sz="1600" b="1">
                <a:solidFill>
                  <a:srgbClr val="002060"/>
                </a:solidFill>
              </a:defRPr>
            </a:lvl1pPr>
          </a:lstStyle>
          <a:p>
            <a:r>
              <a:rPr lang="es-MX" dirty="0">
                <a:solidFill>
                  <a:schemeClr val="bg1"/>
                </a:solidFill>
              </a:rPr>
              <a:t>Entrenamiento para tus Nuevos Distribuidores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2" name="TextBox 70"/>
          <p:cNvSpPr txBox="1"/>
          <p:nvPr/>
        </p:nvSpPr>
        <p:spPr>
          <a:xfrm>
            <a:off x="9630159" y="4488286"/>
            <a:ext cx="2025967" cy="8925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s-MX" sz="1600" dirty="0">
                <a:solidFill>
                  <a:srgbClr val="002060"/>
                </a:solidFill>
              </a:rPr>
              <a:t>donde escucharás los testimonios de Distribuidores como tú que han ascendido en la escalera del éxito. </a:t>
            </a:r>
          </a:p>
          <a:p>
            <a:pPr lvl="0" algn="ctr"/>
            <a:endParaRPr lang="en-IN" sz="1600" dirty="0">
              <a:solidFill>
                <a:srgbClr val="002060"/>
              </a:solidFill>
            </a:endParaRPr>
          </a:p>
        </p:txBody>
      </p:sp>
      <p:sp>
        <p:nvSpPr>
          <p:cNvPr id="13" name="TextBox 71"/>
          <p:cNvSpPr txBox="1"/>
          <p:nvPr/>
        </p:nvSpPr>
        <p:spPr>
          <a:xfrm>
            <a:off x="9650131" y="3622871"/>
            <a:ext cx="2005995" cy="595908"/>
          </a:xfrm>
          <a:prstGeom prst="roundRect">
            <a:avLst/>
          </a:prstGeom>
          <a:solidFill>
            <a:srgbClr val="FFC000"/>
          </a:solidFill>
        </p:spPr>
        <p:txBody>
          <a:bodyPr wrap="square" tIns="0" rtlCol="0">
            <a:spAutoFit/>
          </a:bodyPr>
          <a:lstStyle>
            <a:defPPr>
              <a:defRPr lang="es-PE"/>
            </a:defPPr>
            <a:lvl1pPr lvl="0" algn="ctr">
              <a:defRPr sz="1600" b="1">
                <a:solidFill>
                  <a:srgbClr val="002060"/>
                </a:solidFill>
              </a:defRPr>
            </a:lvl1pPr>
          </a:lstStyle>
          <a:p>
            <a:r>
              <a:rPr lang="es-MX" dirty="0">
                <a:solidFill>
                  <a:schemeClr val="bg1"/>
                </a:solidFill>
              </a:rPr>
              <a:t>Eventos de Reconocimiento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4" name="TextBox 61"/>
          <p:cNvSpPr txBox="1"/>
          <p:nvPr/>
        </p:nvSpPr>
        <p:spPr>
          <a:xfrm>
            <a:off x="2810918" y="4529660"/>
            <a:ext cx="2005996" cy="8925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s-MX" sz="1600" dirty="0">
                <a:solidFill>
                  <a:srgbClr val="002060"/>
                </a:solidFill>
              </a:rPr>
              <a:t>para que llegues a ser un gran líder</a:t>
            </a:r>
          </a:p>
          <a:p>
            <a:pPr lvl="0" algn="ctr"/>
            <a:endParaRPr lang="en-IN" sz="1600" dirty="0">
              <a:solidFill>
                <a:srgbClr val="002060"/>
              </a:solidFill>
            </a:endParaRPr>
          </a:p>
        </p:txBody>
      </p:sp>
      <p:sp>
        <p:nvSpPr>
          <p:cNvPr id="15" name="Oval 44"/>
          <p:cNvSpPr/>
          <p:nvPr/>
        </p:nvSpPr>
        <p:spPr>
          <a:xfrm>
            <a:off x="3163933" y="2019363"/>
            <a:ext cx="1299966" cy="129996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3600" dirty="0">
              <a:solidFill>
                <a:prstClr val="white"/>
              </a:solidFill>
              <a:latin typeface="FontAwesome" pitchFamily="50" charset="0"/>
            </a:endParaRPr>
          </a:p>
        </p:txBody>
      </p:sp>
      <p:sp>
        <p:nvSpPr>
          <p:cNvPr id="16" name="Rounded Rectangle 10"/>
          <p:cNvSpPr/>
          <p:nvPr/>
        </p:nvSpPr>
        <p:spPr>
          <a:xfrm>
            <a:off x="502491" y="1643153"/>
            <a:ext cx="2005996" cy="4796992"/>
          </a:xfrm>
          <a:prstGeom prst="roundRect">
            <a:avLst>
              <a:gd name="adj" fmla="val 8873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17" name="Group 52"/>
          <p:cNvGrpSpPr/>
          <p:nvPr/>
        </p:nvGrpSpPr>
        <p:grpSpPr>
          <a:xfrm>
            <a:off x="3559804" y="2400153"/>
            <a:ext cx="643434" cy="577374"/>
            <a:chOff x="3270126" y="2762664"/>
            <a:chExt cx="684000" cy="613776"/>
          </a:xfrm>
          <a:solidFill>
            <a:schemeClr val="bg1"/>
          </a:solidFill>
        </p:grpSpPr>
        <p:sp>
          <p:nvSpPr>
            <p:cNvPr id="18" name="Freeform 51"/>
            <p:cNvSpPr>
              <a:spLocks/>
            </p:cNvSpPr>
            <p:nvPr/>
          </p:nvSpPr>
          <p:spPr bwMode="auto">
            <a:xfrm>
              <a:off x="3387901" y="2872777"/>
              <a:ext cx="294437" cy="55057"/>
            </a:xfrm>
            <a:custGeom>
              <a:avLst/>
              <a:gdLst>
                <a:gd name="T0" fmla="*/ 151 w 1438"/>
                <a:gd name="T1" fmla="*/ 0 h 302"/>
                <a:gd name="T2" fmla="*/ 1287 w 1438"/>
                <a:gd name="T3" fmla="*/ 0 h 302"/>
                <a:gd name="T4" fmla="*/ 1318 w 1438"/>
                <a:gd name="T5" fmla="*/ 3 h 302"/>
                <a:gd name="T6" fmla="*/ 1346 w 1438"/>
                <a:gd name="T7" fmla="*/ 12 h 302"/>
                <a:gd name="T8" fmla="*/ 1372 w 1438"/>
                <a:gd name="T9" fmla="*/ 26 h 302"/>
                <a:gd name="T10" fmla="*/ 1394 w 1438"/>
                <a:gd name="T11" fmla="*/ 45 h 302"/>
                <a:gd name="T12" fmla="*/ 1413 w 1438"/>
                <a:gd name="T13" fmla="*/ 67 h 302"/>
                <a:gd name="T14" fmla="*/ 1426 w 1438"/>
                <a:gd name="T15" fmla="*/ 93 h 302"/>
                <a:gd name="T16" fmla="*/ 1435 w 1438"/>
                <a:gd name="T17" fmla="*/ 121 h 302"/>
                <a:gd name="T18" fmla="*/ 1438 w 1438"/>
                <a:gd name="T19" fmla="*/ 151 h 302"/>
                <a:gd name="T20" fmla="*/ 1435 w 1438"/>
                <a:gd name="T21" fmla="*/ 181 h 302"/>
                <a:gd name="T22" fmla="*/ 1426 w 1438"/>
                <a:gd name="T23" fmla="*/ 209 h 302"/>
                <a:gd name="T24" fmla="*/ 1413 w 1438"/>
                <a:gd name="T25" fmla="*/ 235 h 302"/>
                <a:gd name="T26" fmla="*/ 1394 w 1438"/>
                <a:gd name="T27" fmla="*/ 257 h 302"/>
                <a:gd name="T28" fmla="*/ 1372 w 1438"/>
                <a:gd name="T29" fmla="*/ 276 h 302"/>
                <a:gd name="T30" fmla="*/ 1346 w 1438"/>
                <a:gd name="T31" fmla="*/ 289 h 302"/>
                <a:gd name="T32" fmla="*/ 1318 w 1438"/>
                <a:gd name="T33" fmla="*/ 298 h 302"/>
                <a:gd name="T34" fmla="*/ 1287 w 1438"/>
                <a:gd name="T35" fmla="*/ 302 h 302"/>
                <a:gd name="T36" fmla="*/ 151 w 1438"/>
                <a:gd name="T37" fmla="*/ 302 h 302"/>
                <a:gd name="T38" fmla="*/ 121 w 1438"/>
                <a:gd name="T39" fmla="*/ 298 h 302"/>
                <a:gd name="T40" fmla="*/ 93 w 1438"/>
                <a:gd name="T41" fmla="*/ 289 h 302"/>
                <a:gd name="T42" fmla="*/ 66 w 1438"/>
                <a:gd name="T43" fmla="*/ 276 h 302"/>
                <a:gd name="T44" fmla="*/ 44 w 1438"/>
                <a:gd name="T45" fmla="*/ 257 h 302"/>
                <a:gd name="T46" fmla="*/ 26 w 1438"/>
                <a:gd name="T47" fmla="*/ 235 h 302"/>
                <a:gd name="T48" fmla="*/ 12 w 1438"/>
                <a:gd name="T49" fmla="*/ 209 h 302"/>
                <a:gd name="T50" fmla="*/ 4 w 1438"/>
                <a:gd name="T51" fmla="*/ 181 h 302"/>
                <a:gd name="T52" fmla="*/ 0 w 1438"/>
                <a:gd name="T53" fmla="*/ 151 h 302"/>
                <a:gd name="T54" fmla="*/ 4 w 1438"/>
                <a:gd name="T55" fmla="*/ 121 h 302"/>
                <a:gd name="T56" fmla="*/ 12 w 1438"/>
                <a:gd name="T57" fmla="*/ 93 h 302"/>
                <a:gd name="T58" fmla="*/ 26 w 1438"/>
                <a:gd name="T59" fmla="*/ 67 h 302"/>
                <a:gd name="T60" fmla="*/ 44 w 1438"/>
                <a:gd name="T61" fmla="*/ 45 h 302"/>
                <a:gd name="T62" fmla="*/ 66 w 1438"/>
                <a:gd name="T63" fmla="*/ 26 h 302"/>
                <a:gd name="T64" fmla="*/ 93 w 1438"/>
                <a:gd name="T65" fmla="*/ 12 h 302"/>
                <a:gd name="T66" fmla="*/ 121 w 1438"/>
                <a:gd name="T67" fmla="*/ 3 h 302"/>
                <a:gd name="T68" fmla="*/ 151 w 1438"/>
                <a:gd name="T69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38" h="302">
                  <a:moveTo>
                    <a:pt x="151" y="0"/>
                  </a:moveTo>
                  <a:lnTo>
                    <a:pt x="1287" y="0"/>
                  </a:lnTo>
                  <a:lnTo>
                    <a:pt x="1318" y="3"/>
                  </a:lnTo>
                  <a:lnTo>
                    <a:pt x="1346" y="12"/>
                  </a:lnTo>
                  <a:lnTo>
                    <a:pt x="1372" y="26"/>
                  </a:lnTo>
                  <a:lnTo>
                    <a:pt x="1394" y="45"/>
                  </a:lnTo>
                  <a:lnTo>
                    <a:pt x="1413" y="67"/>
                  </a:lnTo>
                  <a:lnTo>
                    <a:pt x="1426" y="93"/>
                  </a:lnTo>
                  <a:lnTo>
                    <a:pt x="1435" y="121"/>
                  </a:lnTo>
                  <a:lnTo>
                    <a:pt x="1438" y="151"/>
                  </a:lnTo>
                  <a:lnTo>
                    <a:pt x="1435" y="181"/>
                  </a:lnTo>
                  <a:lnTo>
                    <a:pt x="1426" y="209"/>
                  </a:lnTo>
                  <a:lnTo>
                    <a:pt x="1413" y="235"/>
                  </a:lnTo>
                  <a:lnTo>
                    <a:pt x="1394" y="257"/>
                  </a:lnTo>
                  <a:lnTo>
                    <a:pt x="1372" y="276"/>
                  </a:lnTo>
                  <a:lnTo>
                    <a:pt x="1346" y="289"/>
                  </a:lnTo>
                  <a:lnTo>
                    <a:pt x="1318" y="298"/>
                  </a:lnTo>
                  <a:lnTo>
                    <a:pt x="1287" y="302"/>
                  </a:lnTo>
                  <a:lnTo>
                    <a:pt x="151" y="302"/>
                  </a:lnTo>
                  <a:lnTo>
                    <a:pt x="121" y="298"/>
                  </a:lnTo>
                  <a:lnTo>
                    <a:pt x="93" y="289"/>
                  </a:lnTo>
                  <a:lnTo>
                    <a:pt x="66" y="276"/>
                  </a:lnTo>
                  <a:lnTo>
                    <a:pt x="44" y="257"/>
                  </a:lnTo>
                  <a:lnTo>
                    <a:pt x="26" y="235"/>
                  </a:lnTo>
                  <a:lnTo>
                    <a:pt x="12" y="209"/>
                  </a:lnTo>
                  <a:lnTo>
                    <a:pt x="4" y="181"/>
                  </a:lnTo>
                  <a:lnTo>
                    <a:pt x="0" y="151"/>
                  </a:lnTo>
                  <a:lnTo>
                    <a:pt x="4" y="121"/>
                  </a:lnTo>
                  <a:lnTo>
                    <a:pt x="12" y="93"/>
                  </a:lnTo>
                  <a:lnTo>
                    <a:pt x="26" y="67"/>
                  </a:lnTo>
                  <a:lnTo>
                    <a:pt x="44" y="45"/>
                  </a:lnTo>
                  <a:lnTo>
                    <a:pt x="66" y="26"/>
                  </a:lnTo>
                  <a:lnTo>
                    <a:pt x="93" y="12"/>
                  </a:lnTo>
                  <a:lnTo>
                    <a:pt x="121" y="3"/>
                  </a:lnTo>
                  <a:lnTo>
                    <a:pt x="1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19" name="Freeform 52"/>
            <p:cNvSpPr>
              <a:spLocks/>
            </p:cNvSpPr>
            <p:nvPr/>
          </p:nvSpPr>
          <p:spPr bwMode="auto">
            <a:xfrm>
              <a:off x="3387901" y="2976771"/>
              <a:ext cx="294437" cy="55057"/>
            </a:xfrm>
            <a:custGeom>
              <a:avLst/>
              <a:gdLst>
                <a:gd name="T0" fmla="*/ 151 w 1438"/>
                <a:gd name="T1" fmla="*/ 0 h 301"/>
                <a:gd name="T2" fmla="*/ 1287 w 1438"/>
                <a:gd name="T3" fmla="*/ 0 h 301"/>
                <a:gd name="T4" fmla="*/ 1318 w 1438"/>
                <a:gd name="T5" fmla="*/ 3 h 301"/>
                <a:gd name="T6" fmla="*/ 1346 w 1438"/>
                <a:gd name="T7" fmla="*/ 12 h 301"/>
                <a:gd name="T8" fmla="*/ 1372 w 1438"/>
                <a:gd name="T9" fmla="*/ 26 h 301"/>
                <a:gd name="T10" fmla="*/ 1394 w 1438"/>
                <a:gd name="T11" fmla="*/ 44 h 301"/>
                <a:gd name="T12" fmla="*/ 1413 w 1438"/>
                <a:gd name="T13" fmla="*/ 66 h 301"/>
                <a:gd name="T14" fmla="*/ 1426 w 1438"/>
                <a:gd name="T15" fmla="*/ 92 h 301"/>
                <a:gd name="T16" fmla="*/ 1435 w 1438"/>
                <a:gd name="T17" fmla="*/ 120 h 301"/>
                <a:gd name="T18" fmla="*/ 1438 w 1438"/>
                <a:gd name="T19" fmla="*/ 150 h 301"/>
                <a:gd name="T20" fmla="*/ 1435 w 1438"/>
                <a:gd name="T21" fmla="*/ 181 h 301"/>
                <a:gd name="T22" fmla="*/ 1426 w 1438"/>
                <a:gd name="T23" fmla="*/ 210 h 301"/>
                <a:gd name="T24" fmla="*/ 1413 w 1438"/>
                <a:gd name="T25" fmla="*/ 235 h 301"/>
                <a:gd name="T26" fmla="*/ 1394 w 1438"/>
                <a:gd name="T27" fmla="*/ 258 h 301"/>
                <a:gd name="T28" fmla="*/ 1372 w 1438"/>
                <a:gd name="T29" fmla="*/ 275 h 301"/>
                <a:gd name="T30" fmla="*/ 1346 w 1438"/>
                <a:gd name="T31" fmla="*/ 290 h 301"/>
                <a:gd name="T32" fmla="*/ 1318 w 1438"/>
                <a:gd name="T33" fmla="*/ 298 h 301"/>
                <a:gd name="T34" fmla="*/ 1287 w 1438"/>
                <a:gd name="T35" fmla="*/ 301 h 301"/>
                <a:gd name="T36" fmla="*/ 151 w 1438"/>
                <a:gd name="T37" fmla="*/ 301 h 301"/>
                <a:gd name="T38" fmla="*/ 121 w 1438"/>
                <a:gd name="T39" fmla="*/ 298 h 301"/>
                <a:gd name="T40" fmla="*/ 93 w 1438"/>
                <a:gd name="T41" fmla="*/ 290 h 301"/>
                <a:gd name="T42" fmla="*/ 66 w 1438"/>
                <a:gd name="T43" fmla="*/ 275 h 301"/>
                <a:gd name="T44" fmla="*/ 44 w 1438"/>
                <a:gd name="T45" fmla="*/ 258 h 301"/>
                <a:gd name="T46" fmla="*/ 26 w 1438"/>
                <a:gd name="T47" fmla="*/ 235 h 301"/>
                <a:gd name="T48" fmla="*/ 12 w 1438"/>
                <a:gd name="T49" fmla="*/ 210 h 301"/>
                <a:gd name="T50" fmla="*/ 4 w 1438"/>
                <a:gd name="T51" fmla="*/ 181 h 301"/>
                <a:gd name="T52" fmla="*/ 0 w 1438"/>
                <a:gd name="T53" fmla="*/ 150 h 301"/>
                <a:gd name="T54" fmla="*/ 4 w 1438"/>
                <a:gd name="T55" fmla="*/ 120 h 301"/>
                <a:gd name="T56" fmla="*/ 12 w 1438"/>
                <a:gd name="T57" fmla="*/ 92 h 301"/>
                <a:gd name="T58" fmla="*/ 26 w 1438"/>
                <a:gd name="T59" fmla="*/ 66 h 301"/>
                <a:gd name="T60" fmla="*/ 44 w 1438"/>
                <a:gd name="T61" fmla="*/ 44 h 301"/>
                <a:gd name="T62" fmla="*/ 66 w 1438"/>
                <a:gd name="T63" fmla="*/ 26 h 301"/>
                <a:gd name="T64" fmla="*/ 93 w 1438"/>
                <a:gd name="T65" fmla="*/ 12 h 301"/>
                <a:gd name="T66" fmla="*/ 121 w 1438"/>
                <a:gd name="T67" fmla="*/ 3 h 301"/>
                <a:gd name="T68" fmla="*/ 151 w 1438"/>
                <a:gd name="T69" fmla="*/ 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38" h="301">
                  <a:moveTo>
                    <a:pt x="151" y="0"/>
                  </a:moveTo>
                  <a:lnTo>
                    <a:pt x="1287" y="0"/>
                  </a:lnTo>
                  <a:lnTo>
                    <a:pt x="1318" y="3"/>
                  </a:lnTo>
                  <a:lnTo>
                    <a:pt x="1346" y="12"/>
                  </a:lnTo>
                  <a:lnTo>
                    <a:pt x="1372" y="26"/>
                  </a:lnTo>
                  <a:lnTo>
                    <a:pt x="1394" y="44"/>
                  </a:lnTo>
                  <a:lnTo>
                    <a:pt x="1413" y="66"/>
                  </a:lnTo>
                  <a:lnTo>
                    <a:pt x="1426" y="92"/>
                  </a:lnTo>
                  <a:lnTo>
                    <a:pt x="1435" y="120"/>
                  </a:lnTo>
                  <a:lnTo>
                    <a:pt x="1438" y="150"/>
                  </a:lnTo>
                  <a:lnTo>
                    <a:pt x="1435" y="181"/>
                  </a:lnTo>
                  <a:lnTo>
                    <a:pt x="1426" y="210"/>
                  </a:lnTo>
                  <a:lnTo>
                    <a:pt x="1413" y="235"/>
                  </a:lnTo>
                  <a:lnTo>
                    <a:pt x="1394" y="258"/>
                  </a:lnTo>
                  <a:lnTo>
                    <a:pt x="1372" y="275"/>
                  </a:lnTo>
                  <a:lnTo>
                    <a:pt x="1346" y="290"/>
                  </a:lnTo>
                  <a:lnTo>
                    <a:pt x="1318" y="298"/>
                  </a:lnTo>
                  <a:lnTo>
                    <a:pt x="1287" y="301"/>
                  </a:lnTo>
                  <a:lnTo>
                    <a:pt x="151" y="301"/>
                  </a:lnTo>
                  <a:lnTo>
                    <a:pt x="121" y="298"/>
                  </a:lnTo>
                  <a:lnTo>
                    <a:pt x="93" y="290"/>
                  </a:lnTo>
                  <a:lnTo>
                    <a:pt x="66" y="275"/>
                  </a:lnTo>
                  <a:lnTo>
                    <a:pt x="44" y="258"/>
                  </a:lnTo>
                  <a:lnTo>
                    <a:pt x="26" y="235"/>
                  </a:lnTo>
                  <a:lnTo>
                    <a:pt x="12" y="210"/>
                  </a:lnTo>
                  <a:lnTo>
                    <a:pt x="4" y="181"/>
                  </a:lnTo>
                  <a:lnTo>
                    <a:pt x="0" y="150"/>
                  </a:lnTo>
                  <a:lnTo>
                    <a:pt x="4" y="120"/>
                  </a:lnTo>
                  <a:lnTo>
                    <a:pt x="12" y="92"/>
                  </a:lnTo>
                  <a:lnTo>
                    <a:pt x="26" y="66"/>
                  </a:lnTo>
                  <a:lnTo>
                    <a:pt x="44" y="44"/>
                  </a:lnTo>
                  <a:lnTo>
                    <a:pt x="66" y="26"/>
                  </a:lnTo>
                  <a:lnTo>
                    <a:pt x="93" y="12"/>
                  </a:lnTo>
                  <a:lnTo>
                    <a:pt x="121" y="3"/>
                  </a:lnTo>
                  <a:lnTo>
                    <a:pt x="1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0" name="Freeform 53"/>
            <p:cNvSpPr>
              <a:spLocks/>
            </p:cNvSpPr>
            <p:nvPr/>
          </p:nvSpPr>
          <p:spPr bwMode="auto">
            <a:xfrm>
              <a:off x="3387901" y="3080767"/>
              <a:ext cx="178928" cy="57095"/>
            </a:xfrm>
            <a:custGeom>
              <a:avLst/>
              <a:gdLst>
                <a:gd name="T0" fmla="*/ 151 w 870"/>
                <a:gd name="T1" fmla="*/ 0 h 301"/>
                <a:gd name="T2" fmla="*/ 720 w 870"/>
                <a:gd name="T3" fmla="*/ 0 h 301"/>
                <a:gd name="T4" fmla="*/ 750 w 870"/>
                <a:gd name="T5" fmla="*/ 4 h 301"/>
                <a:gd name="T6" fmla="*/ 778 w 870"/>
                <a:gd name="T7" fmla="*/ 12 h 301"/>
                <a:gd name="T8" fmla="*/ 805 w 870"/>
                <a:gd name="T9" fmla="*/ 26 h 301"/>
                <a:gd name="T10" fmla="*/ 827 w 870"/>
                <a:gd name="T11" fmla="*/ 44 h 301"/>
                <a:gd name="T12" fmla="*/ 845 w 870"/>
                <a:gd name="T13" fmla="*/ 67 h 301"/>
                <a:gd name="T14" fmla="*/ 859 w 870"/>
                <a:gd name="T15" fmla="*/ 92 h 301"/>
                <a:gd name="T16" fmla="*/ 867 w 870"/>
                <a:gd name="T17" fmla="*/ 120 h 301"/>
                <a:gd name="T18" fmla="*/ 870 w 870"/>
                <a:gd name="T19" fmla="*/ 151 h 301"/>
                <a:gd name="T20" fmla="*/ 867 w 870"/>
                <a:gd name="T21" fmla="*/ 181 h 301"/>
                <a:gd name="T22" fmla="*/ 859 w 870"/>
                <a:gd name="T23" fmla="*/ 209 h 301"/>
                <a:gd name="T24" fmla="*/ 845 w 870"/>
                <a:gd name="T25" fmla="*/ 234 h 301"/>
                <a:gd name="T26" fmla="*/ 827 w 870"/>
                <a:gd name="T27" fmla="*/ 257 h 301"/>
                <a:gd name="T28" fmla="*/ 805 w 870"/>
                <a:gd name="T29" fmla="*/ 275 h 301"/>
                <a:gd name="T30" fmla="*/ 778 w 870"/>
                <a:gd name="T31" fmla="*/ 290 h 301"/>
                <a:gd name="T32" fmla="*/ 750 w 870"/>
                <a:gd name="T33" fmla="*/ 298 h 301"/>
                <a:gd name="T34" fmla="*/ 720 w 870"/>
                <a:gd name="T35" fmla="*/ 301 h 301"/>
                <a:gd name="T36" fmla="*/ 151 w 870"/>
                <a:gd name="T37" fmla="*/ 301 h 301"/>
                <a:gd name="T38" fmla="*/ 121 w 870"/>
                <a:gd name="T39" fmla="*/ 298 h 301"/>
                <a:gd name="T40" fmla="*/ 93 w 870"/>
                <a:gd name="T41" fmla="*/ 290 h 301"/>
                <a:gd name="T42" fmla="*/ 66 w 870"/>
                <a:gd name="T43" fmla="*/ 275 h 301"/>
                <a:gd name="T44" fmla="*/ 44 w 870"/>
                <a:gd name="T45" fmla="*/ 257 h 301"/>
                <a:gd name="T46" fmla="*/ 26 w 870"/>
                <a:gd name="T47" fmla="*/ 234 h 301"/>
                <a:gd name="T48" fmla="*/ 12 w 870"/>
                <a:gd name="T49" fmla="*/ 209 h 301"/>
                <a:gd name="T50" fmla="*/ 4 w 870"/>
                <a:gd name="T51" fmla="*/ 181 h 301"/>
                <a:gd name="T52" fmla="*/ 0 w 870"/>
                <a:gd name="T53" fmla="*/ 151 h 301"/>
                <a:gd name="T54" fmla="*/ 4 w 870"/>
                <a:gd name="T55" fmla="*/ 120 h 301"/>
                <a:gd name="T56" fmla="*/ 12 w 870"/>
                <a:gd name="T57" fmla="*/ 92 h 301"/>
                <a:gd name="T58" fmla="*/ 26 w 870"/>
                <a:gd name="T59" fmla="*/ 67 h 301"/>
                <a:gd name="T60" fmla="*/ 44 w 870"/>
                <a:gd name="T61" fmla="*/ 44 h 301"/>
                <a:gd name="T62" fmla="*/ 66 w 870"/>
                <a:gd name="T63" fmla="*/ 26 h 301"/>
                <a:gd name="T64" fmla="*/ 93 w 870"/>
                <a:gd name="T65" fmla="*/ 12 h 301"/>
                <a:gd name="T66" fmla="*/ 121 w 870"/>
                <a:gd name="T67" fmla="*/ 4 h 301"/>
                <a:gd name="T68" fmla="*/ 151 w 870"/>
                <a:gd name="T69" fmla="*/ 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70" h="301">
                  <a:moveTo>
                    <a:pt x="151" y="0"/>
                  </a:moveTo>
                  <a:lnTo>
                    <a:pt x="720" y="0"/>
                  </a:lnTo>
                  <a:lnTo>
                    <a:pt x="750" y="4"/>
                  </a:lnTo>
                  <a:lnTo>
                    <a:pt x="778" y="12"/>
                  </a:lnTo>
                  <a:lnTo>
                    <a:pt x="805" y="26"/>
                  </a:lnTo>
                  <a:lnTo>
                    <a:pt x="827" y="44"/>
                  </a:lnTo>
                  <a:lnTo>
                    <a:pt x="845" y="67"/>
                  </a:lnTo>
                  <a:lnTo>
                    <a:pt x="859" y="92"/>
                  </a:lnTo>
                  <a:lnTo>
                    <a:pt x="867" y="120"/>
                  </a:lnTo>
                  <a:lnTo>
                    <a:pt x="870" y="151"/>
                  </a:lnTo>
                  <a:lnTo>
                    <a:pt x="867" y="181"/>
                  </a:lnTo>
                  <a:lnTo>
                    <a:pt x="859" y="209"/>
                  </a:lnTo>
                  <a:lnTo>
                    <a:pt x="845" y="234"/>
                  </a:lnTo>
                  <a:lnTo>
                    <a:pt x="827" y="257"/>
                  </a:lnTo>
                  <a:lnTo>
                    <a:pt x="805" y="275"/>
                  </a:lnTo>
                  <a:lnTo>
                    <a:pt x="778" y="290"/>
                  </a:lnTo>
                  <a:lnTo>
                    <a:pt x="750" y="298"/>
                  </a:lnTo>
                  <a:lnTo>
                    <a:pt x="720" y="301"/>
                  </a:lnTo>
                  <a:lnTo>
                    <a:pt x="151" y="301"/>
                  </a:lnTo>
                  <a:lnTo>
                    <a:pt x="121" y="298"/>
                  </a:lnTo>
                  <a:lnTo>
                    <a:pt x="93" y="290"/>
                  </a:lnTo>
                  <a:lnTo>
                    <a:pt x="66" y="275"/>
                  </a:lnTo>
                  <a:lnTo>
                    <a:pt x="44" y="257"/>
                  </a:lnTo>
                  <a:lnTo>
                    <a:pt x="26" y="234"/>
                  </a:lnTo>
                  <a:lnTo>
                    <a:pt x="12" y="209"/>
                  </a:lnTo>
                  <a:lnTo>
                    <a:pt x="4" y="181"/>
                  </a:lnTo>
                  <a:lnTo>
                    <a:pt x="0" y="151"/>
                  </a:lnTo>
                  <a:lnTo>
                    <a:pt x="4" y="120"/>
                  </a:lnTo>
                  <a:lnTo>
                    <a:pt x="12" y="92"/>
                  </a:lnTo>
                  <a:lnTo>
                    <a:pt x="26" y="67"/>
                  </a:lnTo>
                  <a:lnTo>
                    <a:pt x="44" y="44"/>
                  </a:lnTo>
                  <a:lnTo>
                    <a:pt x="66" y="26"/>
                  </a:lnTo>
                  <a:lnTo>
                    <a:pt x="93" y="12"/>
                  </a:lnTo>
                  <a:lnTo>
                    <a:pt x="121" y="4"/>
                  </a:lnTo>
                  <a:lnTo>
                    <a:pt x="1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1" name="Freeform 54"/>
            <p:cNvSpPr>
              <a:spLocks/>
            </p:cNvSpPr>
            <p:nvPr/>
          </p:nvSpPr>
          <p:spPr bwMode="auto">
            <a:xfrm>
              <a:off x="3270126" y="2762664"/>
              <a:ext cx="529987" cy="613776"/>
            </a:xfrm>
            <a:custGeom>
              <a:avLst/>
              <a:gdLst>
                <a:gd name="T0" fmla="*/ 152 w 2574"/>
                <a:gd name="T1" fmla="*/ 0 h 3310"/>
                <a:gd name="T2" fmla="*/ 2423 w 2574"/>
                <a:gd name="T3" fmla="*/ 0 h 3310"/>
                <a:gd name="T4" fmla="*/ 2453 w 2574"/>
                <a:gd name="T5" fmla="*/ 3 h 3310"/>
                <a:gd name="T6" fmla="*/ 2481 w 2574"/>
                <a:gd name="T7" fmla="*/ 12 h 3310"/>
                <a:gd name="T8" fmla="*/ 2507 w 2574"/>
                <a:gd name="T9" fmla="*/ 26 h 3310"/>
                <a:gd name="T10" fmla="*/ 2529 w 2574"/>
                <a:gd name="T11" fmla="*/ 44 h 3310"/>
                <a:gd name="T12" fmla="*/ 2548 w 2574"/>
                <a:gd name="T13" fmla="*/ 67 h 3310"/>
                <a:gd name="T14" fmla="*/ 2562 w 2574"/>
                <a:gd name="T15" fmla="*/ 92 h 3310"/>
                <a:gd name="T16" fmla="*/ 2571 w 2574"/>
                <a:gd name="T17" fmla="*/ 120 h 3310"/>
                <a:gd name="T18" fmla="*/ 2574 w 2574"/>
                <a:gd name="T19" fmla="*/ 150 h 3310"/>
                <a:gd name="T20" fmla="*/ 2574 w 2574"/>
                <a:gd name="T21" fmla="*/ 374 h 3310"/>
                <a:gd name="T22" fmla="*/ 2272 w 2574"/>
                <a:gd name="T23" fmla="*/ 896 h 3310"/>
                <a:gd name="T24" fmla="*/ 2272 w 2574"/>
                <a:gd name="T25" fmla="*/ 301 h 3310"/>
                <a:gd name="T26" fmla="*/ 304 w 2574"/>
                <a:gd name="T27" fmla="*/ 301 h 3310"/>
                <a:gd name="T28" fmla="*/ 304 w 2574"/>
                <a:gd name="T29" fmla="*/ 3008 h 3310"/>
                <a:gd name="T30" fmla="*/ 2272 w 2574"/>
                <a:gd name="T31" fmla="*/ 3008 h 3310"/>
                <a:gd name="T32" fmla="*/ 2272 w 2574"/>
                <a:gd name="T33" fmla="*/ 2634 h 3310"/>
                <a:gd name="T34" fmla="*/ 2430 w 2574"/>
                <a:gd name="T35" fmla="*/ 2530 h 3310"/>
                <a:gd name="T36" fmla="*/ 2458 w 2574"/>
                <a:gd name="T37" fmla="*/ 2508 h 3310"/>
                <a:gd name="T38" fmla="*/ 2482 w 2574"/>
                <a:gd name="T39" fmla="*/ 2483 h 3310"/>
                <a:gd name="T40" fmla="*/ 2502 w 2574"/>
                <a:gd name="T41" fmla="*/ 2454 h 3310"/>
                <a:gd name="T42" fmla="*/ 2574 w 2574"/>
                <a:gd name="T43" fmla="*/ 2330 h 3310"/>
                <a:gd name="T44" fmla="*/ 2574 w 2574"/>
                <a:gd name="T45" fmla="*/ 3159 h 3310"/>
                <a:gd name="T46" fmla="*/ 2571 w 2574"/>
                <a:gd name="T47" fmla="*/ 3189 h 3310"/>
                <a:gd name="T48" fmla="*/ 2562 w 2574"/>
                <a:gd name="T49" fmla="*/ 3217 h 3310"/>
                <a:gd name="T50" fmla="*/ 2548 w 2574"/>
                <a:gd name="T51" fmla="*/ 3243 h 3310"/>
                <a:gd name="T52" fmla="*/ 2529 w 2574"/>
                <a:gd name="T53" fmla="*/ 3265 h 3310"/>
                <a:gd name="T54" fmla="*/ 2507 w 2574"/>
                <a:gd name="T55" fmla="*/ 3284 h 3310"/>
                <a:gd name="T56" fmla="*/ 2481 w 2574"/>
                <a:gd name="T57" fmla="*/ 3297 h 3310"/>
                <a:gd name="T58" fmla="*/ 2453 w 2574"/>
                <a:gd name="T59" fmla="*/ 3307 h 3310"/>
                <a:gd name="T60" fmla="*/ 2423 w 2574"/>
                <a:gd name="T61" fmla="*/ 3310 h 3310"/>
                <a:gd name="T62" fmla="*/ 152 w 2574"/>
                <a:gd name="T63" fmla="*/ 3310 h 3310"/>
                <a:gd name="T64" fmla="*/ 121 w 2574"/>
                <a:gd name="T65" fmla="*/ 3307 h 3310"/>
                <a:gd name="T66" fmla="*/ 93 w 2574"/>
                <a:gd name="T67" fmla="*/ 3297 h 3310"/>
                <a:gd name="T68" fmla="*/ 67 w 2574"/>
                <a:gd name="T69" fmla="*/ 3284 h 3310"/>
                <a:gd name="T70" fmla="*/ 45 w 2574"/>
                <a:gd name="T71" fmla="*/ 3265 h 3310"/>
                <a:gd name="T72" fmla="*/ 26 w 2574"/>
                <a:gd name="T73" fmla="*/ 3243 h 3310"/>
                <a:gd name="T74" fmla="*/ 13 w 2574"/>
                <a:gd name="T75" fmla="*/ 3217 h 3310"/>
                <a:gd name="T76" fmla="*/ 3 w 2574"/>
                <a:gd name="T77" fmla="*/ 3189 h 3310"/>
                <a:gd name="T78" fmla="*/ 0 w 2574"/>
                <a:gd name="T79" fmla="*/ 3159 h 3310"/>
                <a:gd name="T80" fmla="*/ 0 w 2574"/>
                <a:gd name="T81" fmla="*/ 150 h 3310"/>
                <a:gd name="T82" fmla="*/ 3 w 2574"/>
                <a:gd name="T83" fmla="*/ 120 h 3310"/>
                <a:gd name="T84" fmla="*/ 13 w 2574"/>
                <a:gd name="T85" fmla="*/ 92 h 3310"/>
                <a:gd name="T86" fmla="*/ 26 w 2574"/>
                <a:gd name="T87" fmla="*/ 67 h 3310"/>
                <a:gd name="T88" fmla="*/ 45 w 2574"/>
                <a:gd name="T89" fmla="*/ 44 h 3310"/>
                <a:gd name="T90" fmla="*/ 67 w 2574"/>
                <a:gd name="T91" fmla="*/ 26 h 3310"/>
                <a:gd name="T92" fmla="*/ 93 w 2574"/>
                <a:gd name="T93" fmla="*/ 12 h 3310"/>
                <a:gd name="T94" fmla="*/ 121 w 2574"/>
                <a:gd name="T95" fmla="*/ 3 h 3310"/>
                <a:gd name="T96" fmla="*/ 152 w 2574"/>
                <a:gd name="T97" fmla="*/ 0 h 3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74" h="3310">
                  <a:moveTo>
                    <a:pt x="152" y="0"/>
                  </a:moveTo>
                  <a:lnTo>
                    <a:pt x="2423" y="0"/>
                  </a:lnTo>
                  <a:lnTo>
                    <a:pt x="2453" y="3"/>
                  </a:lnTo>
                  <a:lnTo>
                    <a:pt x="2481" y="12"/>
                  </a:lnTo>
                  <a:lnTo>
                    <a:pt x="2507" y="26"/>
                  </a:lnTo>
                  <a:lnTo>
                    <a:pt x="2529" y="44"/>
                  </a:lnTo>
                  <a:lnTo>
                    <a:pt x="2548" y="67"/>
                  </a:lnTo>
                  <a:lnTo>
                    <a:pt x="2562" y="92"/>
                  </a:lnTo>
                  <a:lnTo>
                    <a:pt x="2571" y="120"/>
                  </a:lnTo>
                  <a:lnTo>
                    <a:pt x="2574" y="150"/>
                  </a:lnTo>
                  <a:lnTo>
                    <a:pt x="2574" y="374"/>
                  </a:lnTo>
                  <a:lnTo>
                    <a:pt x="2272" y="896"/>
                  </a:lnTo>
                  <a:lnTo>
                    <a:pt x="2272" y="301"/>
                  </a:lnTo>
                  <a:lnTo>
                    <a:pt x="304" y="301"/>
                  </a:lnTo>
                  <a:lnTo>
                    <a:pt x="304" y="3008"/>
                  </a:lnTo>
                  <a:lnTo>
                    <a:pt x="2272" y="3008"/>
                  </a:lnTo>
                  <a:lnTo>
                    <a:pt x="2272" y="2634"/>
                  </a:lnTo>
                  <a:lnTo>
                    <a:pt x="2430" y="2530"/>
                  </a:lnTo>
                  <a:lnTo>
                    <a:pt x="2458" y="2508"/>
                  </a:lnTo>
                  <a:lnTo>
                    <a:pt x="2482" y="2483"/>
                  </a:lnTo>
                  <a:lnTo>
                    <a:pt x="2502" y="2454"/>
                  </a:lnTo>
                  <a:lnTo>
                    <a:pt x="2574" y="2330"/>
                  </a:lnTo>
                  <a:lnTo>
                    <a:pt x="2574" y="3159"/>
                  </a:lnTo>
                  <a:lnTo>
                    <a:pt x="2571" y="3189"/>
                  </a:lnTo>
                  <a:lnTo>
                    <a:pt x="2562" y="3217"/>
                  </a:lnTo>
                  <a:lnTo>
                    <a:pt x="2548" y="3243"/>
                  </a:lnTo>
                  <a:lnTo>
                    <a:pt x="2529" y="3265"/>
                  </a:lnTo>
                  <a:lnTo>
                    <a:pt x="2507" y="3284"/>
                  </a:lnTo>
                  <a:lnTo>
                    <a:pt x="2481" y="3297"/>
                  </a:lnTo>
                  <a:lnTo>
                    <a:pt x="2453" y="3307"/>
                  </a:lnTo>
                  <a:lnTo>
                    <a:pt x="2423" y="3310"/>
                  </a:lnTo>
                  <a:lnTo>
                    <a:pt x="152" y="3310"/>
                  </a:lnTo>
                  <a:lnTo>
                    <a:pt x="121" y="3307"/>
                  </a:lnTo>
                  <a:lnTo>
                    <a:pt x="93" y="3297"/>
                  </a:lnTo>
                  <a:lnTo>
                    <a:pt x="67" y="3284"/>
                  </a:lnTo>
                  <a:lnTo>
                    <a:pt x="45" y="3265"/>
                  </a:lnTo>
                  <a:lnTo>
                    <a:pt x="26" y="3243"/>
                  </a:lnTo>
                  <a:lnTo>
                    <a:pt x="13" y="3217"/>
                  </a:lnTo>
                  <a:lnTo>
                    <a:pt x="3" y="3189"/>
                  </a:lnTo>
                  <a:lnTo>
                    <a:pt x="0" y="3159"/>
                  </a:lnTo>
                  <a:lnTo>
                    <a:pt x="0" y="150"/>
                  </a:lnTo>
                  <a:lnTo>
                    <a:pt x="3" y="120"/>
                  </a:lnTo>
                  <a:lnTo>
                    <a:pt x="13" y="92"/>
                  </a:lnTo>
                  <a:lnTo>
                    <a:pt x="26" y="67"/>
                  </a:lnTo>
                  <a:lnTo>
                    <a:pt x="45" y="44"/>
                  </a:lnTo>
                  <a:lnTo>
                    <a:pt x="67" y="26"/>
                  </a:lnTo>
                  <a:lnTo>
                    <a:pt x="93" y="12"/>
                  </a:lnTo>
                  <a:lnTo>
                    <a:pt x="121" y="3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2" name="Freeform 55"/>
            <p:cNvSpPr>
              <a:spLocks noEditPoints="1"/>
            </p:cNvSpPr>
            <p:nvPr/>
          </p:nvSpPr>
          <p:spPr bwMode="auto">
            <a:xfrm>
              <a:off x="3627980" y="2831994"/>
              <a:ext cx="326146" cy="438412"/>
            </a:xfrm>
            <a:custGeom>
              <a:avLst/>
              <a:gdLst>
                <a:gd name="T0" fmla="*/ 131 w 1591"/>
                <a:gd name="T1" fmla="*/ 1996 h 2370"/>
                <a:gd name="T2" fmla="*/ 223 w 1591"/>
                <a:gd name="T3" fmla="*/ 2040 h 2370"/>
                <a:gd name="T4" fmla="*/ 308 w 1591"/>
                <a:gd name="T5" fmla="*/ 2097 h 2370"/>
                <a:gd name="T6" fmla="*/ 439 w 1591"/>
                <a:gd name="T7" fmla="*/ 1980 h 2370"/>
                <a:gd name="T8" fmla="*/ 389 w 1591"/>
                <a:gd name="T9" fmla="*/ 1934 h 2370"/>
                <a:gd name="T10" fmla="*/ 314 w 1591"/>
                <a:gd name="T11" fmla="*/ 1883 h 2370"/>
                <a:gd name="T12" fmla="*/ 245 w 1591"/>
                <a:gd name="T13" fmla="*/ 1849 h 2370"/>
                <a:gd name="T14" fmla="*/ 187 w 1591"/>
                <a:gd name="T15" fmla="*/ 1829 h 2370"/>
                <a:gd name="T16" fmla="*/ 141 w 1591"/>
                <a:gd name="T17" fmla="*/ 1820 h 2370"/>
                <a:gd name="T18" fmla="*/ 1118 w 1591"/>
                <a:gd name="T19" fmla="*/ 0 h 2370"/>
                <a:gd name="T20" fmla="*/ 1173 w 1591"/>
                <a:gd name="T21" fmla="*/ 7 h 2370"/>
                <a:gd name="T22" fmla="*/ 1240 w 1591"/>
                <a:gd name="T23" fmla="*/ 25 h 2370"/>
                <a:gd name="T24" fmla="*/ 1319 w 1591"/>
                <a:gd name="T25" fmla="*/ 57 h 2370"/>
                <a:gd name="T26" fmla="*/ 1407 w 1591"/>
                <a:gd name="T27" fmla="*/ 108 h 2370"/>
                <a:gd name="T28" fmla="*/ 1478 w 1591"/>
                <a:gd name="T29" fmla="*/ 163 h 2370"/>
                <a:gd name="T30" fmla="*/ 1528 w 1591"/>
                <a:gd name="T31" fmla="*/ 215 h 2370"/>
                <a:gd name="T32" fmla="*/ 1561 w 1591"/>
                <a:gd name="T33" fmla="*/ 261 h 2370"/>
                <a:gd name="T34" fmla="*/ 1580 w 1591"/>
                <a:gd name="T35" fmla="*/ 297 h 2370"/>
                <a:gd name="T36" fmla="*/ 1588 w 1591"/>
                <a:gd name="T37" fmla="*/ 320 h 2370"/>
                <a:gd name="T38" fmla="*/ 1591 w 1591"/>
                <a:gd name="T39" fmla="*/ 344 h 2370"/>
                <a:gd name="T40" fmla="*/ 1581 w 1591"/>
                <a:gd name="T41" fmla="*/ 379 h 2370"/>
                <a:gd name="T42" fmla="*/ 625 w 1591"/>
                <a:gd name="T43" fmla="*/ 2021 h 2370"/>
                <a:gd name="T44" fmla="*/ 116 w 1591"/>
                <a:gd name="T45" fmla="*/ 2357 h 2370"/>
                <a:gd name="T46" fmla="*/ 77 w 1591"/>
                <a:gd name="T47" fmla="*/ 2370 h 2370"/>
                <a:gd name="T48" fmla="*/ 36 w 1591"/>
                <a:gd name="T49" fmla="*/ 2359 h 2370"/>
                <a:gd name="T50" fmla="*/ 12 w 1591"/>
                <a:gd name="T51" fmla="*/ 2338 h 2370"/>
                <a:gd name="T52" fmla="*/ 0 w 1591"/>
                <a:gd name="T53" fmla="*/ 2306 h 2370"/>
                <a:gd name="T54" fmla="*/ 34 w 1591"/>
                <a:gd name="T55" fmla="*/ 1702 h 2370"/>
                <a:gd name="T56" fmla="*/ 45 w 1591"/>
                <a:gd name="T57" fmla="*/ 1670 h 2370"/>
                <a:gd name="T58" fmla="*/ 1002 w 1591"/>
                <a:gd name="T59" fmla="*/ 27 h 2370"/>
                <a:gd name="T60" fmla="*/ 1034 w 1591"/>
                <a:gd name="T61" fmla="*/ 7 h 2370"/>
                <a:gd name="T62" fmla="*/ 1048 w 1591"/>
                <a:gd name="T63" fmla="*/ 4 h 2370"/>
                <a:gd name="T64" fmla="*/ 1076 w 1591"/>
                <a:gd name="T65" fmla="*/ 0 h 2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91" h="2370">
                  <a:moveTo>
                    <a:pt x="141" y="1820"/>
                  </a:moveTo>
                  <a:lnTo>
                    <a:pt x="131" y="1996"/>
                  </a:lnTo>
                  <a:lnTo>
                    <a:pt x="177" y="2016"/>
                  </a:lnTo>
                  <a:lnTo>
                    <a:pt x="223" y="2040"/>
                  </a:lnTo>
                  <a:lnTo>
                    <a:pt x="267" y="2067"/>
                  </a:lnTo>
                  <a:lnTo>
                    <a:pt x="308" y="2097"/>
                  </a:lnTo>
                  <a:lnTo>
                    <a:pt x="455" y="2000"/>
                  </a:lnTo>
                  <a:lnTo>
                    <a:pt x="439" y="1980"/>
                  </a:lnTo>
                  <a:lnTo>
                    <a:pt x="417" y="1958"/>
                  </a:lnTo>
                  <a:lnTo>
                    <a:pt x="389" y="1934"/>
                  </a:lnTo>
                  <a:lnTo>
                    <a:pt x="355" y="1909"/>
                  </a:lnTo>
                  <a:lnTo>
                    <a:pt x="314" y="1883"/>
                  </a:lnTo>
                  <a:lnTo>
                    <a:pt x="278" y="1864"/>
                  </a:lnTo>
                  <a:lnTo>
                    <a:pt x="245" y="1849"/>
                  </a:lnTo>
                  <a:lnTo>
                    <a:pt x="214" y="1837"/>
                  </a:lnTo>
                  <a:lnTo>
                    <a:pt x="187" y="1829"/>
                  </a:lnTo>
                  <a:lnTo>
                    <a:pt x="163" y="1824"/>
                  </a:lnTo>
                  <a:lnTo>
                    <a:pt x="141" y="1820"/>
                  </a:lnTo>
                  <a:close/>
                  <a:moveTo>
                    <a:pt x="1095" y="0"/>
                  </a:moveTo>
                  <a:lnTo>
                    <a:pt x="1118" y="0"/>
                  </a:lnTo>
                  <a:lnTo>
                    <a:pt x="1144" y="2"/>
                  </a:lnTo>
                  <a:lnTo>
                    <a:pt x="1173" y="7"/>
                  </a:lnTo>
                  <a:lnTo>
                    <a:pt x="1205" y="14"/>
                  </a:lnTo>
                  <a:lnTo>
                    <a:pt x="1240" y="25"/>
                  </a:lnTo>
                  <a:lnTo>
                    <a:pt x="1278" y="39"/>
                  </a:lnTo>
                  <a:lnTo>
                    <a:pt x="1319" y="57"/>
                  </a:lnTo>
                  <a:lnTo>
                    <a:pt x="1362" y="81"/>
                  </a:lnTo>
                  <a:lnTo>
                    <a:pt x="1407" y="108"/>
                  </a:lnTo>
                  <a:lnTo>
                    <a:pt x="1446" y="136"/>
                  </a:lnTo>
                  <a:lnTo>
                    <a:pt x="1478" y="163"/>
                  </a:lnTo>
                  <a:lnTo>
                    <a:pt x="1505" y="190"/>
                  </a:lnTo>
                  <a:lnTo>
                    <a:pt x="1528" y="215"/>
                  </a:lnTo>
                  <a:lnTo>
                    <a:pt x="1546" y="239"/>
                  </a:lnTo>
                  <a:lnTo>
                    <a:pt x="1561" y="261"/>
                  </a:lnTo>
                  <a:lnTo>
                    <a:pt x="1571" y="280"/>
                  </a:lnTo>
                  <a:lnTo>
                    <a:pt x="1580" y="297"/>
                  </a:lnTo>
                  <a:lnTo>
                    <a:pt x="1585" y="311"/>
                  </a:lnTo>
                  <a:lnTo>
                    <a:pt x="1588" y="320"/>
                  </a:lnTo>
                  <a:lnTo>
                    <a:pt x="1589" y="325"/>
                  </a:lnTo>
                  <a:lnTo>
                    <a:pt x="1591" y="344"/>
                  </a:lnTo>
                  <a:lnTo>
                    <a:pt x="1588" y="363"/>
                  </a:lnTo>
                  <a:lnTo>
                    <a:pt x="1581" y="379"/>
                  </a:lnTo>
                  <a:lnTo>
                    <a:pt x="634" y="2008"/>
                  </a:lnTo>
                  <a:lnTo>
                    <a:pt x="625" y="2021"/>
                  </a:lnTo>
                  <a:lnTo>
                    <a:pt x="611" y="2033"/>
                  </a:lnTo>
                  <a:lnTo>
                    <a:pt x="116" y="2357"/>
                  </a:lnTo>
                  <a:lnTo>
                    <a:pt x="97" y="2367"/>
                  </a:lnTo>
                  <a:lnTo>
                    <a:pt x="77" y="2370"/>
                  </a:lnTo>
                  <a:lnTo>
                    <a:pt x="56" y="2368"/>
                  </a:lnTo>
                  <a:lnTo>
                    <a:pt x="36" y="2359"/>
                  </a:lnTo>
                  <a:lnTo>
                    <a:pt x="23" y="2350"/>
                  </a:lnTo>
                  <a:lnTo>
                    <a:pt x="12" y="2338"/>
                  </a:lnTo>
                  <a:lnTo>
                    <a:pt x="5" y="2323"/>
                  </a:lnTo>
                  <a:lnTo>
                    <a:pt x="0" y="2306"/>
                  </a:lnTo>
                  <a:lnTo>
                    <a:pt x="0" y="2290"/>
                  </a:lnTo>
                  <a:lnTo>
                    <a:pt x="34" y="1702"/>
                  </a:lnTo>
                  <a:lnTo>
                    <a:pt x="38" y="1685"/>
                  </a:lnTo>
                  <a:lnTo>
                    <a:pt x="45" y="1670"/>
                  </a:lnTo>
                  <a:lnTo>
                    <a:pt x="991" y="41"/>
                  </a:lnTo>
                  <a:lnTo>
                    <a:pt x="1002" y="27"/>
                  </a:lnTo>
                  <a:lnTo>
                    <a:pt x="1016" y="15"/>
                  </a:lnTo>
                  <a:lnTo>
                    <a:pt x="1034" y="7"/>
                  </a:lnTo>
                  <a:lnTo>
                    <a:pt x="1038" y="6"/>
                  </a:lnTo>
                  <a:lnTo>
                    <a:pt x="1048" y="4"/>
                  </a:lnTo>
                  <a:lnTo>
                    <a:pt x="1060" y="2"/>
                  </a:lnTo>
                  <a:lnTo>
                    <a:pt x="1076" y="0"/>
                  </a:lnTo>
                  <a:lnTo>
                    <a:pt x="109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sp>
          <p:nvSpPr>
            <p:cNvPr id="23" name="Freeform 56"/>
            <p:cNvSpPr>
              <a:spLocks/>
            </p:cNvSpPr>
            <p:nvPr/>
          </p:nvSpPr>
          <p:spPr bwMode="auto">
            <a:xfrm>
              <a:off x="3369782" y="3184761"/>
              <a:ext cx="237815" cy="108074"/>
            </a:xfrm>
            <a:custGeom>
              <a:avLst/>
              <a:gdLst>
                <a:gd name="T0" fmla="*/ 557 w 1155"/>
                <a:gd name="T1" fmla="*/ 5 h 591"/>
                <a:gd name="T2" fmla="*/ 583 w 1155"/>
                <a:gd name="T3" fmla="*/ 28 h 591"/>
                <a:gd name="T4" fmla="*/ 591 w 1155"/>
                <a:gd name="T5" fmla="*/ 111 h 591"/>
                <a:gd name="T6" fmla="*/ 560 w 1155"/>
                <a:gd name="T7" fmla="*/ 199 h 591"/>
                <a:gd name="T8" fmla="*/ 569 w 1155"/>
                <a:gd name="T9" fmla="*/ 242 h 591"/>
                <a:gd name="T10" fmla="*/ 587 w 1155"/>
                <a:gd name="T11" fmla="*/ 270 h 591"/>
                <a:gd name="T12" fmla="*/ 637 w 1155"/>
                <a:gd name="T13" fmla="*/ 278 h 591"/>
                <a:gd name="T14" fmla="*/ 681 w 1155"/>
                <a:gd name="T15" fmla="*/ 323 h 591"/>
                <a:gd name="T16" fmla="*/ 693 w 1155"/>
                <a:gd name="T17" fmla="*/ 357 h 591"/>
                <a:gd name="T18" fmla="*/ 847 w 1155"/>
                <a:gd name="T19" fmla="*/ 351 h 591"/>
                <a:gd name="T20" fmla="*/ 996 w 1155"/>
                <a:gd name="T21" fmla="*/ 366 h 591"/>
                <a:gd name="T22" fmla="*/ 1118 w 1155"/>
                <a:gd name="T23" fmla="*/ 373 h 591"/>
                <a:gd name="T24" fmla="*/ 1149 w 1155"/>
                <a:gd name="T25" fmla="*/ 400 h 591"/>
                <a:gd name="T26" fmla="*/ 1154 w 1155"/>
                <a:gd name="T27" fmla="*/ 441 h 591"/>
                <a:gd name="T28" fmla="*/ 1131 w 1155"/>
                <a:gd name="T29" fmla="*/ 475 h 591"/>
                <a:gd name="T30" fmla="*/ 1066 w 1155"/>
                <a:gd name="T31" fmla="*/ 482 h 591"/>
                <a:gd name="T32" fmla="*/ 957 w 1155"/>
                <a:gd name="T33" fmla="*/ 467 h 591"/>
                <a:gd name="T34" fmla="*/ 843 w 1155"/>
                <a:gd name="T35" fmla="*/ 452 h 591"/>
                <a:gd name="T36" fmla="*/ 738 w 1155"/>
                <a:gd name="T37" fmla="*/ 461 h 591"/>
                <a:gd name="T38" fmla="*/ 679 w 1155"/>
                <a:gd name="T39" fmla="*/ 486 h 591"/>
                <a:gd name="T40" fmla="*/ 636 w 1155"/>
                <a:gd name="T41" fmla="*/ 492 h 591"/>
                <a:gd name="T42" fmla="*/ 603 w 1155"/>
                <a:gd name="T43" fmla="*/ 477 h 591"/>
                <a:gd name="T44" fmla="*/ 576 w 1155"/>
                <a:gd name="T45" fmla="*/ 454 h 591"/>
                <a:gd name="T46" fmla="*/ 571 w 1155"/>
                <a:gd name="T47" fmla="*/ 407 h 591"/>
                <a:gd name="T48" fmla="*/ 537 w 1155"/>
                <a:gd name="T49" fmla="*/ 457 h 591"/>
                <a:gd name="T50" fmla="*/ 495 w 1155"/>
                <a:gd name="T51" fmla="*/ 471 h 591"/>
                <a:gd name="T52" fmla="*/ 455 w 1155"/>
                <a:gd name="T53" fmla="*/ 456 h 591"/>
                <a:gd name="T54" fmla="*/ 439 w 1155"/>
                <a:gd name="T55" fmla="*/ 419 h 591"/>
                <a:gd name="T56" fmla="*/ 450 w 1155"/>
                <a:gd name="T57" fmla="*/ 390 h 591"/>
                <a:gd name="T58" fmla="*/ 458 w 1155"/>
                <a:gd name="T59" fmla="*/ 369 h 591"/>
                <a:gd name="T60" fmla="*/ 422 w 1155"/>
                <a:gd name="T61" fmla="*/ 404 h 591"/>
                <a:gd name="T62" fmla="*/ 379 w 1155"/>
                <a:gd name="T63" fmla="*/ 428 h 591"/>
                <a:gd name="T64" fmla="*/ 335 w 1155"/>
                <a:gd name="T65" fmla="*/ 417 h 591"/>
                <a:gd name="T66" fmla="*/ 314 w 1155"/>
                <a:gd name="T67" fmla="*/ 379 h 591"/>
                <a:gd name="T68" fmla="*/ 364 w 1155"/>
                <a:gd name="T69" fmla="*/ 288 h 591"/>
                <a:gd name="T70" fmla="*/ 252 w 1155"/>
                <a:gd name="T71" fmla="*/ 393 h 591"/>
                <a:gd name="T72" fmla="*/ 96 w 1155"/>
                <a:gd name="T73" fmla="*/ 581 h 591"/>
                <a:gd name="T74" fmla="*/ 49 w 1155"/>
                <a:gd name="T75" fmla="*/ 590 h 591"/>
                <a:gd name="T76" fmla="*/ 9 w 1155"/>
                <a:gd name="T77" fmla="*/ 569 h 591"/>
                <a:gd name="T78" fmla="*/ 2 w 1155"/>
                <a:gd name="T79" fmla="*/ 527 h 591"/>
                <a:gd name="T80" fmla="*/ 138 w 1155"/>
                <a:gd name="T81" fmla="*/ 351 h 591"/>
                <a:gd name="T82" fmla="*/ 344 w 1155"/>
                <a:gd name="T83" fmla="*/ 123 h 591"/>
                <a:gd name="T84" fmla="*/ 398 w 1155"/>
                <a:gd name="T85" fmla="*/ 70 h 591"/>
                <a:gd name="T86" fmla="*/ 462 w 1155"/>
                <a:gd name="T87" fmla="*/ 20 h 591"/>
                <a:gd name="T88" fmla="*/ 534 w 1155"/>
                <a:gd name="T89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55" h="591">
                  <a:moveTo>
                    <a:pt x="534" y="0"/>
                  </a:moveTo>
                  <a:lnTo>
                    <a:pt x="545" y="2"/>
                  </a:lnTo>
                  <a:lnTo>
                    <a:pt x="557" y="5"/>
                  </a:lnTo>
                  <a:lnTo>
                    <a:pt x="567" y="10"/>
                  </a:lnTo>
                  <a:lnTo>
                    <a:pt x="576" y="18"/>
                  </a:lnTo>
                  <a:lnTo>
                    <a:pt x="583" y="28"/>
                  </a:lnTo>
                  <a:lnTo>
                    <a:pt x="591" y="54"/>
                  </a:lnTo>
                  <a:lnTo>
                    <a:pt x="593" y="82"/>
                  </a:lnTo>
                  <a:lnTo>
                    <a:pt x="591" y="111"/>
                  </a:lnTo>
                  <a:lnTo>
                    <a:pt x="584" y="140"/>
                  </a:lnTo>
                  <a:lnTo>
                    <a:pt x="573" y="170"/>
                  </a:lnTo>
                  <a:lnTo>
                    <a:pt x="560" y="199"/>
                  </a:lnTo>
                  <a:lnTo>
                    <a:pt x="543" y="230"/>
                  </a:lnTo>
                  <a:lnTo>
                    <a:pt x="557" y="235"/>
                  </a:lnTo>
                  <a:lnTo>
                    <a:pt x="569" y="242"/>
                  </a:lnTo>
                  <a:lnTo>
                    <a:pt x="579" y="254"/>
                  </a:lnTo>
                  <a:lnTo>
                    <a:pt x="583" y="263"/>
                  </a:lnTo>
                  <a:lnTo>
                    <a:pt x="587" y="270"/>
                  </a:lnTo>
                  <a:lnTo>
                    <a:pt x="604" y="269"/>
                  </a:lnTo>
                  <a:lnTo>
                    <a:pt x="620" y="272"/>
                  </a:lnTo>
                  <a:lnTo>
                    <a:pt x="637" y="278"/>
                  </a:lnTo>
                  <a:lnTo>
                    <a:pt x="653" y="289"/>
                  </a:lnTo>
                  <a:lnTo>
                    <a:pt x="668" y="303"/>
                  </a:lnTo>
                  <a:lnTo>
                    <a:pt x="681" y="323"/>
                  </a:lnTo>
                  <a:lnTo>
                    <a:pt x="689" y="338"/>
                  </a:lnTo>
                  <a:lnTo>
                    <a:pt x="692" y="349"/>
                  </a:lnTo>
                  <a:lnTo>
                    <a:pt x="693" y="357"/>
                  </a:lnTo>
                  <a:lnTo>
                    <a:pt x="746" y="351"/>
                  </a:lnTo>
                  <a:lnTo>
                    <a:pt x="797" y="350"/>
                  </a:lnTo>
                  <a:lnTo>
                    <a:pt x="847" y="351"/>
                  </a:lnTo>
                  <a:lnTo>
                    <a:pt x="897" y="355"/>
                  </a:lnTo>
                  <a:lnTo>
                    <a:pt x="946" y="361"/>
                  </a:lnTo>
                  <a:lnTo>
                    <a:pt x="996" y="366"/>
                  </a:lnTo>
                  <a:lnTo>
                    <a:pt x="1048" y="369"/>
                  </a:lnTo>
                  <a:lnTo>
                    <a:pt x="1101" y="371"/>
                  </a:lnTo>
                  <a:lnTo>
                    <a:pt x="1118" y="373"/>
                  </a:lnTo>
                  <a:lnTo>
                    <a:pt x="1131" y="379"/>
                  </a:lnTo>
                  <a:lnTo>
                    <a:pt x="1142" y="389"/>
                  </a:lnTo>
                  <a:lnTo>
                    <a:pt x="1149" y="400"/>
                  </a:lnTo>
                  <a:lnTo>
                    <a:pt x="1154" y="413"/>
                  </a:lnTo>
                  <a:lnTo>
                    <a:pt x="1155" y="427"/>
                  </a:lnTo>
                  <a:lnTo>
                    <a:pt x="1154" y="441"/>
                  </a:lnTo>
                  <a:lnTo>
                    <a:pt x="1149" y="454"/>
                  </a:lnTo>
                  <a:lnTo>
                    <a:pt x="1142" y="466"/>
                  </a:lnTo>
                  <a:lnTo>
                    <a:pt x="1131" y="475"/>
                  </a:lnTo>
                  <a:lnTo>
                    <a:pt x="1118" y="481"/>
                  </a:lnTo>
                  <a:lnTo>
                    <a:pt x="1101" y="483"/>
                  </a:lnTo>
                  <a:lnTo>
                    <a:pt x="1066" y="482"/>
                  </a:lnTo>
                  <a:lnTo>
                    <a:pt x="1031" y="478"/>
                  </a:lnTo>
                  <a:lnTo>
                    <a:pt x="993" y="473"/>
                  </a:lnTo>
                  <a:lnTo>
                    <a:pt x="957" y="467"/>
                  </a:lnTo>
                  <a:lnTo>
                    <a:pt x="919" y="460"/>
                  </a:lnTo>
                  <a:lnTo>
                    <a:pt x="881" y="455"/>
                  </a:lnTo>
                  <a:lnTo>
                    <a:pt x="843" y="452"/>
                  </a:lnTo>
                  <a:lnTo>
                    <a:pt x="807" y="451"/>
                  </a:lnTo>
                  <a:lnTo>
                    <a:pt x="771" y="454"/>
                  </a:lnTo>
                  <a:lnTo>
                    <a:pt x="738" y="461"/>
                  </a:lnTo>
                  <a:lnTo>
                    <a:pt x="705" y="474"/>
                  </a:lnTo>
                  <a:lnTo>
                    <a:pt x="693" y="480"/>
                  </a:lnTo>
                  <a:lnTo>
                    <a:pt x="679" y="486"/>
                  </a:lnTo>
                  <a:lnTo>
                    <a:pt x="664" y="492"/>
                  </a:lnTo>
                  <a:lnTo>
                    <a:pt x="651" y="494"/>
                  </a:lnTo>
                  <a:lnTo>
                    <a:pt x="636" y="492"/>
                  </a:lnTo>
                  <a:lnTo>
                    <a:pt x="626" y="487"/>
                  </a:lnTo>
                  <a:lnTo>
                    <a:pt x="614" y="482"/>
                  </a:lnTo>
                  <a:lnTo>
                    <a:pt x="603" y="477"/>
                  </a:lnTo>
                  <a:lnTo>
                    <a:pt x="592" y="471"/>
                  </a:lnTo>
                  <a:lnTo>
                    <a:pt x="584" y="464"/>
                  </a:lnTo>
                  <a:lnTo>
                    <a:pt x="576" y="454"/>
                  </a:lnTo>
                  <a:lnTo>
                    <a:pt x="572" y="442"/>
                  </a:lnTo>
                  <a:lnTo>
                    <a:pt x="571" y="423"/>
                  </a:lnTo>
                  <a:lnTo>
                    <a:pt x="571" y="407"/>
                  </a:lnTo>
                  <a:lnTo>
                    <a:pt x="560" y="427"/>
                  </a:lnTo>
                  <a:lnTo>
                    <a:pt x="547" y="446"/>
                  </a:lnTo>
                  <a:lnTo>
                    <a:pt x="537" y="457"/>
                  </a:lnTo>
                  <a:lnTo>
                    <a:pt x="524" y="466"/>
                  </a:lnTo>
                  <a:lnTo>
                    <a:pt x="509" y="470"/>
                  </a:lnTo>
                  <a:lnTo>
                    <a:pt x="495" y="471"/>
                  </a:lnTo>
                  <a:lnTo>
                    <a:pt x="480" y="469"/>
                  </a:lnTo>
                  <a:lnTo>
                    <a:pt x="467" y="464"/>
                  </a:lnTo>
                  <a:lnTo>
                    <a:pt x="455" y="456"/>
                  </a:lnTo>
                  <a:lnTo>
                    <a:pt x="446" y="446"/>
                  </a:lnTo>
                  <a:lnTo>
                    <a:pt x="440" y="433"/>
                  </a:lnTo>
                  <a:lnTo>
                    <a:pt x="439" y="419"/>
                  </a:lnTo>
                  <a:lnTo>
                    <a:pt x="444" y="402"/>
                  </a:lnTo>
                  <a:lnTo>
                    <a:pt x="447" y="396"/>
                  </a:lnTo>
                  <a:lnTo>
                    <a:pt x="450" y="390"/>
                  </a:lnTo>
                  <a:lnTo>
                    <a:pt x="450" y="390"/>
                  </a:lnTo>
                  <a:lnTo>
                    <a:pt x="449" y="390"/>
                  </a:lnTo>
                  <a:lnTo>
                    <a:pt x="458" y="369"/>
                  </a:lnTo>
                  <a:lnTo>
                    <a:pt x="445" y="378"/>
                  </a:lnTo>
                  <a:lnTo>
                    <a:pt x="432" y="390"/>
                  </a:lnTo>
                  <a:lnTo>
                    <a:pt x="422" y="404"/>
                  </a:lnTo>
                  <a:lnTo>
                    <a:pt x="409" y="417"/>
                  </a:lnTo>
                  <a:lnTo>
                    <a:pt x="394" y="425"/>
                  </a:lnTo>
                  <a:lnTo>
                    <a:pt x="379" y="428"/>
                  </a:lnTo>
                  <a:lnTo>
                    <a:pt x="363" y="428"/>
                  </a:lnTo>
                  <a:lnTo>
                    <a:pt x="348" y="424"/>
                  </a:lnTo>
                  <a:lnTo>
                    <a:pt x="335" y="417"/>
                  </a:lnTo>
                  <a:lnTo>
                    <a:pt x="324" y="406"/>
                  </a:lnTo>
                  <a:lnTo>
                    <a:pt x="317" y="394"/>
                  </a:lnTo>
                  <a:lnTo>
                    <a:pt x="314" y="379"/>
                  </a:lnTo>
                  <a:lnTo>
                    <a:pt x="316" y="364"/>
                  </a:lnTo>
                  <a:lnTo>
                    <a:pt x="323" y="347"/>
                  </a:lnTo>
                  <a:lnTo>
                    <a:pt x="364" y="288"/>
                  </a:lnTo>
                  <a:lnTo>
                    <a:pt x="404" y="226"/>
                  </a:lnTo>
                  <a:lnTo>
                    <a:pt x="326" y="309"/>
                  </a:lnTo>
                  <a:lnTo>
                    <a:pt x="252" y="393"/>
                  </a:lnTo>
                  <a:lnTo>
                    <a:pt x="179" y="480"/>
                  </a:lnTo>
                  <a:lnTo>
                    <a:pt x="108" y="569"/>
                  </a:lnTo>
                  <a:lnTo>
                    <a:pt x="96" y="581"/>
                  </a:lnTo>
                  <a:lnTo>
                    <a:pt x="80" y="588"/>
                  </a:lnTo>
                  <a:lnTo>
                    <a:pt x="65" y="591"/>
                  </a:lnTo>
                  <a:lnTo>
                    <a:pt x="49" y="590"/>
                  </a:lnTo>
                  <a:lnTo>
                    <a:pt x="33" y="586"/>
                  </a:lnTo>
                  <a:lnTo>
                    <a:pt x="21" y="579"/>
                  </a:lnTo>
                  <a:lnTo>
                    <a:pt x="9" y="569"/>
                  </a:lnTo>
                  <a:lnTo>
                    <a:pt x="2" y="556"/>
                  </a:lnTo>
                  <a:lnTo>
                    <a:pt x="0" y="542"/>
                  </a:lnTo>
                  <a:lnTo>
                    <a:pt x="2" y="527"/>
                  </a:lnTo>
                  <a:lnTo>
                    <a:pt x="11" y="511"/>
                  </a:lnTo>
                  <a:lnTo>
                    <a:pt x="74" y="431"/>
                  </a:lnTo>
                  <a:lnTo>
                    <a:pt x="138" y="351"/>
                  </a:lnTo>
                  <a:lnTo>
                    <a:pt x="204" y="273"/>
                  </a:lnTo>
                  <a:lnTo>
                    <a:pt x="273" y="196"/>
                  </a:lnTo>
                  <a:lnTo>
                    <a:pt x="344" y="123"/>
                  </a:lnTo>
                  <a:lnTo>
                    <a:pt x="361" y="107"/>
                  </a:lnTo>
                  <a:lnTo>
                    <a:pt x="380" y="89"/>
                  </a:lnTo>
                  <a:lnTo>
                    <a:pt x="398" y="70"/>
                  </a:lnTo>
                  <a:lnTo>
                    <a:pt x="418" y="52"/>
                  </a:lnTo>
                  <a:lnTo>
                    <a:pt x="439" y="35"/>
                  </a:lnTo>
                  <a:lnTo>
                    <a:pt x="462" y="20"/>
                  </a:lnTo>
                  <a:lnTo>
                    <a:pt x="485" y="9"/>
                  </a:lnTo>
                  <a:lnTo>
                    <a:pt x="509" y="2"/>
                  </a:lnTo>
                  <a:lnTo>
                    <a:pt x="5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</p:grpSp>
      <p:sp>
        <p:nvSpPr>
          <p:cNvPr id="24" name="Rounded Rectangle 10"/>
          <p:cNvSpPr/>
          <p:nvPr/>
        </p:nvSpPr>
        <p:spPr>
          <a:xfrm>
            <a:off x="2810918" y="1643153"/>
            <a:ext cx="2005996" cy="4796992"/>
          </a:xfrm>
          <a:prstGeom prst="roundRect">
            <a:avLst>
              <a:gd name="adj" fmla="val 8873"/>
            </a:avLst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5" name="Rounded Rectangle 10"/>
          <p:cNvSpPr/>
          <p:nvPr/>
        </p:nvSpPr>
        <p:spPr>
          <a:xfrm>
            <a:off x="5065603" y="1643153"/>
            <a:ext cx="2005996" cy="4796992"/>
          </a:xfrm>
          <a:prstGeom prst="roundRect">
            <a:avLst>
              <a:gd name="adj" fmla="val 8873"/>
            </a:avLst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6" name="Rounded Rectangle 10"/>
          <p:cNvSpPr/>
          <p:nvPr/>
        </p:nvSpPr>
        <p:spPr>
          <a:xfrm>
            <a:off x="7357866" y="1643153"/>
            <a:ext cx="2005996" cy="4796992"/>
          </a:xfrm>
          <a:prstGeom prst="roundRect">
            <a:avLst>
              <a:gd name="adj" fmla="val 8873"/>
            </a:avLst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7" name="Rounded Rectangle 10"/>
          <p:cNvSpPr/>
          <p:nvPr/>
        </p:nvSpPr>
        <p:spPr>
          <a:xfrm>
            <a:off x="9650129" y="1643153"/>
            <a:ext cx="2005996" cy="4796992"/>
          </a:xfrm>
          <a:prstGeom prst="roundRect">
            <a:avLst>
              <a:gd name="adj" fmla="val 8873"/>
            </a:avLst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8" name="Oval 44"/>
          <p:cNvSpPr/>
          <p:nvPr/>
        </p:nvSpPr>
        <p:spPr>
          <a:xfrm>
            <a:off x="5418618" y="2019363"/>
            <a:ext cx="1299966" cy="129996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3600" dirty="0">
              <a:solidFill>
                <a:srgbClr val="7030A0"/>
              </a:solidFill>
              <a:latin typeface="FontAwesome" pitchFamily="50" charset="0"/>
            </a:endParaRPr>
          </a:p>
        </p:txBody>
      </p:sp>
      <p:sp>
        <p:nvSpPr>
          <p:cNvPr id="29" name="Oval 44"/>
          <p:cNvSpPr/>
          <p:nvPr/>
        </p:nvSpPr>
        <p:spPr>
          <a:xfrm>
            <a:off x="10003144" y="2019363"/>
            <a:ext cx="1299966" cy="129996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3600" dirty="0">
              <a:solidFill>
                <a:prstClr val="white"/>
              </a:solidFill>
              <a:latin typeface="FontAwesome" pitchFamily="50" charset="0"/>
            </a:endParaRPr>
          </a:p>
        </p:txBody>
      </p:sp>
      <p:sp>
        <p:nvSpPr>
          <p:cNvPr id="30" name="TextBox 64"/>
          <p:cNvSpPr txBox="1"/>
          <p:nvPr/>
        </p:nvSpPr>
        <p:spPr>
          <a:xfrm>
            <a:off x="2810917" y="3490023"/>
            <a:ext cx="2005998" cy="868323"/>
          </a:xfrm>
          <a:prstGeom prst="roundRect">
            <a:avLst/>
          </a:prstGeom>
          <a:solidFill>
            <a:srgbClr val="00B0F0"/>
          </a:solidFill>
        </p:spPr>
        <p:txBody>
          <a:bodyPr wrap="square" tIns="0" rtlCol="0">
            <a:spAutoFit/>
          </a:bodyPr>
          <a:lstStyle>
            <a:defPPr>
              <a:defRPr lang="es-PE"/>
            </a:defPPr>
            <a:lvl1pPr lvl="0" algn="ctr">
              <a:defRPr sz="1600" b="1">
                <a:solidFill>
                  <a:srgbClr val="002060"/>
                </a:solidFill>
              </a:defRPr>
            </a:lvl1pPr>
          </a:lstStyle>
          <a:p>
            <a:r>
              <a:rPr lang="es-MX" dirty="0">
                <a:solidFill>
                  <a:schemeClr val="bg1"/>
                </a:solidFill>
              </a:rPr>
              <a:t>Entrenamientos </a:t>
            </a:r>
            <a:r>
              <a:rPr lang="es-MX">
                <a:solidFill>
                  <a:schemeClr val="bg1"/>
                </a:solidFill>
              </a:rPr>
              <a:t>de desarrollo </a:t>
            </a:r>
            <a:r>
              <a:rPr lang="es-MX" dirty="0">
                <a:solidFill>
                  <a:schemeClr val="bg1"/>
                </a:solidFill>
              </a:rPr>
              <a:t>personal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509930" y="1089183"/>
            <a:ext cx="7669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Es el Sistema Educativo Regional de </a:t>
            </a:r>
            <a:r>
              <a:rPr lang="es-MX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Tiens</a:t>
            </a:r>
            <a:r>
              <a:rPr lang="es-MX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y comprende:</a:t>
            </a: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  <p:sp>
        <p:nvSpPr>
          <p:cNvPr id="33" name="Freeform 76"/>
          <p:cNvSpPr>
            <a:spLocks/>
          </p:cNvSpPr>
          <p:nvPr/>
        </p:nvSpPr>
        <p:spPr bwMode="auto">
          <a:xfrm>
            <a:off x="1200874" y="2358643"/>
            <a:ext cx="667189" cy="599773"/>
          </a:xfrm>
          <a:custGeom>
            <a:avLst/>
            <a:gdLst>
              <a:gd name="connsiteX0" fmla="*/ 86232 w 455613"/>
              <a:gd name="connsiteY0" fmla="*/ 350838 h 409576"/>
              <a:gd name="connsiteX1" fmla="*/ 87433 w 455613"/>
              <a:gd name="connsiteY1" fmla="*/ 351240 h 409576"/>
              <a:gd name="connsiteX2" fmla="*/ 88233 w 455613"/>
              <a:gd name="connsiteY2" fmla="*/ 352313 h 409576"/>
              <a:gd name="connsiteX3" fmla="*/ 88767 w 455613"/>
              <a:gd name="connsiteY3" fmla="*/ 353788 h 409576"/>
              <a:gd name="connsiteX4" fmla="*/ 88900 w 455613"/>
              <a:gd name="connsiteY4" fmla="*/ 356068 h 409576"/>
              <a:gd name="connsiteX5" fmla="*/ 88900 w 455613"/>
              <a:gd name="connsiteY5" fmla="*/ 409576 h 409576"/>
              <a:gd name="connsiteX6" fmla="*/ 41275 w 455613"/>
              <a:gd name="connsiteY6" fmla="*/ 409576 h 409576"/>
              <a:gd name="connsiteX7" fmla="*/ 41275 w 455613"/>
              <a:gd name="connsiteY7" fmla="*/ 401530 h 409576"/>
              <a:gd name="connsiteX8" fmla="*/ 41542 w 455613"/>
              <a:gd name="connsiteY8" fmla="*/ 399116 h 409576"/>
              <a:gd name="connsiteX9" fmla="*/ 42342 w 455613"/>
              <a:gd name="connsiteY9" fmla="*/ 396568 h 409576"/>
              <a:gd name="connsiteX10" fmla="*/ 43410 w 455613"/>
              <a:gd name="connsiteY10" fmla="*/ 393752 h 409576"/>
              <a:gd name="connsiteX11" fmla="*/ 44744 w 455613"/>
              <a:gd name="connsiteY11" fmla="*/ 391070 h 409576"/>
              <a:gd name="connsiteX12" fmla="*/ 46611 w 455613"/>
              <a:gd name="connsiteY12" fmla="*/ 388388 h 409576"/>
              <a:gd name="connsiteX13" fmla="*/ 48479 w 455613"/>
              <a:gd name="connsiteY13" fmla="*/ 386376 h 409576"/>
              <a:gd name="connsiteX14" fmla="*/ 62219 w 455613"/>
              <a:gd name="connsiteY14" fmla="*/ 372563 h 409576"/>
              <a:gd name="connsiteX15" fmla="*/ 81696 w 455613"/>
              <a:gd name="connsiteY15" fmla="*/ 352984 h 409576"/>
              <a:gd name="connsiteX16" fmla="*/ 83297 w 455613"/>
              <a:gd name="connsiteY16" fmla="*/ 351643 h 409576"/>
              <a:gd name="connsiteX17" fmla="*/ 84898 w 455613"/>
              <a:gd name="connsiteY17" fmla="*/ 350972 h 409576"/>
              <a:gd name="connsiteX18" fmla="*/ 148113 w 455613"/>
              <a:gd name="connsiteY18" fmla="*/ 290513 h 409576"/>
              <a:gd name="connsiteX19" fmla="*/ 149142 w 455613"/>
              <a:gd name="connsiteY19" fmla="*/ 291039 h 409576"/>
              <a:gd name="connsiteX20" fmla="*/ 149913 w 455613"/>
              <a:gd name="connsiteY20" fmla="*/ 291960 h 409576"/>
              <a:gd name="connsiteX21" fmla="*/ 150427 w 455613"/>
              <a:gd name="connsiteY21" fmla="*/ 293671 h 409576"/>
              <a:gd name="connsiteX22" fmla="*/ 150813 w 455613"/>
              <a:gd name="connsiteY22" fmla="*/ 295644 h 409576"/>
              <a:gd name="connsiteX23" fmla="*/ 150813 w 455613"/>
              <a:gd name="connsiteY23" fmla="*/ 409576 h 409576"/>
              <a:gd name="connsiteX24" fmla="*/ 109538 w 455613"/>
              <a:gd name="connsiteY24" fmla="*/ 409576 h 409576"/>
              <a:gd name="connsiteX25" fmla="*/ 109538 w 455613"/>
              <a:gd name="connsiteY25" fmla="*/ 337481 h 409576"/>
              <a:gd name="connsiteX26" fmla="*/ 109667 w 455613"/>
              <a:gd name="connsiteY26" fmla="*/ 334718 h 409576"/>
              <a:gd name="connsiteX27" fmla="*/ 110438 w 455613"/>
              <a:gd name="connsiteY27" fmla="*/ 331560 h 409576"/>
              <a:gd name="connsiteX28" fmla="*/ 111595 w 455613"/>
              <a:gd name="connsiteY28" fmla="*/ 328403 h 409576"/>
              <a:gd name="connsiteX29" fmla="*/ 112881 w 455613"/>
              <a:gd name="connsiteY29" fmla="*/ 325377 h 409576"/>
              <a:gd name="connsiteX30" fmla="*/ 114681 w 455613"/>
              <a:gd name="connsiteY30" fmla="*/ 322614 h 409576"/>
              <a:gd name="connsiteX31" fmla="*/ 116482 w 455613"/>
              <a:gd name="connsiteY31" fmla="*/ 320378 h 409576"/>
              <a:gd name="connsiteX32" fmla="*/ 143741 w 455613"/>
              <a:gd name="connsiteY32" fmla="*/ 292750 h 409576"/>
              <a:gd name="connsiteX33" fmla="*/ 145413 w 455613"/>
              <a:gd name="connsiteY33" fmla="*/ 291434 h 409576"/>
              <a:gd name="connsiteX34" fmla="*/ 146827 w 455613"/>
              <a:gd name="connsiteY34" fmla="*/ 290645 h 409576"/>
              <a:gd name="connsiteX35" fmla="*/ 174022 w 455613"/>
              <a:gd name="connsiteY35" fmla="*/ 287338 h 409576"/>
              <a:gd name="connsiteX36" fmla="*/ 175436 w 455613"/>
              <a:gd name="connsiteY36" fmla="*/ 287471 h 409576"/>
              <a:gd name="connsiteX37" fmla="*/ 176851 w 455613"/>
              <a:gd name="connsiteY37" fmla="*/ 288136 h 409576"/>
              <a:gd name="connsiteX38" fmla="*/ 178522 w 455613"/>
              <a:gd name="connsiteY38" fmla="*/ 289599 h 409576"/>
              <a:gd name="connsiteX39" fmla="*/ 199481 w 455613"/>
              <a:gd name="connsiteY39" fmla="*/ 311147 h 409576"/>
              <a:gd name="connsiteX40" fmla="*/ 206039 w 455613"/>
              <a:gd name="connsiteY40" fmla="*/ 317931 h 409576"/>
              <a:gd name="connsiteX41" fmla="*/ 207839 w 455613"/>
              <a:gd name="connsiteY41" fmla="*/ 320059 h 409576"/>
              <a:gd name="connsiteX42" fmla="*/ 209382 w 455613"/>
              <a:gd name="connsiteY42" fmla="*/ 322719 h 409576"/>
              <a:gd name="connsiteX43" fmla="*/ 210668 w 455613"/>
              <a:gd name="connsiteY43" fmla="*/ 325646 h 409576"/>
              <a:gd name="connsiteX44" fmla="*/ 211696 w 455613"/>
              <a:gd name="connsiteY44" fmla="*/ 328705 h 409576"/>
              <a:gd name="connsiteX45" fmla="*/ 212468 w 455613"/>
              <a:gd name="connsiteY45" fmla="*/ 331897 h 409576"/>
              <a:gd name="connsiteX46" fmla="*/ 212725 w 455613"/>
              <a:gd name="connsiteY46" fmla="*/ 334823 h 409576"/>
              <a:gd name="connsiteX47" fmla="*/ 212725 w 455613"/>
              <a:gd name="connsiteY47" fmla="*/ 409576 h 409576"/>
              <a:gd name="connsiteX48" fmla="*/ 171450 w 455613"/>
              <a:gd name="connsiteY48" fmla="*/ 409576 h 409576"/>
              <a:gd name="connsiteX49" fmla="*/ 171450 w 455613"/>
              <a:gd name="connsiteY49" fmla="*/ 292659 h 409576"/>
              <a:gd name="connsiteX50" fmla="*/ 171579 w 455613"/>
              <a:gd name="connsiteY50" fmla="*/ 290397 h 409576"/>
              <a:gd name="connsiteX51" fmla="*/ 172222 w 455613"/>
              <a:gd name="connsiteY51" fmla="*/ 288934 h 409576"/>
              <a:gd name="connsiteX52" fmla="*/ 172993 w 455613"/>
              <a:gd name="connsiteY52" fmla="*/ 287737 h 409576"/>
              <a:gd name="connsiteX53" fmla="*/ 271938 w 455613"/>
              <a:gd name="connsiteY53" fmla="*/ 282575 h 409576"/>
              <a:gd name="connsiteX54" fmla="*/ 273095 w 455613"/>
              <a:gd name="connsiteY54" fmla="*/ 283105 h 409576"/>
              <a:gd name="connsiteX55" fmla="*/ 273995 w 455613"/>
              <a:gd name="connsiteY55" fmla="*/ 284033 h 409576"/>
              <a:gd name="connsiteX56" fmla="*/ 274510 w 455613"/>
              <a:gd name="connsiteY56" fmla="*/ 285757 h 409576"/>
              <a:gd name="connsiteX57" fmla="*/ 274638 w 455613"/>
              <a:gd name="connsiteY57" fmla="*/ 287745 h 409576"/>
              <a:gd name="connsiteX58" fmla="*/ 274638 w 455613"/>
              <a:gd name="connsiteY58" fmla="*/ 409575 h 409576"/>
              <a:gd name="connsiteX59" fmla="*/ 233363 w 455613"/>
              <a:gd name="connsiteY59" fmla="*/ 409575 h 409576"/>
              <a:gd name="connsiteX60" fmla="*/ 233363 w 455613"/>
              <a:gd name="connsiteY60" fmla="*/ 329902 h 409576"/>
              <a:gd name="connsiteX61" fmla="*/ 233620 w 455613"/>
              <a:gd name="connsiteY61" fmla="*/ 326588 h 409576"/>
              <a:gd name="connsiteX62" fmla="*/ 234263 w 455613"/>
              <a:gd name="connsiteY62" fmla="*/ 323141 h 409576"/>
              <a:gd name="connsiteX63" fmla="*/ 235035 w 455613"/>
              <a:gd name="connsiteY63" fmla="*/ 320224 h 409576"/>
              <a:gd name="connsiteX64" fmla="*/ 236192 w 455613"/>
              <a:gd name="connsiteY64" fmla="*/ 317573 h 409576"/>
              <a:gd name="connsiteX65" fmla="*/ 237478 w 455613"/>
              <a:gd name="connsiteY65" fmla="*/ 315585 h 409576"/>
              <a:gd name="connsiteX66" fmla="*/ 238764 w 455613"/>
              <a:gd name="connsiteY66" fmla="*/ 314391 h 409576"/>
              <a:gd name="connsiteX67" fmla="*/ 239921 w 455613"/>
              <a:gd name="connsiteY67" fmla="*/ 313066 h 409576"/>
              <a:gd name="connsiteX68" fmla="*/ 240821 w 455613"/>
              <a:gd name="connsiteY68" fmla="*/ 312138 h 409576"/>
              <a:gd name="connsiteX69" fmla="*/ 241335 w 455613"/>
              <a:gd name="connsiteY69" fmla="*/ 311607 h 409576"/>
              <a:gd name="connsiteX70" fmla="*/ 241592 w 455613"/>
              <a:gd name="connsiteY70" fmla="*/ 311475 h 409576"/>
              <a:gd name="connsiteX71" fmla="*/ 267566 w 455613"/>
              <a:gd name="connsiteY71" fmla="*/ 284829 h 409576"/>
              <a:gd name="connsiteX72" fmla="*/ 269238 w 455613"/>
              <a:gd name="connsiteY72" fmla="*/ 283503 h 409576"/>
              <a:gd name="connsiteX73" fmla="*/ 270781 w 455613"/>
              <a:gd name="connsiteY73" fmla="*/ 282708 h 409576"/>
              <a:gd name="connsiteX74" fmla="*/ 335459 w 455613"/>
              <a:gd name="connsiteY74" fmla="*/ 220663 h 409576"/>
              <a:gd name="connsiteX75" fmla="*/ 336665 w 455613"/>
              <a:gd name="connsiteY75" fmla="*/ 221061 h 409576"/>
              <a:gd name="connsiteX76" fmla="*/ 337468 w 455613"/>
              <a:gd name="connsiteY76" fmla="*/ 221990 h 409576"/>
              <a:gd name="connsiteX77" fmla="*/ 338004 w 455613"/>
              <a:gd name="connsiteY77" fmla="*/ 223714 h 409576"/>
              <a:gd name="connsiteX78" fmla="*/ 338138 w 455613"/>
              <a:gd name="connsiteY78" fmla="*/ 225704 h 409576"/>
              <a:gd name="connsiteX79" fmla="*/ 338138 w 455613"/>
              <a:gd name="connsiteY79" fmla="*/ 409576 h 409576"/>
              <a:gd name="connsiteX80" fmla="*/ 295275 w 455613"/>
              <a:gd name="connsiteY80" fmla="*/ 409576 h 409576"/>
              <a:gd name="connsiteX81" fmla="*/ 295275 w 455613"/>
              <a:gd name="connsiteY81" fmla="*/ 268157 h 409576"/>
              <a:gd name="connsiteX82" fmla="*/ 295543 w 455613"/>
              <a:gd name="connsiteY82" fmla="*/ 265238 h 409576"/>
              <a:gd name="connsiteX83" fmla="*/ 296213 w 455613"/>
              <a:gd name="connsiteY83" fmla="*/ 262054 h 409576"/>
              <a:gd name="connsiteX84" fmla="*/ 297284 w 455613"/>
              <a:gd name="connsiteY84" fmla="*/ 258870 h 409576"/>
              <a:gd name="connsiteX85" fmla="*/ 298892 w 455613"/>
              <a:gd name="connsiteY85" fmla="*/ 255819 h 409576"/>
              <a:gd name="connsiteX86" fmla="*/ 300499 w 455613"/>
              <a:gd name="connsiteY86" fmla="*/ 253033 h 409576"/>
              <a:gd name="connsiteX87" fmla="*/ 302508 w 455613"/>
              <a:gd name="connsiteY87" fmla="*/ 250910 h 409576"/>
              <a:gd name="connsiteX88" fmla="*/ 330905 w 455613"/>
              <a:gd name="connsiteY88" fmla="*/ 222786 h 409576"/>
              <a:gd name="connsiteX89" fmla="*/ 332512 w 455613"/>
              <a:gd name="connsiteY89" fmla="*/ 221459 h 409576"/>
              <a:gd name="connsiteX90" fmla="*/ 334120 w 455613"/>
              <a:gd name="connsiteY90" fmla="*/ 220796 h 409576"/>
              <a:gd name="connsiteX91" fmla="*/ 394079 w 455613"/>
              <a:gd name="connsiteY91" fmla="*/ 161925 h 409576"/>
              <a:gd name="connsiteX92" fmla="*/ 395278 w 455613"/>
              <a:gd name="connsiteY92" fmla="*/ 162323 h 409576"/>
              <a:gd name="connsiteX93" fmla="*/ 396077 w 455613"/>
              <a:gd name="connsiteY93" fmla="*/ 163383 h 409576"/>
              <a:gd name="connsiteX94" fmla="*/ 396610 w 455613"/>
              <a:gd name="connsiteY94" fmla="*/ 164974 h 409576"/>
              <a:gd name="connsiteX95" fmla="*/ 396876 w 455613"/>
              <a:gd name="connsiteY95" fmla="*/ 167096 h 409576"/>
              <a:gd name="connsiteX96" fmla="*/ 396876 w 455613"/>
              <a:gd name="connsiteY96" fmla="*/ 409575 h 409576"/>
              <a:gd name="connsiteX97" fmla="*/ 357188 w 455613"/>
              <a:gd name="connsiteY97" fmla="*/ 409575 h 409576"/>
              <a:gd name="connsiteX98" fmla="*/ 357188 w 455613"/>
              <a:gd name="connsiteY98" fmla="*/ 206338 h 409576"/>
              <a:gd name="connsiteX99" fmla="*/ 357454 w 455613"/>
              <a:gd name="connsiteY99" fmla="*/ 203421 h 409576"/>
              <a:gd name="connsiteX100" fmla="*/ 358120 w 455613"/>
              <a:gd name="connsiteY100" fmla="*/ 200239 h 409576"/>
              <a:gd name="connsiteX101" fmla="*/ 359319 w 455613"/>
              <a:gd name="connsiteY101" fmla="*/ 197057 h 409576"/>
              <a:gd name="connsiteX102" fmla="*/ 360784 w 455613"/>
              <a:gd name="connsiteY102" fmla="*/ 194008 h 409576"/>
              <a:gd name="connsiteX103" fmla="*/ 362515 w 455613"/>
              <a:gd name="connsiteY103" fmla="*/ 191224 h 409576"/>
              <a:gd name="connsiteX104" fmla="*/ 364380 w 455613"/>
              <a:gd name="connsiteY104" fmla="*/ 189103 h 409576"/>
              <a:gd name="connsiteX105" fmla="*/ 389684 w 455613"/>
              <a:gd name="connsiteY105" fmla="*/ 164046 h 409576"/>
              <a:gd name="connsiteX106" fmla="*/ 391283 w 455613"/>
              <a:gd name="connsiteY106" fmla="*/ 162721 h 409576"/>
              <a:gd name="connsiteX107" fmla="*/ 392881 w 455613"/>
              <a:gd name="connsiteY107" fmla="*/ 162058 h 409576"/>
              <a:gd name="connsiteX108" fmla="*/ 290622 w 455613"/>
              <a:gd name="connsiteY108" fmla="*/ 0 h 409576"/>
              <a:gd name="connsiteX109" fmla="*/ 435205 w 455613"/>
              <a:gd name="connsiteY109" fmla="*/ 0 h 409576"/>
              <a:gd name="connsiteX110" fmla="*/ 439180 w 455613"/>
              <a:gd name="connsiteY110" fmla="*/ 395 h 409576"/>
              <a:gd name="connsiteX111" fmla="*/ 442891 w 455613"/>
              <a:gd name="connsiteY111" fmla="*/ 1581 h 409576"/>
              <a:gd name="connsiteX112" fmla="*/ 446204 w 455613"/>
              <a:gd name="connsiteY112" fmla="*/ 3426 h 409576"/>
              <a:gd name="connsiteX113" fmla="*/ 449252 w 455613"/>
              <a:gd name="connsiteY113" fmla="*/ 5798 h 409576"/>
              <a:gd name="connsiteX114" fmla="*/ 451903 w 455613"/>
              <a:gd name="connsiteY114" fmla="*/ 8697 h 409576"/>
              <a:gd name="connsiteX115" fmla="*/ 453890 w 455613"/>
              <a:gd name="connsiteY115" fmla="*/ 11991 h 409576"/>
              <a:gd name="connsiteX116" fmla="*/ 455216 w 455613"/>
              <a:gd name="connsiteY116" fmla="*/ 15549 h 409576"/>
              <a:gd name="connsiteX117" fmla="*/ 455613 w 455613"/>
              <a:gd name="connsiteY117" fmla="*/ 19239 h 409576"/>
              <a:gd name="connsiteX118" fmla="*/ 455613 w 455613"/>
              <a:gd name="connsiteY118" fmla="*/ 162870 h 409576"/>
              <a:gd name="connsiteX119" fmla="*/ 455348 w 455613"/>
              <a:gd name="connsiteY119" fmla="*/ 164978 h 409576"/>
              <a:gd name="connsiteX120" fmla="*/ 454818 w 455613"/>
              <a:gd name="connsiteY120" fmla="*/ 166559 h 409576"/>
              <a:gd name="connsiteX121" fmla="*/ 454023 w 455613"/>
              <a:gd name="connsiteY121" fmla="*/ 167482 h 409576"/>
              <a:gd name="connsiteX122" fmla="*/ 452830 w 455613"/>
              <a:gd name="connsiteY122" fmla="*/ 168009 h 409576"/>
              <a:gd name="connsiteX123" fmla="*/ 451637 w 455613"/>
              <a:gd name="connsiteY123" fmla="*/ 167877 h 409576"/>
              <a:gd name="connsiteX124" fmla="*/ 450047 w 455613"/>
              <a:gd name="connsiteY124" fmla="*/ 167086 h 409576"/>
              <a:gd name="connsiteX125" fmla="*/ 448457 w 455613"/>
              <a:gd name="connsiteY125" fmla="*/ 165769 h 409576"/>
              <a:gd name="connsiteX126" fmla="*/ 397701 w 455613"/>
              <a:gd name="connsiteY126" fmla="*/ 115695 h 409576"/>
              <a:gd name="connsiteX127" fmla="*/ 228072 w 455613"/>
              <a:gd name="connsiteY127" fmla="*/ 283309 h 409576"/>
              <a:gd name="connsiteX128" fmla="*/ 225951 w 455613"/>
              <a:gd name="connsiteY128" fmla="*/ 284890 h 409576"/>
              <a:gd name="connsiteX129" fmla="*/ 223433 w 455613"/>
              <a:gd name="connsiteY129" fmla="*/ 285944 h 409576"/>
              <a:gd name="connsiteX130" fmla="*/ 220783 w 455613"/>
              <a:gd name="connsiteY130" fmla="*/ 286208 h 409576"/>
              <a:gd name="connsiteX131" fmla="*/ 218265 w 455613"/>
              <a:gd name="connsiteY131" fmla="*/ 285944 h 409576"/>
              <a:gd name="connsiteX132" fmla="*/ 215880 w 455613"/>
              <a:gd name="connsiteY132" fmla="*/ 284890 h 409576"/>
              <a:gd name="connsiteX133" fmla="*/ 213627 w 455613"/>
              <a:gd name="connsiteY133" fmla="*/ 283309 h 409576"/>
              <a:gd name="connsiteX134" fmla="*/ 162208 w 455613"/>
              <a:gd name="connsiteY134" fmla="*/ 232445 h 409576"/>
              <a:gd name="connsiteX135" fmla="*/ 70502 w 455613"/>
              <a:gd name="connsiteY135" fmla="*/ 323235 h 409576"/>
              <a:gd name="connsiteX136" fmla="*/ 66394 w 455613"/>
              <a:gd name="connsiteY136" fmla="*/ 326793 h 409576"/>
              <a:gd name="connsiteX137" fmla="*/ 61756 w 455613"/>
              <a:gd name="connsiteY137" fmla="*/ 329561 h 409576"/>
              <a:gd name="connsiteX138" fmla="*/ 56985 w 455613"/>
              <a:gd name="connsiteY138" fmla="*/ 331932 h 409576"/>
              <a:gd name="connsiteX139" fmla="*/ 52082 w 455613"/>
              <a:gd name="connsiteY139" fmla="*/ 333645 h 409576"/>
              <a:gd name="connsiteX140" fmla="*/ 46913 w 455613"/>
              <a:gd name="connsiteY140" fmla="*/ 334568 h 409576"/>
              <a:gd name="connsiteX141" fmla="*/ 41745 w 455613"/>
              <a:gd name="connsiteY141" fmla="*/ 334963 h 409576"/>
              <a:gd name="connsiteX142" fmla="*/ 36444 w 455613"/>
              <a:gd name="connsiteY142" fmla="*/ 334568 h 409576"/>
              <a:gd name="connsiteX143" fmla="*/ 31408 w 455613"/>
              <a:gd name="connsiteY143" fmla="*/ 333645 h 409576"/>
              <a:gd name="connsiteX144" fmla="*/ 26372 w 455613"/>
              <a:gd name="connsiteY144" fmla="*/ 331932 h 409576"/>
              <a:gd name="connsiteX145" fmla="*/ 21601 w 455613"/>
              <a:gd name="connsiteY145" fmla="*/ 329561 h 409576"/>
              <a:gd name="connsiteX146" fmla="*/ 17096 w 455613"/>
              <a:gd name="connsiteY146" fmla="*/ 326793 h 409576"/>
              <a:gd name="connsiteX147" fmla="*/ 12855 w 455613"/>
              <a:gd name="connsiteY147" fmla="*/ 323235 h 409576"/>
              <a:gd name="connsiteX148" fmla="*/ 11927 w 455613"/>
              <a:gd name="connsiteY148" fmla="*/ 322050 h 409576"/>
              <a:gd name="connsiteX149" fmla="*/ 8349 w 455613"/>
              <a:gd name="connsiteY149" fmla="*/ 317965 h 409576"/>
              <a:gd name="connsiteX150" fmla="*/ 5301 w 455613"/>
              <a:gd name="connsiteY150" fmla="*/ 313616 h 409576"/>
              <a:gd name="connsiteX151" fmla="*/ 3048 w 455613"/>
              <a:gd name="connsiteY151" fmla="*/ 308741 h 409576"/>
              <a:gd name="connsiteX152" fmla="*/ 1325 w 455613"/>
              <a:gd name="connsiteY152" fmla="*/ 303865 h 409576"/>
              <a:gd name="connsiteX153" fmla="*/ 265 w 455613"/>
              <a:gd name="connsiteY153" fmla="*/ 298726 h 409576"/>
              <a:gd name="connsiteX154" fmla="*/ 0 w 455613"/>
              <a:gd name="connsiteY154" fmla="*/ 293719 h 409576"/>
              <a:gd name="connsiteX155" fmla="*/ 265 w 455613"/>
              <a:gd name="connsiteY155" fmla="*/ 288448 h 409576"/>
              <a:gd name="connsiteX156" fmla="*/ 1325 w 455613"/>
              <a:gd name="connsiteY156" fmla="*/ 283572 h 409576"/>
              <a:gd name="connsiteX157" fmla="*/ 3048 w 455613"/>
              <a:gd name="connsiteY157" fmla="*/ 278697 h 409576"/>
              <a:gd name="connsiteX158" fmla="*/ 5301 w 455613"/>
              <a:gd name="connsiteY158" fmla="*/ 273821 h 409576"/>
              <a:gd name="connsiteX159" fmla="*/ 8349 w 455613"/>
              <a:gd name="connsiteY159" fmla="*/ 269473 h 409576"/>
              <a:gd name="connsiteX160" fmla="*/ 11927 w 455613"/>
              <a:gd name="connsiteY160" fmla="*/ 265256 h 409576"/>
              <a:gd name="connsiteX161" fmla="*/ 155052 w 455613"/>
              <a:gd name="connsiteY161" fmla="*/ 123865 h 409576"/>
              <a:gd name="connsiteX162" fmla="*/ 157172 w 455613"/>
              <a:gd name="connsiteY162" fmla="*/ 122284 h 409576"/>
              <a:gd name="connsiteX163" fmla="*/ 159557 w 455613"/>
              <a:gd name="connsiteY163" fmla="*/ 121230 h 409576"/>
              <a:gd name="connsiteX164" fmla="*/ 162208 w 455613"/>
              <a:gd name="connsiteY164" fmla="*/ 120966 h 409576"/>
              <a:gd name="connsiteX165" fmla="*/ 164726 w 455613"/>
              <a:gd name="connsiteY165" fmla="*/ 121230 h 409576"/>
              <a:gd name="connsiteX166" fmla="*/ 167244 w 455613"/>
              <a:gd name="connsiteY166" fmla="*/ 122284 h 409576"/>
              <a:gd name="connsiteX167" fmla="*/ 169497 w 455613"/>
              <a:gd name="connsiteY167" fmla="*/ 123865 h 409576"/>
              <a:gd name="connsiteX168" fmla="*/ 220783 w 455613"/>
              <a:gd name="connsiteY168" fmla="*/ 174597 h 409576"/>
              <a:gd name="connsiteX169" fmla="*/ 318055 w 455613"/>
              <a:gd name="connsiteY169" fmla="*/ 78536 h 409576"/>
              <a:gd name="connsiteX170" fmla="*/ 338993 w 455613"/>
              <a:gd name="connsiteY170" fmla="*/ 57848 h 409576"/>
              <a:gd name="connsiteX171" fmla="*/ 287707 w 455613"/>
              <a:gd name="connsiteY171" fmla="*/ 7116 h 409576"/>
              <a:gd name="connsiteX172" fmla="*/ 286382 w 455613"/>
              <a:gd name="connsiteY172" fmla="*/ 5403 h 409576"/>
              <a:gd name="connsiteX173" fmla="*/ 285587 w 455613"/>
              <a:gd name="connsiteY173" fmla="*/ 3953 h 409576"/>
              <a:gd name="connsiteX174" fmla="*/ 285454 w 455613"/>
              <a:gd name="connsiteY174" fmla="*/ 2636 h 409576"/>
              <a:gd name="connsiteX175" fmla="*/ 285852 w 455613"/>
              <a:gd name="connsiteY175" fmla="*/ 1581 h 409576"/>
              <a:gd name="connsiteX176" fmla="*/ 286912 w 455613"/>
              <a:gd name="connsiteY176" fmla="*/ 791 h 409576"/>
              <a:gd name="connsiteX177" fmla="*/ 288502 w 455613"/>
              <a:gd name="connsiteY177" fmla="*/ 264 h 409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455613" h="409576">
                <a:moveTo>
                  <a:pt x="86232" y="350838"/>
                </a:moveTo>
                <a:lnTo>
                  <a:pt x="87433" y="351240"/>
                </a:lnTo>
                <a:lnTo>
                  <a:pt x="88233" y="352313"/>
                </a:lnTo>
                <a:lnTo>
                  <a:pt x="88767" y="353788"/>
                </a:lnTo>
                <a:lnTo>
                  <a:pt x="88900" y="356068"/>
                </a:lnTo>
                <a:lnTo>
                  <a:pt x="88900" y="409576"/>
                </a:lnTo>
                <a:lnTo>
                  <a:pt x="41275" y="409576"/>
                </a:lnTo>
                <a:lnTo>
                  <a:pt x="41275" y="401530"/>
                </a:lnTo>
                <a:lnTo>
                  <a:pt x="41542" y="399116"/>
                </a:lnTo>
                <a:lnTo>
                  <a:pt x="42342" y="396568"/>
                </a:lnTo>
                <a:lnTo>
                  <a:pt x="43410" y="393752"/>
                </a:lnTo>
                <a:lnTo>
                  <a:pt x="44744" y="391070"/>
                </a:lnTo>
                <a:lnTo>
                  <a:pt x="46611" y="388388"/>
                </a:lnTo>
                <a:lnTo>
                  <a:pt x="48479" y="386376"/>
                </a:lnTo>
                <a:lnTo>
                  <a:pt x="62219" y="372563"/>
                </a:lnTo>
                <a:lnTo>
                  <a:pt x="81696" y="352984"/>
                </a:lnTo>
                <a:lnTo>
                  <a:pt x="83297" y="351643"/>
                </a:lnTo>
                <a:lnTo>
                  <a:pt x="84898" y="350972"/>
                </a:lnTo>
                <a:close/>
                <a:moveTo>
                  <a:pt x="148113" y="290513"/>
                </a:moveTo>
                <a:lnTo>
                  <a:pt x="149142" y="291039"/>
                </a:lnTo>
                <a:lnTo>
                  <a:pt x="149913" y="291960"/>
                </a:lnTo>
                <a:lnTo>
                  <a:pt x="150427" y="293671"/>
                </a:lnTo>
                <a:lnTo>
                  <a:pt x="150813" y="295644"/>
                </a:lnTo>
                <a:lnTo>
                  <a:pt x="150813" y="409576"/>
                </a:lnTo>
                <a:lnTo>
                  <a:pt x="109538" y="409576"/>
                </a:lnTo>
                <a:lnTo>
                  <a:pt x="109538" y="337481"/>
                </a:lnTo>
                <a:lnTo>
                  <a:pt x="109667" y="334718"/>
                </a:lnTo>
                <a:lnTo>
                  <a:pt x="110438" y="331560"/>
                </a:lnTo>
                <a:lnTo>
                  <a:pt x="111595" y="328403"/>
                </a:lnTo>
                <a:lnTo>
                  <a:pt x="112881" y="325377"/>
                </a:lnTo>
                <a:lnTo>
                  <a:pt x="114681" y="322614"/>
                </a:lnTo>
                <a:lnTo>
                  <a:pt x="116482" y="320378"/>
                </a:lnTo>
                <a:lnTo>
                  <a:pt x="143741" y="292750"/>
                </a:lnTo>
                <a:lnTo>
                  <a:pt x="145413" y="291434"/>
                </a:lnTo>
                <a:lnTo>
                  <a:pt x="146827" y="290645"/>
                </a:lnTo>
                <a:close/>
                <a:moveTo>
                  <a:pt x="174022" y="287338"/>
                </a:moveTo>
                <a:lnTo>
                  <a:pt x="175436" y="287471"/>
                </a:lnTo>
                <a:lnTo>
                  <a:pt x="176851" y="288136"/>
                </a:lnTo>
                <a:lnTo>
                  <a:pt x="178522" y="289599"/>
                </a:lnTo>
                <a:lnTo>
                  <a:pt x="199481" y="311147"/>
                </a:lnTo>
                <a:lnTo>
                  <a:pt x="206039" y="317931"/>
                </a:lnTo>
                <a:lnTo>
                  <a:pt x="207839" y="320059"/>
                </a:lnTo>
                <a:lnTo>
                  <a:pt x="209382" y="322719"/>
                </a:lnTo>
                <a:lnTo>
                  <a:pt x="210668" y="325646"/>
                </a:lnTo>
                <a:lnTo>
                  <a:pt x="211696" y="328705"/>
                </a:lnTo>
                <a:lnTo>
                  <a:pt x="212468" y="331897"/>
                </a:lnTo>
                <a:lnTo>
                  <a:pt x="212725" y="334823"/>
                </a:lnTo>
                <a:lnTo>
                  <a:pt x="212725" y="409576"/>
                </a:lnTo>
                <a:lnTo>
                  <a:pt x="171450" y="409576"/>
                </a:lnTo>
                <a:lnTo>
                  <a:pt x="171450" y="292659"/>
                </a:lnTo>
                <a:lnTo>
                  <a:pt x="171579" y="290397"/>
                </a:lnTo>
                <a:lnTo>
                  <a:pt x="172222" y="288934"/>
                </a:lnTo>
                <a:lnTo>
                  <a:pt x="172993" y="287737"/>
                </a:lnTo>
                <a:close/>
                <a:moveTo>
                  <a:pt x="271938" y="282575"/>
                </a:moveTo>
                <a:lnTo>
                  <a:pt x="273095" y="283105"/>
                </a:lnTo>
                <a:lnTo>
                  <a:pt x="273995" y="284033"/>
                </a:lnTo>
                <a:lnTo>
                  <a:pt x="274510" y="285757"/>
                </a:lnTo>
                <a:lnTo>
                  <a:pt x="274638" y="287745"/>
                </a:lnTo>
                <a:lnTo>
                  <a:pt x="274638" y="409575"/>
                </a:lnTo>
                <a:lnTo>
                  <a:pt x="233363" y="409575"/>
                </a:lnTo>
                <a:lnTo>
                  <a:pt x="233363" y="329902"/>
                </a:lnTo>
                <a:lnTo>
                  <a:pt x="233620" y="326588"/>
                </a:lnTo>
                <a:lnTo>
                  <a:pt x="234263" y="323141"/>
                </a:lnTo>
                <a:lnTo>
                  <a:pt x="235035" y="320224"/>
                </a:lnTo>
                <a:lnTo>
                  <a:pt x="236192" y="317573"/>
                </a:lnTo>
                <a:lnTo>
                  <a:pt x="237478" y="315585"/>
                </a:lnTo>
                <a:lnTo>
                  <a:pt x="238764" y="314391"/>
                </a:lnTo>
                <a:lnTo>
                  <a:pt x="239921" y="313066"/>
                </a:lnTo>
                <a:lnTo>
                  <a:pt x="240821" y="312138"/>
                </a:lnTo>
                <a:lnTo>
                  <a:pt x="241335" y="311607"/>
                </a:lnTo>
                <a:lnTo>
                  <a:pt x="241592" y="311475"/>
                </a:lnTo>
                <a:lnTo>
                  <a:pt x="267566" y="284829"/>
                </a:lnTo>
                <a:lnTo>
                  <a:pt x="269238" y="283503"/>
                </a:lnTo>
                <a:lnTo>
                  <a:pt x="270781" y="282708"/>
                </a:lnTo>
                <a:close/>
                <a:moveTo>
                  <a:pt x="335459" y="220663"/>
                </a:moveTo>
                <a:lnTo>
                  <a:pt x="336665" y="221061"/>
                </a:lnTo>
                <a:lnTo>
                  <a:pt x="337468" y="221990"/>
                </a:lnTo>
                <a:lnTo>
                  <a:pt x="338004" y="223714"/>
                </a:lnTo>
                <a:lnTo>
                  <a:pt x="338138" y="225704"/>
                </a:lnTo>
                <a:lnTo>
                  <a:pt x="338138" y="409576"/>
                </a:lnTo>
                <a:lnTo>
                  <a:pt x="295275" y="409576"/>
                </a:lnTo>
                <a:lnTo>
                  <a:pt x="295275" y="268157"/>
                </a:lnTo>
                <a:lnTo>
                  <a:pt x="295543" y="265238"/>
                </a:lnTo>
                <a:lnTo>
                  <a:pt x="296213" y="262054"/>
                </a:lnTo>
                <a:lnTo>
                  <a:pt x="297284" y="258870"/>
                </a:lnTo>
                <a:lnTo>
                  <a:pt x="298892" y="255819"/>
                </a:lnTo>
                <a:lnTo>
                  <a:pt x="300499" y="253033"/>
                </a:lnTo>
                <a:lnTo>
                  <a:pt x="302508" y="250910"/>
                </a:lnTo>
                <a:lnTo>
                  <a:pt x="330905" y="222786"/>
                </a:lnTo>
                <a:lnTo>
                  <a:pt x="332512" y="221459"/>
                </a:lnTo>
                <a:lnTo>
                  <a:pt x="334120" y="220796"/>
                </a:lnTo>
                <a:close/>
                <a:moveTo>
                  <a:pt x="394079" y="161925"/>
                </a:moveTo>
                <a:lnTo>
                  <a:pt x="395278" y="162323"/>
                </a:lnTo>
                <a:lnTo>
                  <a:pt x="396077" y="163383"/>
                </a:lnTo>
                <a:lnTo>
                  <a:pt x="396610" y="164974"/>
                </a:lnTo>
                <a:lnTo>
                  <a:pt x="396876" y="167096"/>
                </a:lnTo>
                <a:lnTo>
                  <a:pt x="396876" y="409575"/>
                </a:lnTo>
                <a:lnTo>
                  <a:pt x="357188" y="409575"/>
                </a:lnTo>
                <a:lnTo>
                  <a:pt x="357188" y="206338"/>
                </a:lnTo>
                <a:lnTo>
                  <a:pt x="357454" y="203421"/>
                </a:lnTo>
                <a:lnTo>
                  <a:pt x="358120" y="200239"/>
                </a:lnTo>
                <a:lnTo>
                  <a:pt x="359319" y="197057"/>
                </a:lnTo>
                <a:lnTo>
                  <a:pt x="360784" y="194008"/>
                </a:lnTo>
                <a:lnTo>
                  <a:pt x="362515" y="191224"/>
                </a:lnTo>
                <a:lnTo>
                  <a:pt x="364380" y="189103"/>
                </a:lnTo>
                <a:lnTo>
                  <a:pt x="389684" y="164046"/>
                </a:lnTo>
                <a:lnTo>
                  <a:pt x="391283" y="162721"/>
                </a:lnTo>
                <a:lnTo>
                  <a:pt x="392881" y="162058"/>
                </a:lnTo>
                <a:close/>
                <a:moveTo>
                  <a:pt x="290622" y="0"/>
                </a:moveTo>
                <a:lnTo>
                  <a:pt x="435205" y="0"/>
                </a:lnTo>
                <a:lnTo>
                  <a:pt x="439180" y="395"/>
                </a:lnTo>
                <a:lnTo>
                  <a:pt x="442891" y="1581"/>
                </a:lnTo>
                <a:lnTo>
                  <a:pt x="446204" y="3426"/>
                </a:lnTo>
                <a:lnTo>
                  <a:pt x="449252" y="5798"/>
                </a:lnTo>
                <a:lnTo>
                  <a:pt x="451903" y="8697"/>
                </a:lnTo>
                <a:lnTo>
                  <a:pt x="453890" y="11991"/>
                </a:lnTo>
                <a:lnTo>
                  <a:pt x="455216" y="15549"/>
                </a:lnTo>
                <a:lnTo>
                  <a:pt x="455613" y="19239"/>
                </a:lnTo>
                <a:lnTo>
                  <a:pt x="455613" y="162870"/>
                </a:lnTo>
                <a:lnTo>
                  <a:pt x="455348" y="164978"/>
                </a:lnTo>
                <a:lnTo>
                  <a:pt x="454818" y="166559"/>
                </a:lnTo>
                <a:lnTo>
                  <a:pt x="454023" y="167482"/>
                </a:lnTo>
                <a:lnTo>
                  <a:pt x="452830" y="168009"/>
                </a:lnTo>
                <a:lnTo>
                  <a:pt x="451637" y="167877"/>
                </a:lnTo>
                <a:lnTo>
                  <a:pt x="450047" y="167086"/>
                </a:lnTo>
                <a:lnTo>
                  <a:pt x="448457" y="165769"/>
                </a:lnTo>
                <a:lnTo>
                  <a:pt x="397701" y="115695"/>
                </a:lnTo>
                <a:lnTo>
                  <a:pt x="228072" y="283309"/>
                </a:lnTo>
                <a:lnTo>
                  <a:pt x="225951" y="284890"/>
                </a:lnTo>
                <a:lnTo>
                  <a:pt x="223433" y="285944"/>
                </a:lnTo>
                <a:lnTo>
                  <a:pt x="220783" y="286208"/>
                </a:lnTo>
                <a:lnTo>
                  <a:pt x="218265" y="285944"/>
                </a:lnTo>
                <a:lnTo>
                  <a:pt x="215880" y="284890"/>
                </a:lnTo>
                <a:lnTo>
                  <a:pt x="213627" y="283309"/>
                </a:lnTo>
                <a:lnTo>
                  <a:pt x="162208" y="232445"/>
                </a:lnTo>
                <a:lnTo>
                  <a:pt x="70502" y="323235"/>
                </a:lnTo>
                <a:lnTo>
                  <a:pt x="66394" y="326793"/>
                </a:lnTo>
                <a:lnTo>
                  <a:pt x="61756" y="329561"/>
                </a:lnTo>
                <a:lnTo>
                  <a:pt x="56985" y="331932"/>
                </a:lnTo>
                <a:lnTo>
                  <a:pt x="52082" y="333645"/>
                </a:lnTo>
                <a:lnTo>
                  <a:pt x="46913" y="334568"/>
                </a:lnTo>
                <a:lnTo>
                  <a:pt x="41745" y="334963"/>
                </a:lnTo>
                <a:lnTo>
                  <a:pt x="36444" y="334568"/>
                </a:lnTo>
                <a:lnTo>
                  <a:pt x="31408" y="333645"/>
                </a:lnTo>
                <a:lnTo>
                  <a:pt x="26372" y="331932"/>
                </a:lnTo>
                <a:lnTo>
                  <a:pt x="21601" y="329561"/>
                </a:lnTo>
                <a:lnTo>
                  <a:pt x="17096" y="326793"/>
                </a:lnTo>
                <a:lnTo>
                  <a:pt x="12855" y="323235"/>
                </a:lnTo>
                <a:lnTo>
                  <a:pt x="11927" y="322050"/>
                </a:lnTo>
                <a:lnTo>
                  <a:pt x="8349" y="317965"/>
                </a:lnTo>
                <a:lnTo>
                  <a:pt x="5301" y="313616"/>
                </a:lnTo>
                <a:lnTo>
                  <a:pt x="3048" y="308741"/>
                </a:lnTo>
                <a:lnTo>
                  <a:pt x="1325" y="303865"/>
                </a:lnTo>
                <a:lnTo>
                  <a:pt x="265" y="298726"/>
                </a:lnTo>
                <a:lnTo>
                  <a:pt x="0" y="293719"/>
                </a:lnTo>
                <a:lnTo>
                  <a:pt x="265" y="288448"/>
                </a:lnTo>
                <a:lnTo>
                  <a:pt x="1325" y="283572"/>
                </a:lnTo>
                <a:lnTo>
                  <a:pt x="3048" y="278697"/>
                </a:lnTo>
                <a:lnTo>
                  <a:pt x="5301" y="273821"/>
                </a:lnTo>
                <a:lnTo>
                  <a:pt x="8349" y="269473"/>
                </a:lnTo>
                <a:lnTo>
                  <a:pt x="11927" y="265256"/>
                </a:lnTo>
                <a:lnTo>
                  <a:pt x="155052" y="123865"/>
                </a:lnTo>
                <a:lnTo>
                  <a:pt x="157172" y="122284"/>
                </a:lnTo>
                <a:lnTo>
                  <a:pt x="159557" y="121230"/>
                </a:lnTo>
                <a:lnTo>
                  <a:pt x="162208" y="120966"/>
                </a:lnTo>
                <a:lnTo>
                  <a:pt x="164726" y="121230"/>
                </a:lnTo>
                <a:lnTo>
                  <a:pt x="167244" y="122284"/>
                </a:lnTo>
                <a:lnTo>
                  <a:pt x="169497" y="123865"/>
                </a:lnTo>
                <a:lnTo>
                  <a:pt x="220783" y="174597"/>
                </a:lnTo>
                <a:lnTo>
                  <a:pt x="318055" y="78536"/>
                </a:lnTo>
                <a:lnTo>
                  <a:pt x="338993" y="57848"/>
                </a:lnTo>
                <a:lnTo>
                  <a:pt x="287707" y="7116"/>
                </a:lnTo>
                <a:lnTo>
                  <a:pt x="286382" y="5403"/>
                </a:lnTo>
                <a:lnTo>
                  <a:pt x="285587" y="3953"/>
                </a:lnTo>
                <a:lnTo>
                  <a:pt x="285454" y="2636"/>
                </a:lnTo>
                <a:lnTo>
                  <a:pt x="285852" y="1581"/>
                </a:lnTo>
                <a:lnTo>
                  <a:pt x="286912" y="791"/>
                </a:lnTo>
                <a:lnTo>
                  <a:pt x="288502" y="264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IN" dirty="0"/>
          </a:p>
        </p:txBody>
      </p:sp>
      <p:grpSp>
        <p:nvGrpSpPr>
          <p:cNvPr id="34" name="Group 187"/>
          <p:cNvGrpSpPr/>
          <p:nvPr/>
        </p:nvGrpSpPr>
        <p:grpSpPr>
          <a:xfrm>
            <a:off x="5723890" y="2209301"/>
            <a:ext cx="650768" cy="828250"/>
            <a:chOff x="5492969" y="5525063"/>
            <a:chExt cx="558799" cy="711200"/>
          </a:xfrm>
          <a:solidFill>
            <a:schemeClr val="bg1"/>
          </a:solidFill>
        </p:grpSpPr>
        <p:sp>
          <p:nvSpPr>
            <p:cNvPr id="35" name="Freeform 188"/>
            <p:cNvSpPr>
              <a:spLocks noEditPoints="1"/>
            </p:cNvSpPr>
            <p:nvPr/>
          </p:nvSpPr>
          <p:spPr bwMode="auto">
            <a:xfrm>
              <a:off x="5589806" y="5525063"/>
              <a:ext cx="366712" cy="425450"/>
            </a:xfrm>
            <a:custGeom>
              <a:avLst/>
              <a:gdLst>
                <a:gd name="T0" fmla="*/ 1197 w 1843"/>
                <a:gd name="T1" fmla="*/ 647 h 2141"/>
                <a:gd name="T2" fmla="*/ 1026 w 1843"/>
                <a:gd name="T3" fmla="*/ 767 h 2141"/>
                <a:gd name="T4" fmla="*/ 802 w 1843"/>
                <a:gd name="T5" fmla="*/ 863 h 2141"/>
                <a:gd name="T6" fmla="*/ 524 w 1843"/>
                <a:gd name="T7" fmla="*/ 922 h 2141"/>
                <a:gd name="T8" fmla="*/ 272 w 1843"/>
                <a:gd name="T9" fmla="*/ 1003 h 2141"/>
                <a:gd name="T10" fmla="*/ 289 w 1843"/>
                <a:gd name="T11" fmla="*/ 1273 h 2141"/>
                <a:gd name="T12" fmla="*/ 369 w 1843"/>
                <a:gd name="T13" fmla="*/ 1521 h 2141"/>
                <a:gd name="T14" fmla="*/ 500 w 1843"/>
                <a:gd name="T15" fmla="*/ 1740 h 2141"/>
                <a:gd name="T16" fmla="*/ 672 w 1843"/>
                <a:gd name="T17" fmla="*/ 1905 h 2141"/>
                <a:gd name="T18" fmla="*/ 873 w 1843"/>
                <a:gd name="T19" fmla="*/ 1985 h 2141"/>
                <a:gd name="T20" fmla="*/ 1087 w 1843"/>
                <a:gd name="T21" fmla="*/ 1957 h 2141"/>
                <a:gd name="T22" fmla="*/ 1275 w 1843"/>
                <a:gd name="T23" fmla="*/ 1832 h 2141"/>
                <a:gd name="T24" fmla="*/ 1427 w 1843"/>
                <a:gd name="T25" fmla="*/ 1636 h 2141"/>
                <a:gd name="T26" fmla="*/ 1533 w 1843"/>
                <a:gd name="T27" fmla="*/ 1399 h 2141"/>
                <a:gd name="T28" fmla="*/ 1583 w 1843"/>
                <a:gd name="T29" fmla="*/ 1146 h 2141"/>
                <a:gd name="T30" fmla="*/ 1569 w 1843"/>
                <a:gd name="T31" fmla="*/ 1019 h 2141"/>
                <a:gd name="T32" fmla="*/ 1469 w 1843"/>
                <a:gd name="T33" fmla="*/ 786 h 2141"/>
                <a:gd name="T34" fmla="*/ 1295 w 1843"/>
                <a:gd name="T35" fmla="*/ 553 h 2141"/>
                <a:gd name="T36" fmla="*/ 1146 w 1843"/>
                <a:gd name="T37" fmla="*/ 19 h 2141"/>
                <a:gd name="T38" fmla="*/ 1285 w 1843"/>
                <a:gd name="T39" fmla="*/ 79 h 2141"/>
                <a:gd name="T40" fmla="*/ 1390 w 1843"/>
                <a:gd name="T41" fmla="*/ 158 h 2141"/>
                <a:gd name="T42" fmla="*/ 1460 w 1843"/>
                <a:gd name="T43" fmla="*/ 231 h 2141"/>
                <a:gd name="T44" fmla="*/ 1495 w 1843"/>
                <a:gd name="T45" fmla="*/ 280 h 2141"/>
                <a:gd name="T46" fmla="*/ 1506 w 1843"/>
                <a:gd name="T47" fmla="*/ 289 h 2141"/>
                <a:gd name="T48" fmla="*/ 1550 w 1843"/>
                <a:gd name="T49" fmla="*/ 308 h 2141"/>
                <a:gd name="T50" fmla="*/ 1620 w 1843"/>
                <a:gd name="T51" fmla="*/ 354 h 2141"/>
                <a:gd name="T52" fmla="*/ 1697 w 1843"/>
                <a:gd name="T53" fmla="*/ 434 h 2141"/>
                <a:gd name="T54" fmla="*/ 1761 w 1843"/>
                <a:gd name="T55" fmla="*/ 555 h 2141"/>
                <a:gd name="T56" fmla="*/ 1794 w 1843"/>
                <a:gd name="T57" fmla="*/ 725 h 2141"/>
                <a:gd name="T58" fmla="*/ 1777 w 1843"/>
                <a:gd name="T59" fmla="*/ 949 h 2141"/>
                <a:gd name="T60" fmla="*/ 1810 w 1843"/>
                <a:gd name="T61" fmla="*/ 1065 h 2141"/>
                <a:gd name="T62" fmla="*/ 1842 w 1843"/>
                <a:gd name="T63" fmla="*/ 1182 h 2141"/>
                <a:gd name="T64" fmla="*/ 1827 w 1843"/>
                <a:gd name="T65" fmla="*/ 1354 h 2141"/>
                <a:gd name="T66" fmla="*/ 1763 w 1843"/>
                <a:gd name="T67" fmla="*/ 1473 h 2141"/>
                <a:gd name="T68" fmla="*/ 1670 w 1843"/>
                <a:gd name="T69" fmla="*/ 1533 h 2141"/>
                <a:gd name="T70" fmla="*/ 1549 w 1843"/>
                <a:gd name="T71" fmla="*/ 1729 h 2141"/>
                <a:gd name="T72" fmla="*/ 1379 w 1843"/>
                <a:gd name="T73" fmla="*/ 1942 h 2141"/>
                <a:gd name="T74" fmla="*/ 1169 w 1843"/>
                <a:gd name="T75" fmla="*/ 2088 h 2141"/>
                <a:gd name="T76" fmla="*/ 928 w 1843"/>
                <a:gd name="T77" fmla="*/ 2141 h 2141"/>
                <a:gd name="T78" fmla="*/ 689 w 1843"/>
                <a:gd name="T79" fmla="*/ 2088 h 2141"/>
                <a:gd name="T80" fmla="*/ 479 w 1843"/>
                <a:gd name="T81" fmla="*/ 1942 h 2141"/>
                <a:gd name="T82" fmla="*/ 308 w 1843"/>
                <a:gd name="T83" fmla="*/ 1731 h 2141"/>
                <a:gd name="T84" fmla="*/ 188 w 1843"/>
                <a:gd name="T85" fmla="*/ 1538 h 2141"/>
                <a:gd name="T86" fmla="*/ 95 w 1843"/>
                <a:gd name="T87" fmla="*/ 1488 h 2141"/>
                <a:gd name="T88" fmla="*/ 28 w 1843"/>
                <a:gd name="T89" fmla="*/ 1385 h 2141"/>
                <a:gd name="T90" fmla="*/ 0 w 1843"/>
                <a:gd name="T91" fmla="*/ 1223 h 2141"/>
                <a:gd name="T92" fmla="*/ 22 w 1843"/>
                <a:gd name="T93" fmla="*/ 1089 h 2141"/>
                <a:gd name="T94" fmla="*/ 81 w 1843"/>
                <a:gd name="T95" fmla="*/ 1015 h 2141"/>
                <a:gd name="T96" fmla="*/ 130 w 1843"/>
                <a:gd name="T97" fmla="*/ 845 h 2141"/>
                <a:gd name="T98" fmla="*/ 183 w 1843"/>
                <a:gd name="T99" fmla="*/ 603 h 2141"/>
                <a:gd name="T100" fmla="*/ 269 w 1843"/>
                <a:gd name="T101" fmla="*/ 426 h 2141"/>
                <a:gd name="T102" fmla="*/ 383 w 1843"/>
                <a:gd name="T103" fmla="*/ 291 h 2141"/>
                <a:gd name="T104" fmla="*/ 525 w 1843"/>
                <a:gd name="T105" fmla="*/ 172 h 2141"/>
                <a:gd name="T106" fmla="*/ 709 w 1843"/>
                <a:gd name="T107" fmla="*/ 66 h 2141"/>
                <a:gd name="T108" fmla="*/ 925 w 1843"/>
                <a:gd name="T109" fmla="*/ 4 h 2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843" h="2141">
                  <a:moveTo>
                    <a:pt x="1295" y="553"/>
                  </a:moveTo>
                  <a:lnTo>
                    <a:pt x="1265" y="585"/>
                  </a:lnTo>
                  <a:lnTo>
                    <a:pt x="1232" y="615"/>
                  </a:lnTo>
                  <a:lnTo>
                    <a:pt x="1197" y="647"/>
                  </a:lnTo>
                  <a:lnTo>
                    <a:pt x="1159" y="679"/>
                  </a:lnTo>
                  <a:lnTo>
                    <a:pt x="1117" y="709"/>
                  </a:lnTo>
                  <a:lnTo>
                    <a:pt x="1073" y="738"/>
                  </a:lnTo>
                  <a:lnTo>
                    <a:pt x="1026" y="767"/>
                  </a:lnTo>
                  <a:lnTo>
                    <a:pt x="975" y="794"/>
                  </a:lnTo>
                  <a:lnTo>
                    <a:pt x="921" y="819"/>
                  </a:lnTo>
                  <a:lnTo>
                    <a:pt x="863" y="843"/>
                  </a:lnTo>
                  <a:lnTo>
                    <a:pt x="802" y="863"/>
                  </a:lnTo>
                  <a:lnTo>
                    <a:pt x="738" y="883"/>
                  </a:lnTo>
                  <a:lnTo>
                    <a:pt x="670" y="898"/>
                  </a:lnTo>
                  <a:lnTo>
                    <a:pt x="599" y="912"/>
                  </a:lnTo>
                  <a:lnTo>
                    <a:pt x="524" y="922"/>
                  </a:lnTo>
                  <a:lnTo>
                    <a:pt x="445" y="928"/>
                  </a:lnTo>
                  <a:lnTo>
                    <a:pt x="363" y="930"/>
                  </a:lnTo>
                  <a:lnTo>
                    <a:pt x="276" y="929"/>
                  </a:lnTo>
                  <a:lnTo>
                    <a:pt x="272" y="1003"/>
                  </a:lnTo>
                  <a:lnTo>
                    <a:pt x="271" y="1086"/>
                  </a:lnTo>
                  <a:lnTo>
                    <a:pt x="272" y="1146"/>
                  </a:lnTo>
                  <a:lnTo>
                    <a:pt x="279" y="1210"/>
                  </a:lnTo>
                  <a:lnTo>
                    <a:pt x="289" y="1273"/>
                  </a:lnTo>
                  <a:lnTo>
                    <a:pt x="304" y="1336"/>
                  </a:lnTo>
                  <a:lnTo>
                    <a:pt x="322" y="1399"/>
                  </a:lnTo>
                  <a:lnTo>
                    <a:pt x="343" y="1461"/>
                  </a:lnTo>
                  <a:lnTo>
                    <a:pt x="369" y="1521"/>
                  </a:lnTo>
                  <a:lnTo>
                    <a:pt x="398" y="1579"/>
                  </a:lnTo>
                  <a:lnTo>
                    <a:pt x="428" y="1636"/>
                  </a:lnTo>
                  <a:lnTo>
                    <a:pt x="463" y="1690"/>
                  </a:lnTo>
                  <a:lnTo>
                    <a:pt x="500" y="1740"/>
                  </a:lnTo>
                  <a:lnTo>
                    <a:pt x="540" y="1788"/>
                  </a:lnTo>
                  <a:lnTo>
                    <a:pt x="581" y="1832"/>
                  </a:lnTo>
                  <a:lnTo>
                    <a:pt x="625" y="1870"/>
                  </a:lnTo>
                  <a:lnTo>
                    <a:pt x="672" y="1905"/>
                  </a:lnTo>
                  <a:lnTo>
                    <a:pt x="720" y="1933"/>
                  </a:lnTo>
                  <a:lnTo>
                    <a:pt x="770" y="1957"/>
                  </a:lnTo>
                  <a:lnTo>
                    <a:pt x="822" y="1974"/>
                  </a:lnTo>
                  <a:lnTo>
                    <a:pt x="873" y="1985"/>
                  </a:lnTo>
                  <a:lnTo>
                    <a:pt x="928" y="1988"/>
                  </a:lnTo>
                  <a:lnTo>
                    <a:pt x="982" y="1985"/>
                  </a:lnTo>
                  <a:lnTo>
                    <a:pt x="1035" y="1974"/>
                  </a:lnTo>
                  <a:lnTo>
                    <a:pt x="1087" y="1957"/>
                  </a:lnTo>
                  <a:lnTo>
                    <a:pt x="1136" y="1933"/>
                  </a:lnTo>
                  <a:lnTo>
                    <a:pt x="1185" y="1905"/>
                  </a:lnTo>
                  <a:lnTo>
                    <a:pt x="1231" y="1870"/>
                  </a:lnTo>
                  <a:lnTo>
                    <a:pt x="1275" y="1832"/>
                  </a:lnTo>
                  <a:lnTo>
                    <a:pt x="1317" y="1788"/>
                  </a:lnTo>
                  <a:lnTo>
                    <a:pt x="1356" y="1740"/>
                  </a:lnTo>
                  <a:lnTo>
                    <a:pt x="1393" y="1690"/>
                  </a:lnTo>
                  <a:lnTo>
                    <a:pt x="1427" y="1636"/>
                  </a:lnTo>
                  <a:lnTo>
                    <a:pt x="1459" y="1579"/>
                  </a:lnTo>
                  <a:lnTo>
                    <a:pt x="1487" y="1521"/>
                  </a:lnTo>
                  <a:lnTo>
                    <a:pt x="1512" y="1461"/>
                  </a:lnTo>
                  <a:lnTo>
                    <a:pt x="1533" y="1399"/>
                  </a:lnTo>
                  <a:lnTo>
                    <a:pt x="1551" y="1336"/>
                  </a:lnTo>
                  <a:lnTo>
                    <a:pt x="1566" y="1273"/>
                  </a:lnTo>
                  <a:lnTo>
                    <a:pt x="1577" y="1210"/>
                  </a:lnTo>
                  <a:lnTo>
                    <a:pt x="1583" y="1146"/>
                  </a:lnTo>
                  <a:lnTo>
                    <a:pt x="1585" y="1086"/>
                  </a:lnTo>
                  <a:lnTo>
                    <a:pt x="1585" y="1079"/>
                  </a:lnTo>
                  <a:lnTo>
                    <a:pt x="1585" y="1072"/>
                  </a:lnTo>
                  <a:lnTo>
                    <a:pt x="1569" y="1019"/>
                  </a:lnTo>
                  <a:lnTo>
                    <a:pt x="1550" y="964"/>
                  </a:lnTo>
                  <a:lnTo>
                    <a:pt x="1527" y="906"/>
                  </a:lnTo>
                  <a:lnTo>
                    <a:pt x="1499" y="847"/>
                  </a:lnTo>
                  <a:lnTo>
                    <a:pt x="1469" y="786"/>
                  </a:lnTo>
                  <a:lnTo>
                    <a:pt x="1433" y="726"/>
                  </a:lnTo>
                  <a:lnTo>
                    <a:pt x="1392" y="666"/>
                  </a:lnTo>
                  <a:lnTo>
                    <a:pt x="1346" y="609"/>
                  </a:lnTo>
                  <a:lnTo>
                    <a:pt x="1295" y="553"/>
                  </a:lnTo>
                  <a:close/>
                  <a:moveTo>
                    <a:pt x="1020" y="0"/>
                  </a:moveTo>
                  <a:lnTo>
                    <a:pt x="1064" y="3"/>
                  </a:lnTo>
                  <a:lnTo>
                    <a:pt x="1107" y="10"/>
                  </a:lnTo>
                  <a:lnTo>
                    <a:pt x="1146" y="19"/>
                  </a:lnTo>
                  <a:lnTo>
                    <a:pt x="1185" y="32"/>
                  </a:lnTo>
                  <a:lnTo>
                    <a:pt x="1221" y="46"/>
                  </a:lnTo>
                  <a:lnTo>
                    <a:pt x="1254" y="62"/>
                  </a:lnTo>
                  <a:lnTo>
                    <a:pt x="1285" y="79"/>
                  </a:lnTo>
                  <a:lnTo>
                    <a:pt x="1314" y="98"/>
                  </a:lnTo>
                  <a:lnTo>
                    <a:pt x="1343" y="117"/>
                  </a:lnTo>
                  <a:lnTo>
                    <a:pt x="1367" y="137"/>
                  </a:lnTo>
                  <a:lnTo>
                    <a:pt x="1390" y="158"/>
                  </a:lnTo>
                  <a:lnTo>
                    <a:pt x="1410" y="177"/>
                  </a:lnTo>
                  <a:lnTo>
                    <a:pt x="1430" y="196"/>
                  </a:lnTo>
                  <a:lnTo>
                    <a:pt x="1446" y="214"/>
                  </a:lnTo>
                  <a:lnTo>
                    <a:pt x="1460" y="231"/>
                  </a:lnTo>
                  <a:lnTo>
                    <a:pt x="1472" y="247"/>
                  </a:lnTo>
                  <a:lnTo>
                    <a:pt x="1483" y="260"/>
                  </a:lnTo>
                  <a:lnTo>
                    <a:pt x="1489" y="271"/>
                  </a:lnTo>
                  <a:lnTo>
                    <a:pt x="1495" y="280"/>
                  </a:lnTo>
                  <a:lnTo>
                    <a:pt x="1498" y="284"/>
                  </a:lnTo>
                  <a:lnTo>
                    <a:pt x="1499" y="286"/>
                  </a:lnTo>
                  <a:lnTo>
                    <a:pt x="1502" y="286"/>
                  </a:lnTo>
                  <a:lnTo>
                    <a:pt x="1506" y="289"/>
                  </a:lnTo>
                  <a:lnTo>
                    <a:pt x="1513" y="291"/>
                  </a:lnTo>
                  <a:lnTo>
                    <a:pt x="1523" y="295"/>
                  </a:lnTo>
                  <a:lnTo>
                    <a:pt x="1536" y="301"/>
                  </a:lnTo>
                  <a:lnTo>
                    <a:pt x="1550" y="308"/>
                  </a:lnTo>
                  <a:lnTo>
                    <a:pt x="1566" y="317"/>
                  </a:lnTo>
                  <a:lnTo>
                    <a:pt x="1583" y="327"/>
                  </a:lnTo>
                  <a:lnTo>
                    <a:pt x="1601" y="339"/>
                  </a:lnTo>
                  <a:lnTo>
                    <a:pt x="1620" y="354"/>
                  </a:lnTo>
                  <a:lnTo>
                    <a:pt x="1639" y="371"/>
                  </a:lnTo>
                  <a:lnTo>
                    <a:pt x="1658" y="389"/>
                  </a:lnTo>
                  <a:lnTo>
                    <a:pt x="1678" y="410"/>
                  </a:lnTo>
                  <a:lnTo>
                    <a:pt x="1697" y="434"/>
                  </a:lnTo>
                  <a:lnTo>
                    <a:pt x="1715" y="460"/>
                  </a:lnTo>
                  <a:lnTo>
                    <a:pt x="1732" y="489"/>
                  </a:lnTo>
                  <a:lnTo>
                    <a:pt x="1748" y="521"/>
                  </a:lnTo>
                  <a:lnTo>
                    <a:pt x="1761" y="555"/>
                  </a:lnTo>
                  <a:lnTo>
                    <a:pt x="1774" y="593"/>
                  </a:lnTo>
                  <a:lnTo>
                    <a:pt x="1783" y="633"/>
                  </a:lnTo>
                  <a:lnTo>
                    <a:pt x="1790" y="677"/>
                  </a:lnTo>
                  <a:lnTo>
                    <a:pt x="1794" y="725"/>
                  </a:lnTo>
                  <a:lnTo>
                    <a:pt x="1795" y="776"/>
                  </a:lnTo>
                  <a:lnTo>
                    <a:pt x="1793" y="830"/>
                  </a:lnTo>
                  <a:lnTo>
                    <a:pt x="1787" y="887"/>
                  </a:lnTo>
                  <a:lnTo>
                    <a:pt x="1777" y="949"/>
                  </a:lnTo>
                  <a:lnTo>
                    <a:pt x="1762" y="1015"/>
                  </a:lnTo>
                  <a:lnTo>
                    <a:pt x="1780" y="1029"/>
                  </a:lnTo>
                  <a:lnTo>
                    <a:pt x="1796" y="1046"/>
                  </a:lnTo>
                  <a:lnTo>
                    <a:pt x="1810" y="1065"/>
                  </a:lnTo>
                  <a:lnTo>
                    <a:pt x="1821" y="1089"/>
                  </a:lnTo>
                  <a:lnTo>
                    <a:pt x="1831" y="1116"/>
                  </a:lnTo>
                  <a:lnTo>
                    <a:pt x="1838" y="1148"/>
                  </a:lnTo>
                  <a:lnTo>
                    <a:pt x="1842" y="1182"/>
                  </a:lnTo>
                  <a:lnTo>
                    <a:pt x="1843" y="1223"/>
                  </a:lnTo>
                  <a:lnTo>
                    <a:pt x="1841" y="1268"/>
                  </a:lnTo>
                  <a:lnTo>
                    <a:pt x="1836" y="1313"/>
                  </a:lnTo>
                  <a:lnTo>
                    <a:pt x="1827" y="1354"/>
                  </a:lnTo>
                  <a:lnTo>
                    <a:pt x="1814" y="1390"/>
                  </a:lnTo>
                  <a:lnTo>
                    <a:pt x="1799" y="1421"/>
                  </a:lnTo>
                  <a:lnTo>
                    <a:pt x="1783" y="1450"/>
                  </a:lnTo>
                  <a:lnTo>
                    <a:pt x="1763" y="1473"/>
                  </a:lnTo>
                  <a:lnTo>
                    <a:pt x="1742" y="1494"/>
                  </a:lnTo>
                  <a:lnTo>
                    <a:pt x="1719" y="1511"/>
                  </a:lnTo>
                  <a:lnTo>
                    <a:pt x="1696" y="1523"/>
                  </a:lnTo>
                  <a:lnTo>
                    <a:pt x="1670" y="1533"/>
                  </a:lnTo>
                  <a:lnTo>
                    <a:pt x="1645" y="1541"/>
                  </a:lnTo>
                  <a:lnTo>
                    <a:pt x="1616" y="1605"/>
                  </a:lnTo>
                  <a:lnTo>
                    <a:pt x="1584" y="1668"/>
                  </a:lnTo>
                  <a:lnTo>
                    <a:pt x="1549" y="1729"/>
                  </a:lnTo>
                  <a:lnTo>
                    <a:pt x="1511" y="1788"/>
                  </a:lnTo>
                  <a:lnTo>
                    <a:pt x="1469" y="1843"/>
                  </a:lnTo>
                  <a:lnTo>
                    <a:pt x="1425" y="1894"/>
                  </a:lnTo>
                  <a:lnTo>
                    <a:pt x="1379" y="1942"/>
                  </a:lnTo>
                  <a:lnTo>
                    <a:pt x="1329" y="1985"/>
                  </a:lnTo>
                  <a:lnTo>
                    <a:pt x="1278" y="2025"/>
                  </a:lnTo>
                  <a:lnTo>
                    <a:pt x="1224" y="2058"/>
                  </a:lnTo>
                  <a:lnTo>
                    <a:pt x="1169" y="2088"/>
                  </a:lnTo>
                  <a:lnTo>
                    <a:pt x="1110" y="2110"/>
                  </a:lnTo>
                  <a:lnTo>
                    <a:pt x="1052" y="2127"/>
                  </a:lnTo>
                  <a:lnTo>
                    <a:pt x="991" y="2137"/>
                  </a:lnTo>
                  <a:lnTo>
                    <a:pt x="928" y="2141"/>
                  </a:lnTo>
                  <a:lnTo>
                    <a:pt x="866" y="2137"/>
                  </a:lnTo>
                  <a:lnTo>
                    <a:pt x="805" y="2127"/>
                  </a:lnTo>
                  <a:lnTo>
                    <a:pt x="746" y="2110"/>
                  </a:lnTo>
                  <a:lnTo>
                    <a:pt x="689" y="2088"/>
                  </a:lnTo>
                  <a:lnTo>
                    <a:pt x="632" y="2059"/>
                  </a:lnTo>
                  <a:lnTo>
                    <a:pt x="579" y="2025"/>
                  </a:lnTo>
                  <a:lnTo>
                    <a:pt x="527" y="1986"/>
                  </a:lnTo>
                  <a:lnTo>
                    <a:pt x="479" y="1942"/>
                  </a:lnTo>
                  <a:lnTo>
                    <a:pt x="431" y="1895"/>
                  </a:lnTo>
                  <a:lnTo>
                    <a:pt x="387" y="1844"/>
                  </a:lnTo>
                  <a:lnTo>
                    <a:pt x="347" y="1789"/>
                  </a:lnTo>
                  <a:lnTo>
                    <a:pt x="308" y="1731"/>
                  </a:lnTo>
                  <a:lnTo>
                    <a:pt x="272" y="1671"/>
                  </a:lnTo>
                  <a:lnTo>
                    <a:pt x="241" y="1607"/>
                  </a:lnTo>
                  <a:lnTo>
                    <a:pt x="213" y="1543"/>
                  </a:lnTo>
                  <a:lnTo>
                    <a:pt x="188" y="1538"/>
                  </a:lnTo>
                  <a:lnTo>
                    <a:pt x="163" y="1530"/>
                  </a:lnTo>
                  <a:lnTo>
                    <a:pt x="139" y="1518"/>
                  </a:lnTo>
                  <a:lnTo>
                    <a:pt x="117" y="1505"/>
                  </a:lnTo>
                  <a:lnTo>
                    <a:pt x="95" y="1488"/>
                  </a:lnTo>
                  <a:lnTo>
                    <a:pt x="75" y="1468"/>
                  </a:lnTo>
                  <a:lnTo>
                    <a:pt x="57" y="1444"/>
                  </a:lnTo>
                  <a:lnTo>
                    <a:pt x="41" y="1417"/>
                  </a:lnTo>
                  <a:lnTo>
                    <a:pt x="28" y="1385"/>
                  </a:lnTo>
                  <a:lnTo>
                    <a:pt x="16" y="1350"/>
                  </a:lnTo>
                  <a:lnTo>
                    <a:pt x="7" y="1311"/>
                  </a:lnTo>
                  <a:lnTo>
                    <a:pt x="3" y="1268"/>
                  </a:lnTo>
                  <a:lnTo>
                    <a:pt x="0" y="1223"/>
                  </a:lnTo>
                  <a:lnTo>
                    <a:pt x="2" y="1182"/>
                  </a:lnTo>
                  <a:lnTo>
                    <a:pt x="5" y="1148"/>
                  </a:lnTo>
                  <a:lnTo>
                    <a:pt x="13" y="1116"/>
                  </a:lnTo>
                  <a:lnTo>
                    <a:pt x="22" y="1089"/>
                  </a:lnTo>
                  <a:lnTo>
                    <a:pt x="34" y="1065"/>
                  </a:lnTo>
                  <a:lnTo>
                    <a:pt x="48" y="1046"/>
                  </a:lnTo>
                  <a:lnTo>
                    <a:pt x="64" y="1029"/>
                  </a:lnTo>
                  <a:lnTo>
                    <a:pt x="81" y="1015"/>
                  </a:lnTo>
                  <a:lnTo>
                    <a:pt x="100" y="1004"/>
                  </a:lnTo>
                  <a:lnTo>
                    <a:pt x="119" y="995"/>
                  </a:lnTo>
                  <a:lnTo>
                    <a:pt x="123" y="918"/>
                  </a:lnTo>
                  <a:lnTo>
                    <a:pt x="130" y="845"/>
                  </a:lnTo>
                  <a:lnTo>
                    <a:pt x="140" y="778"/>
                  </a:lnTo>
                  <a:lnTo>
                    <a:pt x="152" y="716"/>
                  </a:lnTo>
                  <a:lnTo>
                    <a:pt x="166" y="657"/>
                  </a:lnTo>
                  <a:lnTo>
                    <a:pt x="183" y="603"/>
                  </a:lnTo>
                  <a:lnTo>
                    <a:pt x="201" y="552"/>
                  </a:lnTo>
                  <a:lnTo>
                    <a:pt x="222" y="506"/>
                  </a:lnTo>
                  <a:lnTo>
                    <a:pt x="244" y="464"/>
                  </a:lnTo>
                  <a:lnTo>
                    <a:pt x="269" y="426"/>
                  </a:lnTo>
                  <a:lnTo>
                    <a:pt x="295" y="390"/>
                  </a:lnTo>
                  <a:lnTo>
                    <a:pt x="323" y="358"/>
                  </a:lnTo>
                  <a:lnTo>
                    <a:pt x="351" y="323"/>
                  </a:lnTo>
                  <a:lnTo>
                    <a:pt x="383" y="291"/>
                  </a:lnTo>
                  <a:lnTo>
                    <a:pt x="418" y="258"/>
                  </a:lnTo>
                  <a:lnTo>
                    <a:pt x="454" y="228"/>
                  </a:lnTo>
                  <a:lnTo>
                    <a:pt x="490" y="198"/>
                  </a:lnTo>
                  <a:lnTo>
                    <a:pt x="525" y="172"/>
                  </a:lnTo>
                  <a:lnTo>
                    <a:pt x="559" y="150"/>
                  </a:lnTo>
                  <a:lnTo>
                    <a:pt x="589" y="130"/>
                  </a:lnTo>
                  <a:lnTo>
                    <a:pt x="650" y="96"/>
                  </a:lnTo>
                  <a:lnTo>
                    <a:pt x="709" y="66"/>
                  </a:lnTo>
                  <a:lnTo>
                    <a:pt x="766" y="43"/>
                  </a:lnTo>
                  <a:lnTo>
                    <a:pt x="822" y="25"/>
                  </a:lnTo>
                  <a:lnTo>
                    <a:pt x="875" y="12"/>
                  </a:lnTo>
                  <a:lnTo>
                    <a:pt x="925" y="4"/>
                  </a:lnTo>
                  <a:lnTo>
                    <a:pt x="974" y="0"/>
                  </a:lnTo>
                  <a:lnTo>
                    <a:pt x="10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  <p:sp>
          <p:nvSpPr>
            <p:cNvPr id="36" name="Freeform 189"/>
            <p:cNvSpPr>
              <a:spLocks/>
            </p:cNvSpPr>
            <p:nvPr/>
          </p:nvSpPr>
          <p:spPr bwMode="auto">
            <a:xfrm>
              <a:off x="5492969" y="5934638"/>
              <a:ext cx="558799" cy="301625"/>
            </a:xfrm>
            <a:custGeom>
              <a:avLst/>
              <a:gdLst>
                <a:gd name="connsiteX0" fmla="*/ 383040 w 558799"/>
                <a:gd name="connsiteY0" fmla="*/ 0 h 301625"/>
                <a:gd name="connsiteX1" fmla="*/ 428025 w 558799"/>
                <a:gd name="connsiteY1" fmla="*/ 10744 h 301625"/>
                <a:gd name="connsiteX2" fmla="*/ 442157 w 558799"/>
                <a:gd name="connsiteY2" fmla="*/ 14524 h 301625"/>
                <a:gd name="connsiteX3" fmla="*/ 455892 w 558799"/>
                <a:gd name="connsiteY3" fmla="*/ 19697 h 301625"/>
                <a:gd name="connsiteX4" fmla="*/ 468631 w 558799"/>
                <a:gd name="connsiteY4" fmla="*/ 25467 h 301625"/>
                <a:gd name="connsiteX5" fmla="*/ 480972 w 558799"/>
                <a:gd name="connsiteY5" fmla="*/ 32431 h 301625"/>
                <a:gd name="connsiteX6" fmla="*/ 492715 w 558799"/>
                <a:gd name="connsiteY6" fmla="*/ 40389 h 301625"/>
                <a:gd name="connsiteX7" fmla="*/ 503464 w 558799"/>
                <a:gd name="connsiteY7" fmla="*/ 48746 h 301625"/>
                <a:gd name="connsiteX8" fmla="*/ 513217 w 558799"/>
                <a:gd name="connsiteY8" fmla="*/ 58296 h 301625"/>
                <a:gd name="connsiteX9" fmla="*/ 522573 w 558799"/>
                <a:gd name="connsiteY9" fmla="*/ 68244 h 301625"/>
                <a:gd name="connsiteX10" fmla="*/ 530534 w 558799"/>
                <a:gd name="connsiteY10" fmla="*/ 79386 h 301625"/>
                <a:gd name="connsiteX11" fmla="*/ 537700 w 558799"/>
                <a:gd name="connsiteY11" fmla="*/ 90528 h 301625"/>
                <a:gd name="connsiteX12" fmla="*/ 544070 w 558799"/>
                <a:gd name="connsiteY12" fmla="*/ 102664 h 301625"/>
                <a:gd name="connsiteX13" fmla="*/ 549245 w 558799"/>
                <a:gd name="connsiteY13" fmla="*/ 115000 h 301625"/>
                <a:gd name="connsiteX14" fmla="*/ 553425 w 558799"/>
                <a:gd name="connsiteY14" fmla="*/ 127932 h 301625"/>
                <a:gd name="connsiteX15" fmla="*/ 556411 w 558799"/>
                <a:gd name="connsiteY15" fmla="*/ 141263 h 301625"/>
                <a:gd name="connsiteX16" fmla="*/ 558202 w 558799"/>
                <a:gd name="connsiteY16" fmla="*/ 154991 h 301625"/>
                <a:gd name="connsiteX17" fmla="*/ 558799 w 558799"/>
                <a:gd name="connsiteY17" fmla="*/ 168719 h 301625"/>
                <a:gd name="connsiteX18" fmla="*/ 558799 w 558799"/>
                <a:gd name="connsiteY18" fmla="*/ 266807 h 301625"/>
                <a:gd name="connsiteX19" fmla="*/ 558202 w 558799"/>
                <a:gd name="connsiteY19" fmla="*/ 273174 h 301625"/>
                <a:gd name="connsiteX20" fmla="*/ 556610 w 558799"/>
                <a:gd name="connsiteY20" fmla="*/ 279143 h 301625"/>
                <a:gd name="connsiteX21" fmla="*/ 554022 w 558799"/>
                <a:gd name="connsiteY21" fmla="*/ 284515 h 301625"/>
                <a:gd name="connsiteX22" fmla="*/ 550638 w 558799"/>
                <a:gd name="connsiteY22" fmla="*/ 289290 h 301625"/>
                <a:gd name="connsiteX23" fmla="*/ 546259 w 558799"/>
                <a:gd name="connsiteY23" fmla="*/ 293468 h 301625"/>
                <a:gd name="connsiteX24" fmla="*/ 541084 w 558799"/>
                <a:gd name="connsiteY24" fmla="*/ 296850 h 301625"/>
                <a:gd name="connsiteX25" fmla="*/ 535511 w 558799"/>
                <a:gd name="connsiteY25" fmla="*/ 299636 h 301625"/>
                <a:gd name="connsiteX26" fmla="*/ 529141 w 558799"/>
                <a:gd name="connsiteY26" fmla="*/ 301227 h 301625"/>
                <a:gd name="connsiteX27" fmla="*/ 522573 w 558799"/>
                <a:gd name="connsiteY27" fmla="*/ 301625 h 301625"/>
                <a:gd name="connsiteX28" fmla="*/ 329496 w 558799"/>
                <a:gd name="connsiteY28" fmla="*/ 301625 h 301625"/>
                <a:gd name="connsiteX29" fmla="*/ 300037 w 558799"/>
                <a:gd name="connsiteY29" fmla="*/ 134100 h 301625"/>
                <a:gd name="connsiteX30" fmla="*/ 304814 w 558799"/>
                <a:gd name="connsiteY30" fmla="*/ 133304 h 301625"/>
                <a:gd name="connsiteX31" fmla="*/ 309193 w 558799"/>
                <a:gd name="connsiteY31" fmla="*/ 131712 h 301625"/>
                <a:gd name="connsiteX32" fmla="*/ 312975 w 558799"/>
                <a:gd name="connsiteY32" fmla="*/ 129325 h 301625"/>
                <a:gd name="connsiteX33" fmla="*/ 316160 w 558799"/>
                <a:gd name="connsiteY33" fmla="*/ 125943 h 301625"/>
                <a:gd name="connsiteX34" fmla="*/ 318350 w 558799"/>
                <a:gd name="connsiteY34" fmla="*/ 122162 h 301625"/>
                <a:gd name="connsiteX35" fmla="*/ 319942 w 558799"/>
                <a:gd name="connsiteY35" fmla="*/ 117984 h 301625"/>
                <a:gd name="connsiteX36" fmla="*/ 320539 w 558799"/>
                <a:gd name="connsiteY36" fmla="*/ 113408 h 301625"/>
                <a:gd name="connsiteX37" fmla="*/ 319743 w 558799"/>
                <a:gd name="connsiteY37" fmla="*/ 108633 h 301625"/>
                <a:gd name="connsiteX38" fmla="*/ 311383 w 558799"/>
                <a:gd name="connsiteY38" fmla="*/ 74014 h 301625"/>
                <a:gd name="connsiteX39" fmla="*/ 310189 w 558799"/>
                <a:gd name="connsiteY39" fmla="*/ 70035 h 301625"/>
                <a:gd name="connsiteX40" fmla="*/ 307999 w 558799"/>
                <a:gd name="connsiteY40" fmla="*/ 66851 h 301625"/>
                <a:gd name="connsiteX41" fmla="*/ 305611 w 558799"/>
                <a:gd name="connsiteY41" fmla="*/ 63867 h 301625"/>
                <a:gd name="connsiteX42" fmla="*/ 306805 w 558799"/>
                <a:gd name="connsiteY42" fmla="*/ 62872 h 301625"/>
                <a:gd name="connsiteX43" fmla="*/ 307999 w 558799"/>
                <a:gd name="connsiteY43" fmla="*/ 62076 h 301625"/>
                <a:gd name="connsiteX44" fmla="*/ 177348 w 558799"/>
                <a:gd name="connsiteY44" fmla="*/ 0 h 301625"/>
                <a:gd name="connsiteX45" fmla="*/ 252189 w 558799"/>
                <a:gd name="connsiteY45" fmla="*/ 62076 h 301625"/>
                <a:gd name="connsiteX46" fmla="*/ 253383 w 558799"/>
                <a:gd name="connsiteY46" fmla="*/ 62872 h 301625"/>
                <a:gd name="connsiteX47" fmla="*/ 254777 w 558799"/>
                <a:gd name="connsiteY47" fmla="*/ 63867 h 301625"/>
                <a:gd name="connsiteX48" fmla="*/ 252189 w 558799"/>
                <a:gd name="connsiteY48" fmla="*/ 66851 h 301625"/>
                <a:gd name="connsiteX49" fmla="*/ 250398 w 558799"/>
                <a:gd name="connsiteY49" fmla="*/ 70035 h 301625"/>
                <a:gd name="connsiteX50" fmla="*/ 249004 w 558799"/>
                <a:gd name="connsiteY50" fmla="*/ 74014 h 301625"/>
                <a:gd name="connsiteX51" fmla="*/ 240445 w 558799"/>
                <a:gd name="connsiteY51" fmla="*/ 108633 h 301625"/>
                <a:gd name="connsiteX52" fmla="*/ 240047 w 558799"/>
                <a:gd name="connsiteY52" fmla="*/ 113408 h 301625"/>
                <a:gd name="connsiteX53" fmla="*/ 240445 w 558799"/>
                <a:gd name="connsiteY53" fmla="*/ 117984 h 301625"/>
                <a:gd name="connsiteX54" fmla="*/ 242038 w 558799"/>
                <a:gd name="connsiteY54" fmla="*/ 122162 h 301625"/>
                <a:gd name="connsiteX55" fmla="*/ 244227 w 558799"/>
                <a:gd name="connsiteY55" fmla="*/ 125943 h 301625"/>
                <a:gd name="connsiteX56" fmla="*/ 247412 w 558799"/>
                <a:gd name="connsiteY56" fmla="*/ 129325 h 301625"/>
                <a:gd name="connsiteX57" fmla="*/ 251194 w 558799"/>
                <a:gd name="connsiteY57" fmla="*/ 131514 h 301625"/>
                <a:gd name="connsiteX58" fmla="*/ 255573 w 558799"/>
                <a:gd name="connsiteY58" fmla="*/ 133304 h 301625"/>
                <a:gd name="connsiteX59" fmla="*/ 260350 w 558799"/>
                <a:gd name="connsiteY59" fmla="*/ 133901 h 301625"/>
                <a:gd name="connsiteX60" fmla="*/ 230692 w 558799"/>
                <a:gd name="connsiteY60" fmla="*/ 301625 h 301625"/>
                <a:gd name="connsiteX61" fmla="*/ 37619 w 558799"/>
                <a:gd name="connsiteY61" fmla="*/ 301625 h 301625"/>
                <a:gd name="connsiteX62" fmla="*/ 31051 w 558799"/>
                <a:gd name="connsiteY62" fmla="*/ 300829 h 301625"/>
                <a:gd name="connsiteX63" fmla="*/ 24681 w 558799"/>
                <a:gd name="connsiteY63" fmla="*/ 299437 h 301625"/>
                <a:gd name="connsiteX64" fmla="*/ 18909 w 558799"/>
                <a:gd name="connsiteY64" fmla="*/ 296850 h 301625"/>
                <a:gd name="connsiteX65" fmla="*/ 13535 w 558799"/>
                <a:gd name="connsiteY65" fmla="*/ 293468 h 301625"/>
                <a:gd name="connsiteX66" fmla="*/ 8957 w 558799"/>
                <a:gd name="connsiteY66" fmla="*/ 289290 h 301625"/>
                <a:gd name="connsiteX67" fmla="*/ 5175 w 558799"/>
                <a:gd name="connsiteY67" fmla="*/ 284515 h 301625"/>
                <a:gd name="connsiteX68" fmla="*/ 2189 w 558799"/>
                <a:gd name="connsiteY68" fmla="*/ 278944 h 301625"/>
                <a:gd name="connsiteX69" fmla="*/ 597 w 558799"/>
                <a:gd name="connsiteY69" fmla="*/ 273174 h 301625"/>
                <a:gd name="connsiteX70" fmla="*/ 0 w 558799"/>
                <a:gd name="connsiteY70" fmla="*/ 266807 h 301625"/>
                <a:gd name="connsiteX71" fmla="*/ 0 w 558799"/>
                <a:gd name="connsiteY71" fmla="*/ 168719 h 301625"/>
                <a:gd name="connsiteX72" fmla="*/ 597 w 558799"/>
                <a:gd name="connsiteY72" fmla="*/ 154991 h 301625"/>
                <a:gd name="connsiteX73" fmla="*/ 2388 w 558799"/>
                <a:gd name="connsiteY73" fmla="*/ 141263 h 301625"/>
                <a:gd name="connsiteX74" fmla="*/ 5374 w 558799"/>
                <a:gd name="connsiteY74" fmla="*/ 127932 h 301625"/>
                <a:gd name="connsiteX75" fmla="*/ 9554 w 558799"/>
                <a:gd name="connsiteY75" fmla="*/ 115000 h 301625"/>
                <a:gd name="connsiteX76" fmla="*/ 15127 w 558799"/>
                <a:gd name="connsiteY76" fmla="*/ 102664 h 301625"/>
                <a:gd name="connsiteX77" fmla="*/ 21297 w 558799"/>
                <a:gd name="connsiteY77" fmla="*/ 90528 h 301625"/>
                <a:gd name="connsiteX78" fmla="*/ 28463 w 558799"/>
                <a:gd name="connsiteY78" fmla="*/ 79386 h 301625"/>
                <a:gd name="connsiteX79" fmla="*/ 36823 w 558799"/>
                <a:gd name="connsiteY79" fmla="*/ 68244 h 301625"/>
                <a:gd name="connsiteX80" fmla="*/ 45979 w 558799"/>
                <a:gd name="connsiteY80" fmla="*/ 58296 h 301625"/>
                <a:gd name="connsiteX81" fmla="*/ 56130 w 558799"/>
                <a:gd name="connsiteY81" fmla="*/ 48746 h 301625"/>
                <a:gd name="connsiteX82" fmla="*/ 66879 w 558799"/>
                <a:gd name="connsiteY82" fmla="*/ 40389 h 301625"/>
                <a:gd name="connsiteX83" fmla="*/ 78622 w 558799"/>
                <a:gd name="connsiteY83" fmla="*/ 32431 h 301625"/>
                <a:gd name="connsiteX84" fmla="*/ 90764 w 558799"/>
                <a:gd name="connsiteY84" fmla="*/ 25467 h 301625"/>
                <a:gd name="connsiteX85" fmla="*/ 103702 w 558799"/>
                <a:gd name="connsiteY85" fmla="*/ 19697 h 301625"/>
                <a:gd name="connsiteX86" fmla="*/ 117436 w 558799"/>
                <a:gd name="connsiteY86" fmla="*/ 14524 h 301625"/>
                <a:gd name="connsiteX87" fmla="*/ 131568 w 558799"/>
                <a:gd name="connsiteY87" fmla="*/ 10744 h 301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558799" h="301625">
                  <a:moveTo>
                    <a:pt x="383040" y="0"/>
                  </a:moveTo>
                  <a:lnTo>
                    <a:pt x="428025" y="10744"/>
                  </a:lnTo>
                  <a:lnTo>
                    <a:pt x="442157" y="14524"/>
                  </a:lnTo>
                  <a:lnTo>
                    <a:pt x="455892" y="19697"/>
                  </a:lnTo>
                  <a:lnTo>
                    <a:pt x="468631" y="25467"/>
                  </a:lnTo>
                  <a:lnTo>
                    <a:pt x="480972" y="32431"/>
                  </a:lnTo>
                  <a:lnTo>
                    <a:pt x="492715" y="40389"/>
                  </a:lnTo>
                  <a:lnTo>
                    <a:pt x="503464" y="48746"/>
                  </a:lnTo>
                  <a:lnTo>
                    <a:pt x="513217" y="58296"/>
                  </a:lnTo>
                  <a:lnTo>
                    <a:pt x="522573" y="68244"/>
                  </a:lnTo>
                  <a:lnTo>
                    <a:pt x="530534" y="79386"/>
                  </a:lnTo>
                  <a:lnTo>
                    <a:pt x="537700" y="90528"/>
                  </a:lnTo>
                  <a:lnTo>
                    <a:pt x="544070" y="102664"/>
                  </a:lnTo>
                  <a:lnTo>
                    <a:pt x="549245" y="115000"/>
                  </a:lnTo>
                  <a:lnTo>
                    <a:pt x="553425" y="127932"/>
                  </a:lnTo>
                  <a:lnTo>
                    <a:pt x="556411" y="141263"/>
                  </a:lnTo>
                  <a:lnTo>
                    <a:pt x="558202" y="154991"/>
                  </a:lnTo>
                  <a:lnTo>
                    <a:pt x="558799" y="168719"/>
                  </a:lnTo>
                  <a:lnTo>
                    <a:pt x="558799" y="266807"/>
                  </a:lnTo>
                  <a:lnTo>
                    <a:pt x="558202" y="273174"/>
                  </a:lnTo>
                  <a:lnTo>
                    <a:pt x="556610" y="279143"/>
                  </a:lnTo>
                  <a:lnTo>
                    <a:pt x="554022" y="284515"/>
                  </a:lnTo>
                  <a:lnTo>
                    <a:pt x="550638" y="289290"/>
                  </a:lnTo>
                  <a:lnTo>
                    <a:pt x="546259" y="293468"/>
                  </a:lnTo>
                  <a:lnTo>
                    <a:pt x="541084" y="296850"/>
                  </a:lnTo>
                  <a:lnTo>
                    <a:pt x="535511" y="299636"/>
                  </a:lnTo>
                  <a:lnTo>
                    <a:pt x="529141" y="301227"/>
                  </a:lnTo>
                  <a:lnTo>
                    <a:pt x="522573" y="301625"/>
                  </a:lnTo>
                  <a:lnTo>
                    <a:pt x="329496" y="301625"/>
                  </a:lnTo>
                  <a:lnTo>
                    <a:pt x="300037" y="134100"/>
                  </a:lnTo>
                  <a:lnTo>
                    <a:pt x="304814" y="133304"/>
                  </a:lnTo>
                  <a:lnTo>
                    <a:pt x="309193" y="131712"/>
                  </a:lnTo>
                  <a:lnTo>
                    <a:pt x="312975" y="129325"/>
                  </a:lnTo>
                  <a:lnTo>
                    <a:pt x="316160" y="125943"/>
                  </a:lnTo>
                  <a:lnTo>
                    <a:pt x="318350" y="122162"/>
                  </a:lnTo>
                  <a:lnTo>
                    <a:pt x="319942" y="117984"/>
                  </a:lnTo>
                  <a:lnTo>
                    <a:pt x="320539" y="113408"/>
                  </a:lnTo>
                  <a:lnTo>
                    <a:pt x="319743" y="108633"/>
                  </a:lnTo>
                  <a:lnTo>
                    <a:pt x="311383" y="74014"/>
                  </a:lnTo>
                  <a:lnTo>
                    <a:pt x="310189" y="70035"/>
                  </a:lnTo>
                  <a:lnTo>
                    <a:pt x="307999" y="66851"/>
                  </a:lnTo>
                  <a:lnTo>
                    <a:pt x="305611" y="63867"/>
                  </a:lnTo>
                  <a:lnTo>
                    <a:pt x="306805" y="62872"/>
                  </a:lnTo>
                  <a:lnTo>
                    <a:pt x="307999" y="62076"/>
                  </a:lnTo>
                  <a:close/>
                  <a:moveTo>
                    <a:pt x="177348" y="0"/>
                  </a:moveTo>
                  <a:lnTo>
                    <a:pt x="252189" y="62076"/>
                  </a:lnTo>
                  <a:lnTo>
                    <a:pt x="253383" y="62872"/>
                  </a:lnTo>
                  <a:lnTo>
                    <a:pt x="254777" y="63867"/>
                  </a:lnTo>
                  <a:lnTo>
                    <a:pt x="252189" y="66851"/>
                  </a:lnTo>
                  <a:lnTo>
                    <a:pt x="250398" y="70035"/>
                  </a:lnTo>
                  <a:lnTo>
                    <a:pt x="249004" y="74014"/>
                  </a:lnTo>
                  <a:lnTo>
                    <a:pt x="240445" y="108633"/>
                  </a:lnTo>
                  <a:lnTo>
                    <a:pt x="240047" y="113408"/>
                  </a:lnTo>
                  <a:lnTo>
                    <a:pt x="240445" y="117984"/>
                  </a:lnTo>
                  <a:lnTo>
                    <a:pt x="242038" y="122162"/>
                  </a:lnTo>
                  <a:lnTo>
                    <a:pt x="244227" y="125943"/>
                  </a:lnTo>
                  <a:lnTo>
                    <a:pt x="247412" y="129325"/>
                  </a:lnTo>
                  <a:lnTo>
                    <a:pt x="251194" y="131514"/>
                  </a:lnTo>
                  <a:lnTo>
                    <a:pt x="255573" y="133304"/>
                  </a:lnTo>
                  <a:lnTo>
                    <a:pt x="260350" y="133901"/>
                  </a:lnTo>
                  <a:lnTo>
                    <a:pt x="230692" y="301625"/>
                  </a:lnTo>
                  <a:lnTo>
                    <a:pt x="37619" y="301625"/>
                  </a:lnTo>
                  <a:lnTo>
                    <a:pt x="31051" y="300829"/>
                  </a:lnTo>
                  <a:lnTo>
                    <a:pt x="24681" y="299437"/>
                  </a:lnTo>
                  <a:lnTo>
                    <a:pt x="18909" y="296850"/>
                  </a:lnTo>
                  <a:lnTo>
                    <a:pt x="13535" y="293468"/>
                  </a:lnTo>
                  <a:lnTo>
                    <a:pt x="8957" y="289290"/>
                  </a:lnTo>
                  <a:lnTo>
                    <a:pt x="5175" y="284515"/>
                  </a:lnTo>
                  <a:lnTo>
                    <a:pt x="2189" y="278944"/>
                  </a:lnTo>
                  <a:lnTo>
                    <a:pt x="597" y="273174"/>
                  </a:lnTo>
                  <a:lnTo>
                    <a:pt x="0" y="266807"/>
                  </a:lnTo>
                  <a:lnTo>
                    <a:pt x="0" y="168719"/>
                  </a:lnTo>
                  <a:lnTo>
                    <a:pt x="597" y="154991"/>
                  </a:lnTo>
                  <a:lnTo>
                    <a:pt x="2388" y="141263"/>
                  </a:lnTo>
                  <a:lnTo>
                    <a:pt x="5374" y="127932"/>
                  </a:lnTo>
                  <a:lnTo>
                    <a:pt x="9554" y="115000"/>
                  </a:lnTo>
                  <a:lnTo>
                    <a:pt x="15127" y="102664"/>
                  </a:lnTo>
                  <a:lnTo>
                    <a:pt x="21297" y="90528"/>
                  </a:lnTo>
                  <a:lnTo>
                    <a:pt x="28463" y="79386"/>
                  </a:lnTo>
                  <a:lnTo>
                    <a:pt x="36823" y="68244"/>
                  </a:lnTo>
                  <a:lnTo>
                    <a:pt x="45979" y="58296"/>
                  </a:lnTo>
                  <a:lnTo>
                    <a:pt x="56130" y="48746"/>
                  </a:lnTo>
                  <a:lnTo>
                    <a:pt x="66879" y="40389"/>
                  </a:lnTo>
                  <a:lnTo>
                    <a:pt x="78622" y="32431"/>
                  </a:lnTo>
                  <a:lnTo>
                    <a:pt x="90764" y="25467"/>
                  </a:lnTo>
                  <a:lnTo>
                    <a:pt x="103702" y="19697"/>
                  </a:lnTo>
                  <a:lnTo>
                    <a:pt x="117436" y="14524"/>
                  </a:lnTo>
                  <a:lnTo>
                    <a:pt x="131568" y="1074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N" dirty="0">
                <a:solidFill>
                  <a:schemeClr val="bg1"/>
                </a:solidFill>
              </a:endParaRPr>
            </a:p>
          </p:txBody>
        </p:sp>
      </p:grpSp>
      <p:sp>
        <p:nvSpPr>
          <p:cNvPr id="37" name="Freeform 35"/>
          <p:cNvSpPr>
            <a:spLocks noEditPoints="1"/>
          </p:cNvSpPr>
          <p:nvPr/>
        </p:nvSpPr>
        <p:spPr bwMode="auto">
          <a:xfrm>
            <a:off x="8048748" y="2209302"/>
            <a:ext cx="637431" cy="880261"/>
          </a:xfrm>
          <a:custGeom>
            <a:avLst/>
            <a:gdLst>
              <a:gd name="T0" fmla="*/ 77 w 108"/>
              <a:gd name="T1" fmla="*/ 63 h 149"/>
              <a:gd name="T2" fmla="*/ 77 w 108"/>
              <a:gd name="T3" fmla="*/ 139 h 149"/>
              <a:gd name="T4" fmla="*/ 67 w 108"/>
              <a:gd name="T5" fmla="*/ 149 h 149"/>
              <a:gd name="T6" fmla="*/ 57 w 108"/>
              <a:gd name="T7" fmla="*/ 139 h 149"/>
              <a:gd name="T8" fmla="*/ 57 w 108"/>
              <a:gd name="T9" fmla="*/ 103 h 149"/>
              <a:gd name="T10" fmla="*/ 51 w 108"/>
              <a:gd name="T11" fmla="*/ 103 h 149"/>
              <a:gd name="T12" fmla="*/ 51 w 108"/>
              <a:gd name="T13" fmla="*/ 139 h 149"/>
              <a:gd name="T14" fmla="*/ 40 w 108"/>
              <a:gd name="T15" fmla="*/ 149 h 149"/>
              <a:gd name="T16" fmla="*/ 30 w 108"/>
              <a:gd name="T17" fmla="*/ 139 h 149"/>
              <a:gd name="T18" fmla="*/ 30 w 108"/>
              <a:gd name="T19" fmla="*/ 63 h 149"/>
              <a:gd name="T20" fmla="*/ 3 w 108"/>
              <a:gd name="T21" fmla="*/ 36 h 149"/>
              <a:gd name="T22" fmla="*/ 3 w 108"/>
              <a:gd name="T23" fmla="*/ 23 h 149"/>
              <a:gd name="T24" fmla="*/ 16 w 108"/>
              <a:gd name="T25" fmla="*/ 23 h 149"/>
              <a:gd name="T26" fmla="*/ 37 w 108"/>
              <a:gd name="T27" fmla="*/ 44 h 149"/>
              <a:gd name="T28" fmla="*/ 71 w 108"/>
              <a:gd name="T29" fmla="*/ 44 h 149"/>
              <a:gd name="T30" fmla="*/ 92 w 108"/>
              <a:gd name="T31" fmla="*/ 23 h 149"/>
              <a:gd name="T32" fmla="*/ 104 w 108"/>
              <a:gd name="T33" fmla="*/ 23 h 149"/>
              <a:gd name="T34" fmla="*/ 104 w 108"/>
              <a:gd name="T35" fmla="*/ 36 h 149"/>
              <a:gd name="T36" fmla="*/ 77 w 108"/>
              <a:gd name="T37" fmla="*/ 63 h 149"/>
              <a:gd name="T38" fmla="*/ 54 w 108"/>
              <a:gd name="T39" fmla="*/ 41 h 149"/>
              <a:gd name="T40" fmla="*/ 33 w 108"/>
              <a:gd name="T41" fmla="*/ 21 h 149"/>
              <a:gd name="T42" fmla="*/ 54 w 108"/>
              <a:gd name="T43" fmla="*/ 0 h 149"/>
              <a:gd name="T44" fmla="*/ 74 w 108"/>
              <a:gd name="T45" fmla="*/ 21 h 149"/>
              <a:gd name="T46" fmla="*/ 54 w 108"/>
              <a:gd name="T47" fmla="*/ 41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08" h="149">
                <a:moveTo>
                  <a:pt x="77" y="63"/>
                </a:moveTo>
                <a:cubicBezTo>
                  <a:pt x="77" y="139"/>
                  <a:pt x="77" y="139"/>
                  <a:pt x="77" y="139"/>
                </a:cubicBezTo>
                <a:cubicBezTo>
                  <a:pt x="77" y="145"/>
                  <a:pt x="73" y="149"/>
                  <a:pt x="67" y="149"/>
                </a:cubicBezTo>
                <a:cubicBezTo>
                  <a:pt x="61" y="149"/>
                  <a:pt x="57" y="145"/>
                  <a:pt x="57" y="139"/>
                </a:cubicBezTo>
                <a:cubicBezTo>
                  <a:pt x="57" y="103"/>
                  <a:pt x="57" y="103"/>
                  <a:pt x="57" y="103"/>
                </a:cubicBezTo>
                <a:cubicBezTo>
                  <a:pt x="51" y="103"/>
                  <a:pt x="51" y="103"/>
                  <a:pt x="51" y="103"/>
                </a:cubicBezTo>
                <a:cubicBezTo>
                  <a:pt x="51" y="139"/>
                  <a:pt x="51" y="139"/>
                  <a:pt x="51" y="139"/>
                </a:cubicBezTo>
                <a:cubicBezTo>
                  <a:pt x="51" y="145"/>
                  <a:pt x="46" y="149"/>
                  <a:pt x="40" y="149"/>
                </a:cubicBezTo>
                <a:cubicBezTo>
                  <a:pt x="35" y="149"/>
                  <a:pt x="30" y="145"/>
                  <a:pt x="30" y="139"/>
                </a:cubicBezTo>
                <a:cubicBezTo>
                  <a:pt x="30" y="63"/>
                  <a:pt x="30" y="63"/>
                  <a:pt x="30" y="63"/>
                </a:cubicBezTo>
                <a:cubicBezTo>
                  <a:pt x="3" y="36"/>
                  <a:pt x="3" y="36"/>
                  <a:pt x="3" y="36"/>
                </a:cubicBezTo>
                <a:cubicBezTo>
                  <a:pt x="0" y="32"/>
                  <a:pt x="0" y="27"/>
                  <a:pt x="3" y="23"/>
                </a:cubicBezTo>
                <a:cubicBezTo>
                  <a:pt x="6" y="20"/>
                  <a:pt x="12" y="20"/>
                  <a:pt x="16" y="23"/>
                </a:cubicBezTo>
                <a:cubicBezTo>
                  <a:pt x="37" y="44"/>
                  <a:pt x="37" y="44"/>
                  <a:pt x="37" y="44"/>
                </a:cubicBezTo>
                <a:cubicBezTo>
                  <a:pt x="71" y="44"/>
                  <a:pt x="71" y="44"/>
                  <a:pt x="71" y="44"/>
                </a:cubicBezTo>
                <a:cubicBezTo>
                  <a:pt x="92" y="23"/>
                  <a:pt x="92" y="23"/>
                  <a:pt x="92" y="23"/>
                </a:cubicBezTo>
                <a:cubicBezTo>
                  <a:pt x="95" y="20"/>
                  <a:pt x="101" y="20"/>
                  <a:pt x="104" y="23"/>
                </a:cubicBezTo>
                <a:cubicBezTo>
                  <a:pt x="108" y="27"/>
                  <a:pt x="108" y="32"/>
                  <a:pt x="104" y="36"/>
                </a:cubicBezTo>
                <a:lnTo>
                  <a:pt x="77" y="63"/>
                </a:lnTo>
                <a:close/>
                <a:moveTo>
                  <a:pt x="54" y="41"/>
                </a:moveTo>
                <a:cubicBezTo>
                  <a:pt x="42" y="41"/>
                  <a:pt x="33" y="32"/>
                  <a:pt x="33" y="21"/>
                </a:cubicBezTo>
                <a:cubicBezTo>
                  <a:pt x="33" y="9"/>
                  <a:pt x="42" y="0"/>
                  <a:pt x="54" y="0"/>
                </a:cubicBezTo>
                <a:cubicBezTo>
                  <a:pt x="65" y="0"/>
                  <a:pt x="74" y="9"/>
                  <a:pt x="74" y="21"/>
                </a:cubicBezTo>
                <a:cubicBezTo>
                  <a:pt x="74" y="32"/>
                  <a:pt x="65" y="41"/>
                  <a:pt x="54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38" name="Freeform 24"/>
          <p:cNvSpPr>
            <a:spLocks noEditPoints="1"/>
          </p:cNvSpPr>
          <p:nvPr/>
        </p:nvSpPr>
        <p:spPr bwMode="auto">
          <a:xfrm>
            <a:off x="10280007" y="2324448"/>
            <a:ext cx="726266" cy="668165"/>
          </a:xfrm>
          <a:custGeom>
            <a:avLst/>
            <a:gdLst>
              <a:gd name="T0" fmla="*/ 154 w 154"/>
              <a:gd name="T1" fmla="*/ 44 h 142"/>
              <a:gd name="T2" fmla="*/ 103 w 154"/>
              <a:gd name="T3" fmla="*/ 83 h 142"/>
              <a:gd name="T4" fmla="*/ 95 w 154"/>
              <a:gd name="T5" fmla="*/ 91 h 142"/>
              <a:gd name="T6" fmla="*/ 88 w 154"/>
              <a:gd name="T7" fmla="*/ 106 h 142"/>
              <a:gd name="T8" fmla="*/ 100 w 154"/>
              <a:gd name="T9" fmla="*/ 118 h 142"/>
              <a:gd name="T10" fmla="*/ 118 w 154"/>
              <a:gd name="T11" fmla="*/ 133 h 142"/>
              <a:gd name="T12" fmla="*/ 118 w 154"/>
              <a:gd name="T13" fmla="*/ 139 h 142"/>
              <a:gd name="T14" fmla="*/ 115 w 154"/>
              <a:gd name="T15" fmla="*/ 142 h 142"/>
              <a:gd name="T16" fmla="*/ 38 w 154"/>
              <a:gd name="T17" fmla="*/ 142 h 142"/>
              <a:gd name="T18" fmla="*/ 35 w 154"/>
              <a:gd name="T19" fmla="*/ 139 h 142"/>
              <a:gd name="T20" fmla="*/ 35 w 154"/>
              <a:gd name="T21" fmla="*/ 133 h 142"/>
              <a:gd name="T22" fmla="*/ 53 w 154"/>
              <a:gd name="T23" fmla="*/ 118 h 142"/>
              <a:gd name="T24" fmla="*/ 65 w 154"/>
              <a:gd name="T25" fmla="*/ 106 h 142"/>
              <a:gd name="T26" fmla="*/ 59 w 154"/>
              <a:gd name="T27" fmla="*/ 91 h 142"/>
              <a:gd name="T28" fmla="*/ 50 w 154"/>
              <a:gd name="T29" fmla="*/ 83 h 142"/>
              <a:gd name="T30" fmla="*/ 0 w 154"/>
              <a:gd name="T31" fmla="*/ 44 h 142"/>
              <a:gd name="T32" fmla="*/ 0 w 154"/>
              <a:gd name="T33" fmla="*/ 32 h 142"/>
              <a:gd name="T34" fmla="*/ 9 w 154"/>
              <a:gd name="T35" fmla="*/ 24 h 142"/>
              <a:gd name="T36" fmla="*/ 35 w 154"/>
              <a:gd name="T37" fmla="*/ 24 h 142"/>
              <a:gd name="T38" fmla="*/ 35 w 154"/>
              <a:gd name="T39" fmla="*/ 15 h 142"/>
              <a:gd name="T40" fmla="*/ 50 w 154"/>
              <a:gd name="T41" fmla="*/ 0 h 142"/>
              <a:gd name="T42" fmla="*/ 103 w 154"/>
              <a:gd name="T43" fmla="*/ 0 h 142"/>
              <a:gd name="T44" fmla="*/ 118 w 154"/>
              <a:gd name="T45" fmla="*/ 15 h 142"/>
              <a:gd name="T46" fmla="*/ 118 w 154"/>
              <a:gd name="T47" fmla="*/ 24 h 142"/>
              <a:gd name="T48" fmla="*/ 145 w 154"/>
              <a:gd name="T49" fmla="*/ 24 h 142"/>
              <a:gd name="T50" fmla="*/ 154 w 154"/>
              <a:gd name="T51" fmla="*/ 32 h 142"/>
              <a:gd name="T52" fmla="*/ 154 w 154"/>
              <a:gd name="T53" fmla="*/ 44 h 142"/>
              <a:gd name="T54" fmla="*/ 35 w 154"/>
              <a:gd name="T55" fmla="*/ 35 h 142"/>
              <a:gd name="T56" fmla="*/ 12 w 154"/>
              <a:gd name="T57" fmla="*/ 35 h 142"/>
              <a:gd name="T58" fmla="*/ 12 w 154"/>
              <a:gd name="T59" fmla="*/ 44 h 142"/>
              <a:gd name="T60" fmla="*/ 42 w 154"/>
              <a:gd name="T61" fmla="*/ 70 h 142"/>
              <a:gd name="T62" fmla="*/ 35 w 154"/>
              <a:gd name="T63" fmla="*/ 35 h 142"/>
              <a:gd name="T64" fmla="*/ 142 w 154"/>
              <a:gd name="T65" fmla="*/ 35 h 142"/>
              <a:gd name="T66" fmla="*/ 118 w 154"/>
              <a:gd name="T67" fmla="*/ 35 h 142"/>
              <a:gd name="T68" fmla="*/ 111 w 154"/>
              <a:gd name="T69" fmla="*/ 70 h 142"/>
              <a:gd name="T70" fmla="*/ 142 w 154"/>
              <a:gd name="T71" fmla="*/ 44 h 142"/>
              <a:gd name="T72" fmla="*/ 142 w 154"/>
              <a:gd name="T73" fmla="*/ 35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54" h="142">
                <a:moveTo>
                  <a:pt x="154" y="44"/>
                </a:moveTo>
                <a:cubicBezTo>
                  <a:pt x="154" y="62"/>
                  <a:pt x="132" y="81"/>
                  <a:pt x="103" y="83"/>
                </a:cubicBezTo>
                <a:cubicBezTo>
                  <a:pt x="100" y="87"/>
                  <a:pt x="96" y="90"/>
                  <a:pt x="95" y="91"/>
                </a:cubicBezTo>
                <a:cubicBezTo>
                  <a:pt x="90" y="96"/>
                  <a:pt x="88" y="100"/>
                  <a:pt x="88" y="106"/>
                </a:cubicBezTo>
                <a:cubicBezTo>
                  <a:pt x="88" y="112"/>
                  <a:pt x="91" y="118"/>
                  <a:pt x="100" y="118"/>
                </a:cubicBezTo>
                <a:cubicBezTo>
                  <a:pt x="109" y="118"/>
                  <a:pt x="118" y="124"/>
                  <a:pt x="118" y="133"/>
                </a:cubicBezTo>
                <a:cubicBezTo>
                  <a:pt x="118" y="139"/>
                  <a:pt x="118" y="139"/>
                  <a:pt x="118" y="139"/>
                </a:cubicBezTo>
                <a:cubicBezTo>
                  <a:pt x="118" y="141"/>
                  <a:pt x="117" y="142"/>
                  <a:pt x="115" y="142"/>
                </a:cubicBezTo>
                <a:cubicBezTo>
                  <a:pt x="38" y="142"/>
                  <a:pt x="38" y="142"/>
                  <a:pt x="38" y="142"/>
                </a:cubicBezTo>
                <a:cubicBezTo>
                  <a:pt x="37" y="142"/>
                  <a:pt x="35" y="141"/>
                  <a:pt x="35" y="139"/>
                </a:cubicBezTo>
                <a:cubicBezTo>
                  <a:pt x="35" y="133"/>
                  <a:pt x="35" y="133"/>
                  <a:pt x="35" y="133"/>
                </a:cubicBezTo>
                <a:cubicBezTo>
                  <a:pt x="35" y="124"/>
                  <a:pt x="44" y="118"/>
                  <a:pt x="53" y="118"/>
                </a:cubicBezTo>
                <a:cubicBezTo>
                  <a:pt x="62" y="118"/>
                  <a:pt x="65" y="112"/>
                  <a:pt x="65" y="106"/>
                </a:cubicBezTo>
                <a:cubicBezTo>
                  <a:pt x="65" y="100"/>
                  <a:pt x="64" y="96"/>
                  <a:pt x="59" y="91"/>
                </a:cubicBezTo>
                <a:cubicBezTo>
                  <a:pt x="57" y="90"/>
                  <a:pt x="54" y="87"/>
                  <a:pt x="50" y="83"/>
                </a:cubicBezTo>
                <a:cubicBezTo>
                  <a:pt x="21" y="81"/>
                  <a:pt x="0" y="62"/>
                  <a:pt x="0" y="44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28"/>
                  <a:pt x="4" y="24"/>
                  <a:pt x="9" y="24"/>
                </a:cubicBezTo>
                <a:cubicBezTo>
                  <a:pt x="35" y="24"/>
                  <a:pt x="35" y="24"/>
                  <a:pt x="35" y="24"/>
                </a:cubicBezTo>
                <a:cubicBezTo>
                  <a:pt x="35" y="15"/>
                  <a:pt x="35" y="15"/>
                  <a:pt x="35" y="15"/>
                </a:cubicBezTo>
                <a:cubicBezTo>
                  <a:pt x="35" y="7"/>
                  <a:pt x="42" y="0"/>
                  <a:pt x="50" y="0"/>
                </a:cubicBezTo>
                <a:cubicBezTo>
                  <a:pt x="103" y="0"/>
                  <a:pt x="103" y="0"/>
                  <a:pt x="103" y="0"/>
                </a:cubicBezTo>
                <a:cubicBezTo>
                  <a:pt x="111" y="0"/>
                  <a:pt x="118" y="7"/>
                  <a:pt x="118" y="15"/>
                </a:cubicBezTo>
                <a:cubicBezTo>
                  <a:pt x="118" y="24"/>
                  <a:pt x="118" y="24"/>
                  <a:pt x="118" y="24"/>
                </a:cubicBezTo>
                <a:cubicBezTo>
                  <a:pt x="145" y="24"/>
                  <a:pt x="145" y="24"/>
                  <a:pt x="145" y="24"/>
                </a:cubicBezTo>
                <a:cubicBezTo>
                  <a:pt x="150" y="24"/>
                  <a:pt x="154" y="28"/>
                  <a:pt x="154" y="32"/>
                </a:cubicBezTo>
                <a:lnTo>
                  <a:pt x="154" y="44"/>
                </a:lnTo>
                <a:close/>
                <a:moveTo>
                  <a:pt x="35" y="35"/>
                </a:moveTo>
                <a:cubicBezTo>
                  <a:pt x="12" y="35"/>
                  <a:pt x="12" y="35"/>
                  <a:pt x="12" y="35"/>
                </a:cubicBezTo>
                <a:cubicBezTo>
                  <a:pt x="12" y="44"/>
                  <a:pt x="12" y="44"/>
                  <a:pt x="12" y="44"/>
                </a:cubicBezTo>
                <a:cubicBezTo>
                  <a:pt x="12" y="53"/>
                  <a:pt x="24" y="66"/>
                  <a:pt x="42" y="70"/>
                </a:cubicBezTo>
                <a:cubicBezTo>
                  <a:pt x="38" y="61"/>
                  <a:pt x="35" y="50"/>
                  <a:pt x="35" y="35"/>
                </a:cubicBezTo>
                <a:close/>
                <a:moveTo>
                  <a:pt x="142" y="35"/>
                </a:moveTo>
                <a:cubicBezTo>
                  <a:pt x="118" y="35"/>
                  <a:pt x="118" y="35"/>
                  <a:pt x="118" y="35"/>
                </a:cubicBezTo>
                <a:cubicBezTo>
                  <a:pt x="118" y="50"/>
                  <a:pt x="115" y="61"/>
                  <a:pt x="111" y="70"/>
                </a:cubicBezTo>
                <a:cubicBezTo>
                  <a:pt x="129" y="66"/>
                  <a:pt x="142" y="53"/>
                  <a:pt x="142" y="44"/>
                </a:cubicBezTo>
                <a:lnTo>
                  <a:pt x="142" y="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39" name="Título 1">
            <a:extLst>
              <a:ext uri="{FF2B5EF4-FFF2-40B4-BE49-F238E27FC236}">
                <a16:creationId xmlns:a16="http://schemas.microsoft.com/office/drawing/2014/main" xmlns="" id="{D39DB868-C046-4CBE-9410-A8612B216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930" y="420757"/>
            <a:ext cx="8011886" cy="541305"/>
          </a:xfrm>
        </p:spPr>
        <p:txBody>
          <a:bodyPr>
            <a:noAutofit/>
          </a:bodyPr>
          <a:lstStyle/>
          <a:p>
            <a:r>
              <a:rPr lang="es-PE" sz="3600" b="1" dirty="0" err="1">
                <a:solidFill>
                  <a:srgbClr val="3BA641"/>
                </a:solidFill>
              </a:rPr>
              <a:t>SERTiens</a:t>
            </a:r>
            <a:endParaRPr lang="es-PE" sz="3600" b="1" dirty="0">
              <a:solidFill>
                <a:srgbClr val="3BA6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85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imagen 3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7" b="9267"/>
          <a:stretch>
            <a:fillRect/>
          </a:stretch>
        </p:blipFill>
        <p:spPr>
          <a:xfrm flipH="1">
            <a:off x="0" y="0"/>
            <a:ext cx="12192000" cy="6858000"/>
          </a:xfrm>
        </p:spPr>
      </p:pic>
      <p:sp>
        <p:nvSpPr>
          <p:cNvPr id="33" name="Title 1"/>
          <p:cNvSpPr txBox="1">
            <a:spLocks/>
          </p:cNvSpPr>
          <p:nvPr/>
        </p:nvSpPr>
        <p:spPr>
          <a:xfrm>
            <a:off x="2340188" y="4106022"/>
            <a:ext cx="9241972" cy="110799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IN" sz="4000" b="1" dirty="0" smtClean="0">
                <a:solidFill>
                  <a:srgbClr val="00B050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EST</a:t>
            </a:r>
            <a:r>
              <a:rPr lang="es-ES" sz="4000" b="1" dirty="0" smtClean="0">
                <a:solidFill>
                  <a:srgbClr val="00B050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ÁS EN LA EMPRESA CORRECTA, EN EL MOMENTO CORRECTO</a:t>
            </a:r>
            <a:endParaRPr lang="en-IN" sz="4000" b="1" dirty="0">
              <a:solidFill>
                <a:srgbClr val="00B050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BC3E816F-B520-4692-ADE7-286F13ABF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43" y="298590"/>
            <a:ext cx="3276075" cy="800371"/>
          </a:xfrm>
          <a:prstGeom prst="rect">
            <a:avLst/>
          </a:prstGeom>
        </p:spPr>
      </p:pic>
      <p:cxnSp>
        <p:nvCxnSpPr>
          <p:cNvPr id="12" name="Conector recto 11"/>
          <p:cNvCxnSpPr/>
          <p:nvPr/>
        </p:nvCxnSpPr>
        <p:spPr>
          <a:xfrm>
            <a:off x="10009414" y="5355771"/>
            <a:ext cx="1572746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445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487053" y="1522932"/>
            <a:ext cx="3141899" cy="5012106"/>
          </a:xfrm>
          <a:prstGeom prst="roundRect">
            <a:avLst>
              <a:gd name="adj" fmla="val 8873"/>
            </a:avLst>
          </a:prstGeom>
          <a:solidFill>
            <a:srgbClr val="02B1D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2" name="Rounded Rectangle 61"/>
          <p:cNvSpPr/>
          <p:nvPr/>
        </p:nvSpPr>
        <p:spPr>
          <a:xfrm>
            <a:off x="8367919" y="1522932"/>
            <a:ext cx="3141899" cy="5012106"/>
          </a:xfrm>
          <a:prstGeom prst="roundRect">
            <a:avLst>
              <a:gd name="adj" fmla="val 8873"/>
            </a:avLst>
          </a:prstGeom>
          <a:solidFill>
            <a:schemeClr val="accent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8" name="Marcador de imagen 7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8" t="23984" r="28182" b="9890"/>
          <a:stretch/>
        </p:blipFill>
        <p:spPr>
          <a:xfrm>
            <a:off x="4486938" y="1280802"/>
            <a:ext cx="3141388" cy="2499364"/>
          </a:xfrm>
        </p:spPr>
      </p:pic>
      <p:pic>
        <p:nvPicPr>
          <p:cNvPr id="9" name="Marcador de imagen 8"/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4" r="11734"/>
          <a:stretch>
            <a:fillRect/>
          </a:stretch>
        </p:blipFill>
        <p:spPr>
          <a:xfrm>
            <a:off x="8368693" y="1280318"/>
            <a:ext cx="3140682" cy="2499520"/>
          </a:xfrm>
        </p:spPr>
      </p:pic>
      <p:sp>
        <p:nvSpPr>
          <p:cNvPr id="63" name="TextBox 103"/>
          <p:cNvSpPr txBox="1"/>
          <p:nvPr/>
        </p:nvSpPr>
        <p:spPr>
          <a:xfrm>
            <a:off x="4486938" y="3946434"/>
            <a:ext cx="3141388" cy="272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VENTA DE </a:t>
            </a:r>
          </a:p>
          <a:p>
            <a:pPr algn="ctr"/>
            <a:r>
              <a:rPr lang="es-PE" sz="28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PRODUCTOS</a:t>
            </a:r>
          </a:p>
          <a:p>
            <a:pPr algn="ctr"/>
            <a:endParaRPr lang="es-PE" sz="12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Rentabilidad Tiens (30%).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Genera dinero en efectivo.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Ideal para el día a día.</a:t>
            </a:r>
          </a:p>
          <a:p>
            <a:pPr algn="ctr">
              <a:lnSpc>
                <a:spcPct val="130000"/>
              </a:lnSpc>
            </a:pPr>
            <a:endParaRPr lang="en-IN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6" name="Título 1">
            <a:extLst>
              <a:ext uri="{FF2B5EF4-FFF2-40B4-BE49-F238E27FC236}">
                <a16:creationId xmlns:a16="http://schemas.microsoft.com/office/drawing/2014/main" xmlns="" id="{16618EF6-2243-448B-9104-7B45AC1C6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787" y="459814"/>
            <a:ext cx="6231227" cy="405806"/>
          </a:xfrm>
        </p:spPr>
        <p:txBody>
          <a:bodyPr anchor="t">
            <a:noAutofit/>
          </a:bodyPr>
          <a:lstStyle/>
          <a:p>
            <a:r>
              <a:rPr lang="es-PE" sz="3600" b="1" dirty="0" err="1">
                <a:solidFill>
                  <a:srgbClr val="00B050"/>
                </a:solidFill>
                <a:ea typeface="Calibri" charset="0"/>
                <a:cs typeface="Calibri" charset="0"/>
              </a:rPr>
              <a:t>Tiens</a:t>
            </a:r>
            <a:r>
              <a:rPr lang="es-PE" sz="3600" b="1" dirty="0">
                <a:solidFill>
                  <a:srgbClr val="00B050"/>
                </a:solidFill>
                <a:ea typeface="Calibri" charset="0"/>
                <a:cs typeface="Calibri" charset="0"/>
              </a:rPr>
              <a:t> es un negocio MLM</a:t>
            </a:r>
            <a:endParaRPr lang="es-PE" sz="3600" dirty="0">
              <a:solidFill>
                <a:srgbClr val="00B050"/>
              </a:solidFill>
              <a:ea typeface="Calibri" charset="0"/>
              <a:cs typeface="Calibri" charset="0"/>
            </a:endParaRPr>
          </a:p>
        </p:txBody>
      </p:sp>
      <p:sp>
        <p:nvSpPr>
          <p:cNvPr id="86" name="Marcador de contenido 2">
            <a:extLst>
              <a:ext uri="{FF2B5EF4-FFF2-40B4-BE49-F238E27FC236}">
                <a16:creationId xmlns:a16="http://schemas.microsoft.com/office/drawing/2014/main" xmlns="" id="{13BCAB50-6E79-4331-ABC3-283707372D19}"/>
              </a:ext>
            </a:extLst>
          </p:cNvPr>
          <p:cNvSpPr txBox="1">
            <a:spLocks/>
          </p:cNvSpPr>
          <p:nvPr/>
        </p:nvSpPr>
        <p:spPr>
          <a:xfrm>
            <a:off x="457200" y="3054307"/>
            <a:ext cx="3873720" cy="1784253"/>
          </a:xfrm>
          <a:prstGeom prst="rect">
            <a:avLst/>
          </a:prstGeom>
        </p:spPr>
        <p:txBody>
          <a:bodyPr>
            <a:noAutofit/>
          </a:bodyPr>
          <a:lstStyle>
            <a:lvl1pPr marL="228584" indent="-228584" algn="l" defTabSz="914332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PE" sz="2400" b="1" dirty="0">
                <a:solidFill>
                  <a:srgbClr val="00B050"/>
                </a:solidFill>
                <a:latin typeface="+mj-lt"/>
                <a:ea typeface="Calibri" charset="0"/>
                <a:cs typeface="Calibri" charset="0"/>
              </a:rPr>
              <a:t>El éxito </a:t>
            </a:r>
            <a:r>
              <a:rPr lang="es-PE" sz="2400" dirty="0">
                <a:solidFill>
                  <a:srgbClr val="002060"/>
                </a:solidFill>
                <a:latin typeface="+mj-lt"/>
                <a:ea typeface="Calibri" charset="0"/>
                <a:cs typeface="Calibri" charset="0"/>
              </a:rPr>
              <a:t>en el negocio multinivel no depende de la venta de productos al menudeo sino del desarrollo de una RED.</a:t>
            </a:r>
          </a:p>
        </p:txBody>
      </p:sp>
      <p:sp>
        <p:nvSpPr>
          <p:cNvPr id="87" name="TextBox 84"/>
          <p:cNvSpPr txBox="1"/>
          <p:nvPr/>
        </p:nvSpPr>
        <p:spPr>
          <a:xfrm>
            <a:off x="8322464" y="3946434"/>
            <a:ext cx="3031336" cy="2911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DESARROLLO </a:t>
            </a:r>
          </a:p>
          <a:p>
            <a:pPr algn="ctr"/>
            <a:r>
              <a:rPr lang="es-PE" sz="28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DE NEGOCIO</a:t>
            </a:r>
          </a:p>
          <a:p>
            <a:pPr algn="ctr"/>
            <a:endParaRPr lang="es-PE" sz="1200" dirty="0"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Genera ingresos semanales y mensuales.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Ingresos residuales.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Éxito financiero.</a:t>
            </a:r>
          </a:p>
          <a:p>
            <a:pPr algn="ctr">
              <a:lnSpc>
                <a:spcPct val="130000"/>
              </a:lnSpc>
            </a:pPr>
            <a:endParaRPr lang="en-IN" sz="2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975BE3F6-D408-403B-8023-781E0E61A3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221" y="517991"/>
            <a:ext cx="1485322" cy="34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6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5"/>
          <p:cNvPicPr>
            <a:picLocks noGrp="1"/>
          </p:cNvPicPr>
          <p:nvPr>
            <p:ph type="pic" sz="quarter" idx="13"/>
          </p:nvPr>
        </p:nvPicPr>
        <p:blipFill rotWithShape="1">
          <a:blip r:embed="rId3"/>
          <a:srcRect t="4802" b="4802"/>
          <a:stretch/>
        </p:blipFill>
        <p:spPr>
          <a:prstGeom prst="rect">
            <a:avLst/>
          </a:prstGeom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0321447" y="2467544"/>
            <a:ext cx="420184" cy="199588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4"/>
          <p:cNvSpPr txBox="1">
            <a:spLocks/>
          </p:cNvSpPr>
          <p:nvPr/>
        </p:nvSpPr>
        <p:spPr>
          <a:xfrm>
            <a:off x="931025" y="2643552"/>
            <a:ext cx="9390422" cy="16438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PE" b="1" spc="-1" dirty="0">
                <a:solidFill>
                  <a:schemeClr val="bg1"/>
                </a:solidFill>
                <a:latin typeface="Tahoma"/>
                <a:ea typeface="Tahoma"/>
              </a:rPr>
              <a:t>¡Bienvenidos a Orientación para Nuevos Empresarios - ONE</a:t>
            </a:r>
            <a:r>
              <a:rPr lang="es-ES" b="1" spc="-1" dirty="0">
                <a:solidFill>
                  <a:schemeClr val="bg1"/>
                </a:solidFill>
                <a:latin typeface="Tahoma"/>
                <a:ea typeface="Tahoma"/>
              </a:rPr>
              <a:t>!</a:t>
            </a:r>
            <a:endParaRPr lang="es-PE" spc="-1" dirty="0">
              <a:solidFill>
                <a:schemeClr val="bg1"/>
              </a:solidFill>
            </a:endParaRPr>
          </a:p>
          <a:p>
            <a:pPr algn="r"/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9791700" y="190500"/>
            <a:ext cx="2540000" cy="6222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CustomShape 1"/>
          <p:cNvSpPr/>
          <p:nvPr/>
        </p:nvSpPr>
        <p:spPr>
          <a:xfrm>
            <a:off x="939796" y="1384640"/>
            <a:ext cx="10312407" cy="11988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PE" sz="2400" spc="-1" dirty="0">
                <a:solidFill>
                  <a:srgbClr val="002060"/>
                </a:solidFill>
                <a:latin typeface="+mj-lt"/>
                <a:ea typeface="Tahoma"/>
              </a:rPr>
              <a:t>Un sistema de negocios utilizado para distribuir productos o servicios, eliminando los intermediarios y reduciendo costos en el proceso de la venta y publicidad. </a:t>
            </a:r>
            <a:endParaRPr lang="es-PE" sz="2400" spc="-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91" name="CustomShape 2"/>
          <p:cNvSpPr/>
          <p:nvPr/>
        </p:nvSpPr>
        <p:spPr>
          <a:xfrm>
            <a:off x="329421" y="474644"/>
            <a:ext cx="7634171" cy="644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PE" sz="3600" b="1" spc="-1" dirty="0">
                <a:solidFill>
                  <a:srgbClr val="00B050"/>
                </a:solidFill>
                <a:latin typeface="+mj-lt"/>
                <a:ea typeface="Tahoma"/>
              </a:rPr>
              <a:t>¿Qué es el Multinivel (MLM)?</a:t>
            </a:r>
            <a:endParaRPr lang="es-PE" sz="3600" b="1" spc="-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293" name="CustomShape 3"/>
          <p:cNvSpPr/>
          <p:nvPr/>
        </p:nvSpPr>
        <p:spPr>
          <a:xfrm>
            <a:off x="560640" y="3171072"/>
            <a:ext cx="3371133" cy="23068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PE" sz="2400" spc="-1" dirty="0">
                <a:solidFill>
                  <a:srgbClr val="002060"/>
                </a:solidFill>
                <a:latin typeface="+mj-lt"/>
                <a:ea typeface="Tahoma"/>
              </a:rPr>
              <a:t>Una red de personas que consumen y recomiendan los productos comercializados por una compañía. </a:t>
            </a:r>
            <a:endParaRPr lang="es-PE" sz="2400" spc="-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2C69F40F-747A-4343-A600-EAE0E3F85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352" y="2434812"/>
            <a:ext cx="6888480" cy="349758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CustomShape 1"/>
          <p:cNvSpPr/>
          <p:nvPr/>
        </p:nvSpPr>
        <p:spPr>
          <a:xfrm>
            <a:off x="4554245" y="1906233"/>
            <a:ext cx="6824378" cy="34148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PE" sz="2400" spc="-1" dirty="0">
                <a:solidFill>
                  <a:srgbClr val="002060"/>
                </a:solidFill>
                <a:latin typeface="+mj-lt"/>
                <a:ea typeface="Tahoma"/>
              </a:rPr>
              <a:t>Cada vez que un integrante de la red realiza una compra, su patrocinador recibirá una comisión por referir a este comprador directa o indirectamente con la compañía. </a:t>
            </a:r>
            <a:endParaRPr lang="es-PE" sz="2400" spc="-1" dirty="0">
              <a:solidFill>
                <a:srgbClr val="002060"/>
              </a:solidFill>
              <a:latin typeface="+mj-lt"/>
            </a:endParaRPr>
          </a:p>
          <a:p>
            <a:pPr algn="just">
              <a:lnSpc>
                <a:spcPct val="100000"/>
              </a:lnSpc>
            </a:pPr>
            <a:endParaRPr lang="es-PE" sz="2400" spc="-1" dirty="0">
              <a:solidFill>
                <a:srgbClr val="002060"/>
              </a:solidFill>
              <a:latin typeface="+mj-lt"/>
            </a:endParaRPr>
          </a:p>
          <a:p>
            <a:pPr algn="just">
              <a:lnSpc>
                <a:spcPct val="100000"/>
              </a:lnSpc>
            </a:pPr>
            <a:r>
              <a:rPr lang="es-PE" sz="2400" spc="-1" dirty="0">
                <a:solidFill>
                  <a:srgbClr val="002060"/>
                </a:solidFill>
                <a:latin typeface="+mj-lt"/>
                <a:ea typeface="Tahoma"/>
              </a:rPr>
              <a:t>Es una oportunidad de negocio que puede ser desarrollada por cualquier persona que desee integrarse, sin necesidad de invertir un gran capital. </a:t>
            </a:r>
            <a:endParaRPr lang="es-PE" sz="2400" spc="-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99" name="CustomShape 2"/>
          <p:cNvSpPr/>
          <p:nvPr/>
        </p:nvSpPr>
        <p:spPr>
          <a:xfrm>
            <a:off x="4554244" y="5498372"/>
            <a:ext cx="5663477" cy="5217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s-PE" sz="2800" b="1" spc="-1" smtClean="0">
                <a:solidFill>
                  <a:srgbClr val="00B0F0"/>
                </a:solidFill>
                <a:latin typeface="+mj-lt"/>
                <a:ea typeface="Tahoma"/>
              </a:rPr>
              <a:t>Es </a:t>
            </a:r>
            <a:r>
              <a:rPr lang="es-PE" sz="2800" b="1" spc="-1" dirty="0">
                <a:solidFill>
                  <a:srgbClr val="00B0F0"/>
                </a:solidFill>
                <a:latin typeface="+mj-lt"/>
                <a:ea typeface="Tahoma"/>
              </a:rPr>
              <a:t>un negocio de RELACIONES</a:t>
            </a:r>
            <a:endParaRPr lang="es-PE" sz="2800" spc="-1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300" name="CustomShape 3"/>
          <p:cNvSpPr/>
          <p:nvPr/>
        </p:nvSpPr>
        <p:spPr>
          <a:xfrm>
            <a:off x="920083" y="622418"/>
            <a:ext cx="6228360" cy="644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PE" sz="3600" b="1" spc="-1" dirty="0">
                <a:solidFill>
                  <a:srgbClr val="00B050"/>
                </a:solidFill>
                <a:latin typeface="+mj-lt"/>
                <a:ea typeface="Tahoma"/>
              </a:rPr>
              <a:t>¿Cómo funciona?</a:t>
            </a:r>
            <a:endParaRPr lang="es-PE" sz="3600" b="1" spc="-1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83" y="2456759"/>
            <a:ext cx="3302496" cy="330249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42" y="1942813"/>
            <a:ext cx="1109754" cy="110975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017" y="2456759"/>
            <a:ext cx="588335" cy="588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CustomShape 1"/>
          <p:cNvSpPr/>
          <p:nvPr/>
        </p:nvSpPr>
        <p:spPr>
          <a:xfrm>
            <a:off x="672207" y="826853"/>
            <a:ext cx="9479014" cy="644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PE" sz="3600" b="1" spc="-1" dirty="0">
                <a:solidFill>
                  <a:srgbClr val="00B050"/>
                </a:solidFill>
                <a:latin typeface="+mj-lt"/>
                <a:ea typeface="Tahoma"/>
              </a:rPr>
              <a:t>Beneficios del MLM o Network Marketing</a:t>
            </a:r>
            <a:endParaRPr lang="es-PE" sz="3600" b="1" spc="-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306" name="CustomShape 2"/>
          <p:cNvSpPr/>
          <p:nvPr/>
        </p:nvSpPr>
        <p:spPr>
          <a:xfrm>
            <a:off x="672207" y="1856654"/>
            <a:ext cx="6410105" cy="338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285840" indent="-285480" algn="just">
              <a:buClr>
                <a:srgbClr val="595959"/>
              </a:buClr>
              <a:buFont typeface="Arial"/>
              <a:buChar char="•"/>
            </a:pPr>
            <a:r>
              <a:rPr lang="es-PE" sz="2400" spc="-1" dirty="0">
                <a:solidFill>
                  <a:srgbClr val="002060"/>
                </a:solidFill>
                <a:latin typeface="+mj-lt"/>
                <a:ea typeface="Tahoma"/>
              </a:rPr>
              <a:t>Facilidad de realizarlo en el tiempo libre y desde la comodidad de tu casa.</a:t>
            </a:r>
            <a:endParaRPr lang="es-PE" sz="2400" spc="-1" dirty="0">
              <a:solidFill>
                <a:srgbClr val="002060"/>
              </a:solidFill>
              <a:latin typeface="+mj-lt"/>
            </a:endParaRPr>
          </a:p>
          <a:p>
            <a:pPr algn="just">
              <a:lnSpc>
                <a:spcPct val="100000"/>
              </a:lnSpc>
            </a:pPr>
            <a:endParaRPr lang="es-PE" sz="2400" spc="-1" dirty="0">
              <a:solidFill>
                <a:srgbClr val="002060"/>
              </a:solidFill>
              <a:latin typeface="+mj-lt"/>
            </a:endParaRPr>
          </a:p>
          <a:p>
            <a:pPr marL="285840" indent="-285480" algn="just">
              <a:buClr>
                <a:srgbClr val="595959"/>
              </a:buClr>
              <a:buFont typeface="Arial"/>
              <a:buChar char="•"/>
            </a:pPr>
            <a:r>
              <a:rPr lang="es-PE" sz="2400" spc="-1" dirty="0">
                <a:solidFill>
                  <a:srgbClr val="002060"/>
                </a:solidFill>
                <a:latin typeface="+mj-lt"/>
                <a:ea typeface="Tahoma"/>
              </a:rPr>
              <a:t>Posibilidad de renta residual de por vida.</a:t>
            </a:r>
            <a:endParaRPr lang="es-PE" sz="2400" spc="-1" dirty="0">
              <a:solidFill>
                <a:srgbClr val="002060"/>
              </a:solidFill>
              <a:latin typeface="+mj-lt"/>
            </a:endParaRPr>
          </a:p>
          <a:p>
            <a:pPr algn="just">
              <a:lnSpc>
                <a:spcPct val="100000"/>
              </a:lnSpc>
            </a:pPr>
            <a:endParaRPr lang="es-PE" sz="2400" spc="-1" dirty="0">
              <a:solidFill>
                <a:srgbClr val="002060"/>
              </a:solidFill>
              <a:latin typeface="+mj-lt"/>
            </a:endParaRPr>
          </a:p>
          <a:p>
            <a:pPr marL="285840" indent="-285480" algn="just">
              <a:buClr>
                <a:srgbClr val="595959"/>
              </a:buClr>
              <a:buFont typeface="Arial"/>
              <a:buChar char="•"/>
            </a:pPr>
            <a:r>
              <a:rPr lang="es-PE" sz="2400" spc="-1" dirty="0">
                <a:solidFill>
                  <a:srgbClr val="002060"/>
                </a:solidFill>
                <a:latin typeface="+mj-lt"/>
                <a:ea typeface="Tahoma"/>
              </a:rPr>
              <a:t>Ingresos ilimitados, basados en tu propio esfuerzo y dedicación.</a:t>
            </a:r>
            <a:endParaRPr lang="es-PE" sz="2400" spc="-1" dirty="0">
              <a:solidFill>
                <a:srgbClr val="002060"/>
              </a:solidFill>
              <a:latin typeface="+mj-lt"/>
            </a:endParaRPr>
          </a:p>
          <a:p>
            <a:pPr algn="just">
              <a:lnSpc>
                <a:spcPct val="100000"/>
              </a:lnSpc>
            </a:pPr>
            <a:endParaRPr lang="es-PE" sz="2400" spc="-1" dirty="0">
              <a:solidFill>
                <a:srgbClr val="002060"/>
              </a:solidFill>
              <a:latin typeface="+mj-lt"/>
            </a:endParaRPr>
          </a:p>
          <a:p>
            <a:pPr marL="285840" indent="-285480" algn="just">
              <a:buClr>
                <a:srgbClr val="595959"/>
              </a:buClr>
              <a:buFont typeface="Arial"/>
              <a:buChar char="•"/>
            </a:pPr>
            <a:r>
              <a:rPr lang="es-PE" sz="2400" spc="-1" dirty="0">
                <a:solidFill>
                  <a:srgbClr val="002060"/>
                </a:solidFill>
                <a:latin typeface="+mj-lt"/>
                <a:ea typeface="Tahoma"/>
              </a:rPr>
              <a:t>Negocio Internacional.</a:t>
            </a:r>
            <a:endParaRPr lang="es-PE" sz="2400" spc="-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260" y="1856654"/>
            <a:ext cx="3344553" cy="264888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338" y="4890464"/>
            <a:ext cx="4288971" cy="195181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8"/>
          <a:stretch/>
        </p:blipFill>
        <p:spPr>
          <a:xfrm>
            <a:off x="8964386" y="3607651"/>
            <a:ext cx="3247863" cy="23186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549EA04-0F6B-4EA3-9911-262E5A489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3600" b="1" dirty="0">
                <a:solidFill>
                  <a:srgbClr val="00B050"/>
                </a:solidFill>
              </a:rPr>
              <a:t>Hoy en día, hay más personas que…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62254A45-E14D-4426-AAAF-06EA53490134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609599" y="1439642"/>
            <a:ext cx="10036629" cy="2575000"/>
          </a:xfrm>
        </p:spPr>
        <p:txBody>
          <a:bodyPr/>
          <a:lstStyle/>
          <a:p>
            <a:r>
              <a:rPr lang="es-PE" sz="2400" dirty="0">
                <a:solidFill>
                  <a:srgbClr val="002060"/>
                </a:solidFill>
              </a:rPr>
              <a:t>…buscan generar ingresos extra.</a:t>
            </a:r>
          </a:p>
          <a:p>
            <a:r>
              <a:rPr lang="es-PE" sz="2400" dirty="0">
                <a:solidFill>
                  <a:srgbClr val="002060"/>
                </a:solidFill>
              </a:rPr>
              <a:t>…se quedan sin trabajo.</a:t>
            </a:r>
          </a:p>
          <a:p>
            <a:r>
              <a:rPr lang="es-PE" sz="2400" dirty="0">
                <a:solidFill>
                  <a:srgbClr val="002060"/>
                </a:solidFill>
              </a:rPr>
              <a:t>…quieren compartir más tiempo con su familia.</a:t>
            </a:r>
          </a:p>
          <a:p>
            <a:r>
              <a:rPr lang="es-PE" sz="2400" dirty="0">
                <a:solidFill>
                  <a:srgbClr val="002060"/>
                </a:solidFill>
              </a:rPr>
              <a:t>…buscan una vida más tranquila y sin estrés.</a:t>
            </a:r>
          </a:p>
          <a:p>
            <a:r>
              <a:rPr lang="es-PE" sz="2400" dirty="0">
                <a:solidFill>
                  <a:srgbClr val="002060"/>
                </a:solidFill>
              </a:rPr>
              <a:t>…se jubilan sin tener una pensión digna o ahorros suficientes.</a:t>
            </a:r>
          </a:p>
          <a:p>
            <a:r>
              <a:rPr lang="es-PE" sz="2400" dirty="0">
                <a:solidFill>
                  <a:srgbClr val="002060"/>
                </a:solidFill>
              </a:rPr>
              <a:t>…están cansados de sus trabajos de oficina.</a:t>
            </a:r>
          </a:p>
          <a:p>
            <a:endParaRPr lang="es-PE" sz="2400" dirty="0">
              <a:solidFill>
                <a:srgbClr val="00206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357" y="4047570"/>
            <a:ext cx="4272643" cy="28468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5" t="7143"/>
          <a:stretch/>
        </p:blipFill>
        <p:spPr>
          <a:xfrm>
            <a:off x="9138558" y="1341397"/>
            <a:ext cx="3053442" cy="257138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742" y="4047570"/>
            <a:ext cx="4214328" cy="281043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2" r="13652"/>
          <a:stretch/>
        </p:blipFill>
        <p:spPr>
          <a:xfrm>
            <a:off x="-16329" y="4047571"/>
            <a:ext cx="3363686" cy="282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2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10C3DDE-3494-4DEE-A5F2-4B53DA29F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14832"/>
            <a:ext cx="10972320" cy="1144800"/>
          </a:xfrm>
        </p:spPr>
        <p:txBody>
          <a:bodyPr/>
          <a:lstStyle/>
          <a:p>
            <a:r>
              <a:rPr lang="es-PE" sz="3600" b="1" dirty="0">
                <a:solidFill>
                  <a:srgbClr val="00B050"/>
                </a:solidFill>
              </a:rPr>
              <a:t>En el mejor momento…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C968979C-08AA-4D12-92A3-2738095D4B5E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706342" y="1403325"/>
            <a:ext cx="10778836" cy="453451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200" dirty="0">
                <a:solidFill>
                  <a:srgbClr val="002060"/>
                </a:solidFill>
              </a:rPr>
              <a:t>Desde su aparición, en la década de los’50, ha superado 6 recesiones económicas mundiales y ha experimentado crecimiento significativo en cada crisis.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PE" sz="22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200" dirty="0">
                <a:solidFill>
                  <a:srgbClr val="002060"/>
                </a:solidFill>
              </a:rPr>
              <a:t>1 de cada 5 millonarios en EEUU pertenecen a empresas de Network Marketing.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PE" sz="22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200" dirty="0">
                <a:solidFill>
                  <a:srgbClr val="002060"/>
                </a:solidFill>
              </a:rPr>
              <a:t>En los últimos años, las compañías de </a:t>
            </a:r>
            <a:r>
              <a:rPr lang="es-PE" sz="2200" dirty="0" err="1">
                <a:solidFill>
                  <a:srgbClr val="002060"/>
                </a:solidFill>
              </a:rPr>
              <a:t>network</a:t>
            </a:r>
            <a:r>
              <a:rPr lang="es-PE" sz="2200" dirty="0">
                <a:solidFill>
                  <a:srgbClr val="002060"/>
                </a:solidFill>
              </a:rPr>
              <a:t> marketing han generado alrededor de </a:t>
            </a:r>
            <a:r>
              <a:rPr lang="es-PE" sz="2200" b="1" dirty="0">
                <a:solidFill>
                  <a:srgbClr val="FF6600"/>
                </a:solidFill>
              </a:rPr>
              <a:t>1.5 trillones de dólares </a:t>
            </a:r>
            <a:r>
              <a:rPr lang="es-PE" sz="2200" dirty="0">
                <a:solidFill>
                  <a:srgbClr val="002060"/>
                </a:solidFill>
              </a:rPr>
              <a:t>y han pagado más de </a:t>
            </a:r>
            <a:r>
              <a:rPr lang="es-PE" sz="2200" b="1" dirty="0">
                <a:solidFill>
                  <a:srgbClr val="0070C0"/>
                </a:solidFill>
              </a:rPr>
              <a:t>600 mil millones de dólares </a:t>
            </a:r>
            <a:r>
              <a:rPr lang="es-PE" sz="2200" dirty="0">
                <a:solidFill>
                  <a:srgbClr val="002060"/>
                </a:solidFill>
              </a:rPr>
              <a:t>en comisiones a sus distribuidores en todo el mundo.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PE" sz="22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E" sz="2200" dirty="0">
                <a:solidFill>
                  <a:srgbClr val="002060"/>
                </a:solidFill>
              </a:rPr>
              <a:t>La industria está presente en más de 150 países y casi 100 millones de personas en todo el mundo se dedican al Network Marketing.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46F39DFA-8668-408B-B3B2-27A344C5CD0F}"/>
              </a:ext>
            </a:extLst>
          </p:cNvPr>
          <p:cNvSpPr txBox="1"/>
          <p:nvPr/>
        </p:nvSpPr>
        <p:spPr>
          <a:xfrm>
            <a:off x="6700058" y="6252888"/>
            <a:ext cx="4881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dirty="0">
                <a:solidFill>
                  <a:schemeClr val="bg1">
                    <a:lumMod val="50000"/>
                  </a:schemeClr>
                </a:solidFill>
              </a:rPr>
              <a:t>Fuente: Direct </a:t>
            </a:r>
            <a:r>
              <a:rPr lang="es-PE" dirty="0" err="1">
                <a:solidFill>
                  <a:schemeClr val="bg1">
                    <a:lumMod val="50000"/>
                  </a:schemeClr>
                </a:solidFill>
              </a:rPr>
              <a:t>Selling</a:t>
            </a:r>
            <a:r>
              <a:rPr lang="es-PE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PE" dirty="0" err="1">
                <a:solidFill>
                  <a:schemeClr val="bg1">
                    <a:lumMod val="50000"/>
                  </a:schemeClr>
                </a:solidFill>
              </a:rPr>
              <a:t>Association</a:t>
            </a:r>
            <a:endParaRPr lang="es-P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2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xmlns="" id="{3EF78AB9-54F1-440E-89B6-24F83D890E36}"/>
              </a:ext>
            </a:extLst>
          </p:cNvPr>
          <p:cNvSpPr/>
          <p:nvPr/>
        </p:nvSpPr>
        <p:spPr>
          <a:xfrm>
            <a:off x="975360" y="1604520"/>
            <a:ext cx="5004261" cy="1824480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35B2C64-7589-4561-A8A5-3074351A4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3600" b="1" dirty="0">
                <a:solidFill>
                  <a:srgbClr val="00B050"/>
                </a:solidFill>
              </a:rPr>
              <a:t>La salud en Latinoamérica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7967CD61-A470-4EB2-8D07-40F4CF8C1DD5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108364" y="1604520"/>
            <a:ext cx="4738254" cy="1824480"/>
          </a:xfrm>
        </p:spPr>
        <p:txBody>
          <a:bodyPr/>
          <a:lstStyle/>
          <a:p>
            <a:pPr marL="360" indent="0" algn="ctr">
              <a:buNone/>
            </a:pPr>
            <a:r>
              <a:rPr lang="es-PE" sz="2200" dirty="0">
                <a:solidFill>
                  <a:schemeClr val="bg1">
                    <a:lumMod val="95000"/>
                  </a:schemeClr>
                </a:solidFill>
              </a:rPr>
              <a:t>Cada año, 600.000 personas mueren en América Latina y el Caribe debido a enfermedades relacionadas con la mala alimentación y la obesidad.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xmlns="" id="{E8B388AE-4B42-4D14-8086-7D335BFE7074}"/>
              </a:ext>
            </a:extLst>
          </p:cNvPr>
          <p:cNvSpPr/>
          <p:nvPr/>
        </p:nvSpPr>
        <p:spPr>
          <a:xfrm>
            <a:off x="3477491" y="3928704"/>
            <a:ext cx="5004261" cy="1824480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xmlns="" id="{D64F1C7D-1D09-4898-8852-68C29EF6639C}"/>
              </a:ext>
            </a:extLst>
          </p:cNvPr>
          <p:cNvSpPr txBox="1">
            <a:spLocks/>
          </p:cNvSpPr>
          <p:nvPr/>
        </p:nvSpPr>
        <p:spPr>
          <a:xfrm>
            <a:off x="3610495" y="3928704"/>
            <a:ext cx="4738254" cy="182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0" algn="ctr"/>
            <a:r>
              <a:rPr lang="es-PE" sz="2200" dirty="0">
                <a:solidFill>
                  <a:schemeClr val="bg1">
                    <a:lumMod val="95000"/>
                  </a:schemeClr>
                </a:solidFill>
              </a:rPr>
              <a:t>En Latinoamérica hay más de 3.2 millones de personas con Insuficiencia Cardiaca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xmlns="" id="{6EF6A1EE-9691-47FC-900F-122A92952822}"/>
              </a:ext>
            </a:extLst>
          </p:cNvPr>
          <p:cNvSpPr/>
          <p:nvPr/>
        </p:nvSpPr>
        <p:spPr>
          <a:xfrm>
            <a:off x="6395868" y="1604520"/>
            <a:ext cx="5004261" cy="1824480"/>
          </a:xfrm>
          <a:prstGeom prst="round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xmlns="" id="{BE177D68-041A-4A97-A236-DEA021F1A669}"/>
              </a:ext>
            </a:extLst>
          </p:cNvPr>
          <p:cNvSpPr txBox="1">
            <a:spLocks/>
          </p:cNvSpPr>
          <p:nvPr/>
        </p:nvSpPr>
        <p:spPr>
          <a:xfrm>
            <a:off x="6462368" y="1604520"/>
            <a:ext cx="4871258" cy="1824480"/>
          </a:xfrm>
          <a:prstGeom prst="rect">
            <a:avLst/>
          </a:prstGeom>
          <a:noFill/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0" algn="ctr"/>
            <a:r>
              <a:rPr lang="es-PE" sz="2200" dirty="0">
                <a:solidFill>
                  <a:schemeClr val="bg1">
                    <a:lumMod val="95000"/>
                  </a:schemeClr>
                </a:solidFill>
              </a:rPr>
              <a:t>El cáncer, diabetes, hipertensión y enfermedades del hígado son las enfermedades más frecuentes en los latinos. Todas ellas pueden prevenirse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7E386FD5-79C3-4F18-BEFD-7E73A5BDF413}"/>
              </a:ext>
            </a:extLst>
          </p:cNvPr>
          <p:cNvSpPr txBox="1"/>
          <p:nvPr/>
        </p:nvSpPr>
        <p:spPr>
          <a:xfrm>
            <a:off x="5835535" y="6252888"/>
            <a:ext cx="5746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dirty="0">
                <a:solidFill>
                  <a:schemeClr val="bg1">
                    <a:lumMod val="50000"/>
                  </a:schemeClr>
                </a:solidFill>
              </a:rPr>
              <a:t>Fuente: ONU (2019), Deloitte (2016) y AARP (2019) 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3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udos de corbata ¿Cómo hacerlos? Moda, estilo, elegancia - Nudos ..."/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" b="15290"/>
          <a:stretch/>
        </p:blipFill>
        <p:spPr bwMode="auto">
          <a:xfrm>
            <a:off x="-1" y="-29121"/>
            <a:ext cx="12192001" cy="690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1B899E0-214F-4597-B16A-42081AB73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4034453"/>
            <a:ext cx="10484880" cy="1027405"/>
          </a:xfrm>
        </p:spPr>
        <p:txBody>
          <a:bodyPr/>
          <a:lstStyle/>
          <a:p>
            <a:pPr algn="r"/>
            <a:r>
              <a:rPr lang="es-PE" b="1" dirty="0">
                <a:solidFill>
                  <a:srgbClr val="00B050"/>
                </a:solidFill>
              </a:rPr>
              <a:t>EL PERFIL DEL NETWORKER PROFESIONAL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C3E816F-B520-4692-ADE7-286F13ABF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43" y="298590"/>
            <a:ext cx="3276075" cy="800371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>
            <a:off x="10009414" y="5355771"/>
            <a:ext cx="1572746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26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7894406" y="1369032"/>
            <a:ext cx="2417994" cy="650183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scene3d>
            <a:camera prst="perspectiveRight" fov="3000000">
              <a:rot lat="120000" lon="21180000" rev="0"/>
            </a:camera>
            <a:lightRig rig="threePt" dir="t"/>
          </a:scene3d>
          <a:sp3d>
            <a:bevelT w="0" h="5080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err="1">
                <a:latin typeface="Calibri" charset="0"/>
                <a:ea typeface="Calibri" charset="0"/>
                <a:cs typeface="Calibri" charset="0"/>
              </a:rPr>
              <a:t>Duplicar</a:t>
            </a:r>
            <a:endParaRPr lang="en-IN" sz="24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863847" y="1369032"/>
            <a:ext cx="2417994" cy="650183"/>
          </a:xfrm>
          <a:prstGeom prst="rect">
            <a:avLst/>
          </a:prstGeom>
          <a:solidFill>
            <a:srgbClr val="02B1D5"/>
          </a:solidFill>
          <a:ln>
            <a:noFill/>
          </a:ln>
          <a:effectLst/>
          <a:scene3d>
            <a:camera prst="perspectiveRight" fov="3000000">
              <a:rot lat="120000" lon="21180000" rev="0"/>
            </a:camera>
            <a:lightRig rig="threePt" dir="t"/>
          </a:scene3d>
          <a:sp3d>
            <a:bevelT w="0" h="5080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err="1">
                <a:latin typeface="Calibri" charset="0"/>
                <a:ea typeface="Calibri" charset="0"/>
                <a:cs typeface="Calibri" charset="0"/>
              </a:rPr>
              <a:t>Enseñar</a:t>
            </a:r>
            <a:endParaRPr lang="en-IN" sz="24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44388" y="1369032"/>
            <a:ext cx="2417994" cy="650183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perspectiveRight" fov="3000000">
              <a:rot lat="120000" lon="21180000" rev="0"/>
            </a:camera>
            <a:lightRig rig="threePt" dir="t"/>
          </a:scene3d>
          <a:sp3d>
            <a:bevelT w="0" h="5080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err="1">
                <a:latin typeface="Calibri" charset="0"/>
                <a:ea typeface="Calibri" charset="0"/>
                <a:cs typeface="Calibri" charset="0"/>
              </a:rPr>
              <a:t>Patrocinar</a:t>
            </a:r>
            <a:endParaRPr lang="en-IN" sz="24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2" name="Título 1">
            <a:extLst>
              <a:ext uri="{FF2B5EF4-FFF2-40B4-BE49-F238E27FC236}">
                <a16:creationId xmlns:a16="http://schemas.microsoft.com/office/drawing/2014/main" xmlns="" id="{9207AA62-C674-48CD-8B26-3139520F8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2" y="536047"/>
            <a:ext cx="10515600" cy="498598"/>
          </a:xfrm>
        </p:spPr>
        <p:txBody>
          <a:bodyPr/>
          <a:lstStyle/>
          <a:p>
            <a:r>
              <a:rPr lang="es-PE" sz="3600" b="1" dirty="0">
                <a:solidFill>
                  <a:srgbClr val="00B050"/>
                </a:solidFill>
                <a:ea typeface="Calibri" charset="0"/>
                <a:cs typeface="Calibri" charset="0"/>
              </a:rPr>
              <a:t>Leyes básicas de un </a:t>
            </a:r>
            <a:r>
              <a:rPr lang="es-PE" sz="3600" b="1" dirty="0" err="1">
                <a:solidFill>
                  <a:srgbClr val="00B050"/>
                </a:solidFill>
                <a:ea typeface="Calibri" charset="0"/>
                <a:cs typeface="Calibri" charset="0"/>
              </a:rPr>
              <a:t>networker</a:t>
            </a:r>
            <a:endParaRPr lang="es-PE" sz="3600" dirty="0">
              <a:solidFill>
                <a:srgbClr val="00B050"/>
              </a:solidFill>
              <a:ea typeface="Calibri" charset="0"/>
              <a:cs typeface="Calibri" charset="0"/>
            </a:endParaRPr>
          </a:p>
        </p:txBody>
      </p:sp>
      <p:sp>
        <p:nvSpPr>
          <p:cNvPr id="33" name="Pentagon 159"/>
          <p:cNvSpPr/>
          <p:nvPr/>
        </p:nvSpPr>
        <p:spPr>
          <a:xfrm>
            <a:off x="6975081" y="2806407"/>
            <a:ext cx="4063032" cy="61655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lvl="1"/>
            <a:r>
              <a:rPr lang="es-ES" sz="2400" dirty="0">
                <a:latin typeface="Calibri" charset="0"/>
                <a:ea typeface="Calibri" charset="0"/>
                <a:cs typeface="Calibri" charset="0"/>
              </a:rPr>
              <a:t>Producto</a:t>
            </a:r>
            <a:endParaRPr lang="en-IN" sz="2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4" name="Pentagon 160"/>
          <p:cNvSpPr/>
          <p:nvPr/>
        </p:nvSpPr>
        <p:spPr>
          <a:xfrm>
            <a:off x="6975080" y="3593558"/>
            <a:ext cx="4063033" cy="616554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lvl="1"/>
            <a:r>
              <a:rPr lang="en-IN" sz="2400" dirty="0">
                <a:latin typeface="Calibri" charset="0"/>
                <a:ea typeface="Calibri" charset="0"/>
                <a:cs typeface="Calibri" charset="0"/>
              </a:rPr>
              <a:t>Plan de </a:t>
            </a:r>
            <a:r>
              <a:rPr lang="en-IN" sz="2400" dirty="0" err="1">
                <a:latin typeface="Calibri" charset="0"/>
                <a:ea typeface="Calibri" charset="0"/>
                <a:cs typeface="Calibri" charset="0"/>
              </a:rPr>
              <a:t>Compensaci</a:t>
            </a:r>
            <a:r>
              <a:rPr lang="es-ES" sz="2400" dirty="0" err="1">
                <a:latin typeface="Calibri" charset="0"/>
                <a:ea typeface="Calibri" charset="0"/>
                <a:cs typeface="Calibri" charset="0"/>
              </a:rPr>
              <a:t>ón</a:t>
            </a:r>
            <a:endParaRPr lang="en-IN" sz="2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5" name="Pentagon 161"/>
          <p:cNvSpPr/>
          <p:nvPr/>
        </p:nvSpPr>
        <p:spPr>
          <a:xfrm>
            <a:off x="6975081" y="4380709"/>
            <a:ext cx="4063033" cy="940586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lvl="1"/>
            <a:r>
              <a:rPr lang="en-IN" sz="2400" dirty="0" err="1">
                <a:latin typeface="Calibri" charset="0"/>
                <a:ea typeface="Calibri" charset="0"/>
                <a:cs typeface="Calibri" charset="0"/>
              </a:rPr>
              <a:t>Recomendaci</a:t>
            </a:r>
            <a:r>
              <a:rPr lang="es-ES" sz="2400" dirty="0" err="1">
                <a:latin typeface="Calibri" charset="0"/>
                <a:ea typeface="Calibri" charset="0"/>
                <a:cs typeface="Calibri" charset="0"/>
              </a:rPr>
              <a:t>ón</a:t>
            </a:r>
            <a:r>
              <a:rPr lang="es-ES" sz="2400" dirty="0">
                <a:latin typeface="Calibri" charset="0"/>
                <a:ea typeface="Calibri" charset="0"/>
                <a:cs typeface="Calibri" charset="0"/>
              </a:rPr>
              <a:t> de producto y negocio</a:t>
            </a:r>
            <a:endParaRPr lang="en-IN" sz="2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8" name="Pentagon 161"/>
          <p:cNvSpPr/>
          <p:nvPr/>
        </p:nvSpPr>
        <p:spPr>
          <a:xfrm>
            <a:off x="6975081" y="5483644"/>
            <a:ext cx="4063031" cy="936139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lvl="1"/>
            <a:r>
              <a:rPr lang="es-ES" sz="2400" dirty="0">
                <a:latin typeface="Calibri" charset="0"/>
                <a:ea typeface="Calibri" charset="0"/>
                <a:cs typeface="Calibri" charset="0"/>
              </a:rPr>
              <a:t>Difusión de eventos y promociones</a:t>
            </a:r>
            <a:endParaRPr lang="en-IN" sz="2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9" name="Freeform 9"/>
          <p:cNvSpPr>
            <a:spLocks/>
          </p:cNvSpPr>
          <p:nvPr/>
        </p:nvSpPr>
        <p:spPr bwMode="auto">
          <a:xfrm>
            <a:off x="3473230" y="3643235"/>
            <a:ext cx="1827668" cy="6021848"/>
          </a:xfrm>
          <a:custGeom>
            <a:avLst/>
            <a:gdLst>
              <a:gd name="T0" fmla="*/ 146 w 202"/>
              <a:gd name="T1" fmla="*/ 605 h 676"/>
              <a:gd name="T2" fmla="*/ 125 w 202"/>
              <a:gd name="T3" fmla="*/ 497 h 676"/>
              <a:gd name="T4" fmla="*/ 133 w 202"/>
              <a:gd name="T5" fmla="*/ 449 h 676"/>
              <a:gd name="T6" fmla="*/ 146 w 202"/>
              <a:gd name="T7" fmla="*/ 428 h 676"/>
              <a:gd name="T8" fmla="*/ 149 w 202"/>
              <a:gd name="T9" fmla="*/ 372 h 676"/>
              <a:gd name="T10" fmla="*/ 155 w 202"/>
              <a:gd name="T11" fmla="*/ 384 h 676"/>
              <a:gd name="T12" fmla="*/ 163 w 202"/>
              <a:gd name="T13" fmla="*/ 361 h 676"/>
              <a:gd name="T14" fmla="*/ 202 w 202"/>
              <a:gd name="T15" fmla="*/ 342 h 676"/>
              <a:gd name="T16" fmla="*/ 154 w 202"/>
              <a:gd name="T17" fmla="*/ 254 h 676"/>
              <a:gd name="T18" fmla="*/ 144 w 202"/>
              <a:gd name="T19" fmla="*/ 169 h 676"/>
              <a:gd name="T20" fmla="*/ 122 w 202"/>
              <a:gd name="T21" fmla="*/ 134 h 676"/>
              <a:gd name="T22" fmla="*/ 116 w 202"/>
              <a:gd name="T23" fmla="*/ 94 h 676"/>
              <a:gd name="T24" fmla="*/ 129 w 202"/>
              <a:gd name="T25" fmla="*/ 88 h 676"/>
              <a:gd name="T26" fmla="*/ 139 w 202"/>
              <a:gd name="T27" fmla="*/ 49 h 676"/>
              <a:gd name="T28" fmla="*/ 122 w 202"/>
              <a:gd name="T29" fmla="*/ 3 h 676"/>
              <a:gd name="T30" fmla="*/ 102 w 202"/>
              <a:gd name="T31" fmla="*/ 2 h 676"/>
              <a:gd name="T32" fmla="*/ 54 w 202"/>
              <a:gd name="T33" fmla="*/ 66 h 676"/>
              <a:gd name="T34" fmla="*/ 52 w 202"/>
              <a:gd name="T35" fmla="*/ 127 h 676"/>
              <a:gd name="T36" fmla="*/ 44 w 202"/>
              <a:gd name="T37" fmla="*/ 199 h 676"/>
              <a:gd name="T38" fmla="*/ 63 w 202"/>
              <a:gd name="T39" fmla="*/ 274 h 676"/>
              <a:gd name="T40" fmla="*/ 63 w 202"/>
              <a:gd name="T41" fmla="*/ 294 h 676"/>
              <a:gd name="T42" fmla="*/ 61 w 202"/>
              <a:gd name="T43" fmla="*/ 394 h 676"/>
              <a:gd name="T44" fmla="*/ 71 w 202"/>
              <a:gd name="T45" fmla="*/ 434 h 676"/>
              <a:gd name="T46" fmla="*/ 38 w 202"/>
              <a:gd name="T47" fmla="*/ 524 h 676"/>
              <a:gd name="T48" fmla="*/ 0 w 202"/>
              <a:gd name="T49" fmla="*/ 609 h 676"/>
              <a:gd name="T50" fmla="*/ 1 w 202"/>
              <a:gd name="T51" fmla="*/ 658 h 676"/>
              <a:gd name="T52" fmla="*/ 5 w 202"/>
              <a:gd name="T53" fmla="*/ 641 h 676"/>
              <a:gd name="T54" fmla="*/ 33 w 202"/>
              <a:gd name="T55" fmla="*/ 651 h 676"/>
              <a:gd name="T56" fmla="*/ 73 w 202"/>
              <a:gd name="T57" fmla="*/ 645 h 676"/>
              <a:gd name="T58" fmla="*/ 50 w 202"/>
              <a:gd name="T59" fmla="*/ 595 h 676"/>
              <a:gd name="T60" fmla="*/ 84 w 202"/>
              <a:gd name="T61" fmla="*/ 505 h 676"/>
              <a:gd name="T62" fmla="*/ 111 w 202"/>
              <a:gd name="T63" fmla="*/ 593 h 676"/>
              <a:gd name="T64" fmla="*/ 104 w 202"/>
              <a:gd name="T65" fmla="*/ 635 h 676"/>
              <a:gd name="T66" fmla="*/ 109 w 202"/>
              <a:gd name="T67" fmla="*/ 670 h 676"/>
              <a:gd name="T68" fmla="*/ 115 w 202"/>
              <a:gd name="T69" fmla="*/ 652 h 676"/>
              <a:gd name="T70" fmla="*/ 138 w 202"/>
              <a:gd name="T71" fmla="*/ 656 h 676"/>
              <a:gd name="T72" fmla="*/ 188 w 202"/>
              <a:gd name="T73" fmla="*/ 651 h 6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02" h="676">
                <a:moveTo>
                  <a:pt x="169" y="647"/>
                </a:moveTo>
                <a:cubicBezTo>
                  <a:pt x="163" y="645"/>
                  <a:pt x="152" y="619"/>
                  <a:pt x="146" y="605"/>
                </a:cubicBezTo>
                <a:cubicBezTo>
                  <a:pt x="140" y="589"/>
                  <a:pt x="133" y="556"/>
                  <a:pt x="131" y="538"/>
                </a:cubicBezTo>
                <a:cubicBezTo>
                  <a:pt x="129" y="520"/>
                  <a:pt x="125" y="505"/>
                  <a:pt x="125" y="497"/>
                </a:cubicBezTo>
                <a:cubicBezTo>
                  <a:pt x="125" y="491"/>
                  <a:pt x="125" y="481"/>
                  <a:pt x="125" y="481"/>
                </a:cubicBezTo>
                <a:cubicBezTo>
                  <a:pt x="125" y="481"/>
                  <a:pt x="131" y="459"/>
                  <a:pt x="133" y="449"/>
                </a:cubicBezTo>
                <a:cubicBezTo>
                  <a:pt x="136" y="440"/>
                  <a:pt x="136" y="432"/>
                  <a:pt x="136" y="432"/>
                </a:cubicBezTo>
                <a:cubicBezTo>
                  <a:pt x="136" y="432"/>
                  <a:pt x="146" y="434"/>
                  <a:pt x="146" y="428"/>
                </a:cubicBezTo>
                <a:cubicBezTo>
                  <a:pt x="146" y="422"/>
                  <a:pt x="142" y="396"/>
                  <a:pt x="142" y="384"/>
                </a:cubicBezTo>
                <a:cubicBezTo>
                  <a:pt x="144" y="372"/>
                  <a:pt x="149" y="372"/>
                  <a:pt x="149" y="372"/>
                </a:cubicBezTo>
                <a:cubicBezTo>
                  <a:pt x="149" y="372"/>
                  <a:pt x="149" y="380"/>
                  <a:pt x="149" y="384"/>
                </a:cubicBezTo>
                <a:cubicBezTo>
                  <a:pt x="149" y="390"/>
                  <a:pt x="153" y="388"/>
                  <a:pt x="155" y="384"/>
                </a:cubicBezTo>
                <a:cubicBezTo>
                  <a:pt x="157" y="380"/>
                  <a:pt x="161" y="384"/>
                  <a:pt x="161" y="380"/>
                </a:cubicBezTo>
                <a:cubicBezTo>
                  <a:pt x="161" y="376"/>
                  <a:pt x="165" y="367"/>
                  <a:pt x="163" y="361"/>
                </a:cubicBezTo>
                <a:cubicBezTo>
                  <a:pt x="163" y="355"/>
                  <a:pt x="156" y="342"/>
                  <a:pt x="156" y="342"/>
                </a:cubicBezTo>
                <a:cubicBezTo>
                  <a:pt x="202" y="342"/>
                  <a:pt x="202" y="342"/>
                  <a:pt x="202" y="342"/>
                </a:cubicBezTo>
                <a:cubicBezTo>
                  <a:pt x="196" y="254"/>
                  <a:pt x="196" y="254"/>
                  <a:pt x="196" y="254"/>
                </a:cubicBezTo>
                <a:cubicBezTo>
                  <a:pt x="154" y="254"/>
                  <a:pt x="154" y="254"/>
                  <a:pt x="154" y="254"/>
                </a:cubicBezTo>
                <a:cubicBezTo>
                  <a:pt x="154" y="254"/>
                  <a:pt x="152" y="228"/>
                  <a:pt x="152" y="213"/>
                </a:cubicBezTo>
                <a:cubicBezTo>
                  <a:pt x="152" y="201"/>
                  <a:pt x="154" y="183"/>
                  <a:pt x="144" y="169"/>
                </a:cubicBezTo>
                <a:cubicBezTo>
                  <a:pt x="137" y="156"/>
                  <a:pt x="128" y="146"/>
                  <a:pt x="120" y="137"/>
                </a:cubicBezTo>
                <a:cubicBezTo>
                  <a:pt x="121" y="136"/>
                  <a:pt x="122" y="135"/>
                  <a:pt x="122" y="134"/>
                </a:cubicBezTo>
                <a:cubicBezTo>
                  <a:pt x="125" y="124"/>
                  <a:pt x="114" y="118"/>
                  <a:pt x="118" y="110"/>
                </a:cubicBezTo>
                <a:cubicBezTo>
                  <a:pt x="122" y="105"/>
                  <a:pt x="116" y="99"/>
                  <a:pt x="116" y="94"/>
                </a:cubicBezTo>
                <a:cubicBezTo>
                  <a:pt x="116" y="94"/>
                  <a:pt x="116" y="94"/>
                  <a:pt x="117" y="94"/>
                </a:cubicBezTo>
                <a:cubicBezTo>
                  <a:pt x="123" y="94"/>
                  <a:pt x="127" y="94"/>
                  <a:pt x="129" y="88"/>
                </a:cubicBezTo>
                <a:cubicBezTo>
                  <a:pt x="134" y="79"/>
                  <a:pt x="140" y="67"/>
                  <a:pt x="140" y="57"/>
                </a:cubicBezTo>
                <a:cubicBezTo>
                  <a:pt x="140" y="53"/>
                  <a:pt x="139" y="51"/>
                  <a:pt x="139" y="49"/>
                </a:cubicBezTo>
                <a:cubicBezTo>
                  <a:pt x="145" y="40"/>
                  <a:pt x="148" y="25"/>
                  <a:pt x="142" y="17"/>
                </a:cubicBezTo>
                <a:cubicBezTo>
                  <a:pt x="137" y="10"/>
                  <a:pt x="130" y="5"/>
                  <a:pt x="122" y="3"/>
                </a:cubicBezTo>
                <a:cubicBezTo>
                  <a:pt x="118" y="1"/>
                  <a:pt x="115" y="0"/>
                  <a:pt x="111" y="0"/>
                </a:cubicBezTo>
                <a:cubicBezTo>
                  <a:pt x="108" y="0"/>
                  <a:pt x="105" y="1"/>
                  <a:pt x="102" y="2"/>
                </a:cubicBezTo>
                <a:cubicBezTo>
                  <a:pt x="84" y="4"/>
                  <a:pt x="69" y="16"/>
                  <a:pt x="69" y="35"/>
                </a:cubicBezTo>
                <a:cubicBezTo>
                  <a:pt x="69" y="70"/>
                  <a:pt x="45" y="47"/>
                  <a:pt x="54" y="66"/>
                </a:cubicBezTo>
                <a:cubicBezTo>
                  <a:pt x="60" y="84"/>
                  <a:pt x="37" y="82"/>
                  <a:pt x="48" y="96"/>
                </a:cubicBezTo>
                <a:cubicBezTo>
                  <a:pt x="57" y="109"/>
                  <a:pt x="36" y="114"/>
                  <a:pt x="52" y="127"/>
                </a:cubicBezTo>
                <a:cubicBezTo>
                  <a:pt x="50" y="131"/>
                  <a:pt x="48" y="138"/>
                  <a:pt x="48" y="144"/>
                </a:cubicBezTo>
                <a:cubicBezTo>
                  <a:pt x="48" y="157"/>
                  <a:pt x="48" y="177"/>
                  <a:pt x="44" y="199"/>
                </a:cubicBezTo>
                <a:cubicBezTo>
                  <a:pt x="40" y="223"/>
                  <a:pt x="40" y="230"/>
                  <a:pt x="44" y="240"/>
                </a:cubicBezTo>
                <a:cubicBezTo>
                  <a:pt x="48" y="252"/>
                  <a:pt x="63" y="274"/>
                  <a:pt x="63" y="274"/>
                </a:cubicBezTo>
                <a:cubicBezTo>
                  <a:pt x="63" y="274"/>
                  <a:pt x="48" y="282"/>
                  <a:pt x="52" y="286"/>
                </a:cubicBezTo>
                <a:cubicBezTo>
                  <a:pt x="59" y="292"/>
                  <a:pt x="63" y="294"/>
                  <a:pt x="63" y="294"/>
                </a:cubicBezTo>
                <a:cubicBezTo>
                  <a:pt x="63" y="294"/>
                  <a:pt x="47" y="315"/>
                  <a:pt x="54" y="337"/>
                </a:cubicBezTo>
                <a:cubicBezTo>
                  <a:pt x="62" y="359"/>
                  <a:pt x="65" y="374"/>
                  <a:pt x="61" y="394"/>
                </a:cubicBezTo>
                <a:cubicBezTo>
                  <a:pt x="61" y="414"/>
                  <a:pt x="61" y="434"/>
                  <a:pt x="61" y="434"/>
                </a:cubicBezTo>
                <a:cubicBezTo>
                  <a:pt x="73" y="434"/>
                  <a:pt x="71" y="434"/>
                  <a:pt x="71" y="434"/>
                </a:cubicBezTo>
                <a:cubicBezTo>
                  <a:pt x="71" y="434"/>
                  <a:pt x="71" y="451"/>
                  <a:pt x="63" y="464"/>
                </a:cubicBezTo>
                <a:cubicBezTo>
                  <a:pt x="54" y="476"/>
                  <a:pt x="40" y="494"/>
                  <a:pt x="38" y="524"/>
                </a:cubicBezTo>
                <a:cubicBezTo>
                  <a:pt x="36" y="556"/>
                  <a:pt x="29" y="583"/>
                  <a:pt x="19" y="589"/>
                </a:cubicBezTo>
                <a:cubicBezTo>
                  <a:pt x="11" y="597"/>
                  <a:pt x="0" y="597"/>
                  <a:pt x="0" y="609"/>
                </a:cubicBezTo>
                <a:cubicBezTo>
                  <a:pt x="0" y="621"/>
                  <a:pt x="1" y="635"/>
                  <a:pt x="1" y="641"/>
                </a:cubicBezTo>
                <a:cubicBezTo>
                  <a:pt x="1" y="647"/>
                  <a:pt x="1" y="658"/>
                  <a:pt x="1" y="658"/>
                </a:cubicBezTo>
                <a:cubicBezTo>
                  <a:pt x="5" y="658"/>
                  <a:pt x="5" y="658"/>
                  <a:pt x="5" y="658"/>
                </a:cubicBezTo>
                <a:cubicBezTo>
                  <a:pt x="5" y="658"/>
                  <a:pt x="5" y="649"/>
                  <a:pt x="5" y="641"/>
                </a:cubicBezTo>
                <a:cubicBezTo>
                  <a:pt x="9" y="633"/>
                  <a:pt x="10" y="623"/>
                  <a:pt x="14" y="627"/>
                </a:cubicBezTo>
                <a:cubicBezTo>
                  <a:pt x="20" y="629"/>
                  <a:pt x="29" y="645"/>
                  <a:pt x="33" y="651"/>
                </a:cubicBezTo>
                <a:cubicBezTo>
                  <a:pt x="37" y="660"/>
                  <a:pt x="46" y="666"/>
                  <a:pt x="60" y="662"/>
                </a:cubicBezTo>
                <a:cubicBezTo>
                  <a:pt x="77" y="657"/>
                  <a:pt x="81" y="647"/>
                  <a:pt x="73" y="645"/>
                </a:cubicBezTo>
                <a:cubicBezTo>
                  <a:pt x="65" y="643"/>
                  <a:pt x="54" y="647"/>
                  <a:pt x="52" y="637"/>
                </a:cubicBezTo>
                <a:cubicBezTo>
                  <a:pt x="50" y="629"/>
                  <a:pt x="48" y="607"/>
                  <a:pt x="50" y="595"/>
                </a:cubicBezTo>
                <a:cubicBezTo>
                  <a:pt x="54" y="584"/>
                  <a:pt x="67" y="548"/>
                  <a:pt x="71" y="534"/>
                </a:cubicBezTo>
                <a:cubicBezTo>
                  <a:pt x="77" y="520"/>
                  <a:pt x="84" y="505"/>
                  <a:pt x="84" y="505"/>
                </a:cubicBezTo>
                <a:cubicBezTo>
                  <a:pt x="84" y="505"/>
                  <a:pt x="84" y="526"/>
                  <a:pt x="88" y="536"/>
                </a:cubicBezTo>
                <a:cubicBezTo>
                  <a:pt x="92" y="546"/>
                  <a:pt x="109" y="584"/>
                  <a:pt x="111" y="593"/>
                </a:cubicBezTo>
                <a:cubicBezTo>
                  <a:pt x="115" y="601"/>
                  <a:pt x="109" y="607"/>
                  <a:pt x="104" y="611"/>
                </a:cubicBezTo>
                <a:cubicBezTo>
                  <a:pt x="100" y="615"/>
                  <a:pt x="101" y="627"/>
                  <a:pt x="104" y="635"/>
                </a:cubicBezTo>
                <a:cubicBezTo>
                  <a:pt x="108" y="643"/>
                  <a:pt x="109" y="653"/>
                  <a:pt x="109" y="657"/>
                </a:cubicBezTo>
                <a:cubicBezTo>
                  <a:pt x="109" y="662"/>
                  <a:pt x="109" y="670"/>
                  <a:pt x="109" y="670"/>
                </a:cubicBezTo>
                <a:cubicBezTo>
                  <a:pt x="117" y="670"/>
                  <a:pt x="117" y="670"/>
                  <a:pt x="117" y="670"/>
                </a:cubicBezTo>
                <a:cubicBezTo>
                  <a:pt x="117" y="670"/>
                  <a:pt x="115" y="660"/>
                  <a:pt x="115" y="652"/>
                </a:cubicBezTo>
                <a:cubicBezTo>
                  <a:pt x="115" y="643"/>
                  <a:pt x="113" y="639"/>
                  <a:pt x="117" y="637"/>
                </a:cubicBezTo>
                <a:cubicBezTo>
                  <a:pt x="119" y="635"/>
                  <a:pt x="134" y="647"/>
                  <a:pt x="138" y="656"/>
                </a:cubicBezTo>
                <a:cubicBezTo>
                  <a:pt x="144" y="664"/>
                  <a:pt x="144" y="676"/>
                  <a:pt x="163" y="670"/>
                </a:cubicBezTo>
                <a:cubicBezTo>
                  <a:pt x="179" y="666"/>
                  <a:pt x="192" y="658"/>
                  <a:pt x="188" y="651"/>
                </a:cubicBezTo>
                <a:cubicBezTo>
                  <a:pt x="184" y="647"/>
                  <a:pt x="175" y="651"/>
                  <a:pt x="169" y="647"/>
                </a:cubicBezTo>
                <a:close/>
              </a:path>
            </a:pathLst>
          </a:custGeom>
          <a:solidFill>
            <a:srgbClr val="C0BE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51" name="Título 1">
            <a:extLst>
              <a:ext uri="{FF2B5EF4-FFF2-40B4-BE49-F238E27FC236}">
                <a16:creationId xmlns:a16="http://schemas.microsoft.com/office/drawing/2014/main" xmlns="" id="{9207AA62-C674-48CD-8B26-3139520F8145}"/>
              </a:ext>
            </a:extLst>
          </p:cNvPr>
          <p:cNvSpPr txBox="1">
            <a:spLocks/>
          </p:cNvSpPr>
          <p:nvPr/>
        </p:nvSpPr>
        <p:spPr>
          <a:xfrm>
            <a:off x="694857" y="2702308"/>
            <a:ext cx="5483766" cy="775597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 defTabSz="91433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dirty="0">
                <a:solidFill>
                  <a:srgbClr val="002060"/>
                </a:solidFill>
                <a:ea typeface="Calibri" charset="0"/>
                <a:cs typeface="Calibri" charset="0"/>
              </a:rPr>
              <a:t>El distribuidor </a:t>
            </a:r>
            <a:r>
              <a:rPr lang="es-PE" dirty="0" err="1">
                <a:solidFill>
                  <a:srgbClr val="002060"/>
                </a:solidFill>
                <a:ea typeface="Calibri" charset="0"/>
                <a:cs typeface="Calibri" charset="0"/>
              </a:rPr>
              <a:t>Tiens</a:t>
            </a:r>
            <a:r>
              <a:rPr lang="es-PE" dirty="0">
                <a:solidFill>
                  <a:srgbClr val="002060"/>
                </a:solidFill>
                <a:ea typeface="Calibri" charset="0"/>
                <a:cs typeface="Calibri" charset="0"/>
              </a:rPr>
              <a:t> debe conocer…</a:t>
            </a:r>
          </a:p>
        </p:txBody>
      </p:sp>
      <p:grpSp>
        <p:nvGrpSpPr>
          <p:cNvPr id="8" name="Agrupar 7"/>
          <p:cNvGrpSpPr/>
          <p:nvPr/>
        </p:nvGrpSpPr>
        <p:grpSpPr>
          <a:xfrm>
            <a:off x="1761451" y="3593558"/>
            <a:ext cx="2229197" cy="6648840"/>
            <a:chOff x="7084758" y="2111745"/>
            <a:chExt cx="630839" cy="1881551"/>
          </a:xfrm>
        </p:grpSpPr>
        <p:sp>
          <p:nvSpPr>
            <p:cNvPr id="59" name="Freeform 23"/>
            <p:cNvSpPr>
              <a:spLocks noEditPoints="1"/>
            </p:cNvSpPr>
            <p:nvPr/>
          </p:nvSpPr>
          <p:spPr bwMode="auto">
            <a:xfrm>
              <a:off x="7084758" y="2111745"/>
              <a:ext cx="630839" cy="1881551"/>
            </a:xfrm>
            <a:custGeom>
              <a:avLst/>
              <a:gdLst>
                <a:gd name="T0" fmla="*/ 242 w 273"/>
                <a:gd name="T1" fmla="*/ 443 h 829"/>
                <a:gd name="T2" fmla="*/ 244 w 273"/>
                <a:gd name="T3" fmla="*/ 414 h 829"/>
                <a:gd name="T4" fmla="*/ 232 w 273"/>
                <a:gd name="T5" fmla="*/ 254 h 829"/>
                <a:gd name="T6" fmla="*/ 203 w 273"/>
                <a:gd name="T7" fmla="*/ 142 h 829"/>
                <a:gd name="T8" fmla="*/ 152 w 273"/>
                <a:gd name="T9" fmla="*/ 123 h 829"/>
                <a:gd name="T10" fmla="*/ 150 w 273"/>
                <a:gd name="T11" fmla="*/ 87 h 829"/>
                <a:gd name="T12" fmla="*/ 162 w 273"/>
                <a:gd name="T13" fmla="*/ 64 h 829"/>
                <a:gd name="T14" fmla="*/ 128 w 273"/>
                <a:gd name="T15" fmla="*/ 0 h 829"/>
                <a:gd name="T16" fmla="*/ 86 w 273"/>
                <a:gd name="T17" fmla="*/ 57 h 829"/>
                <a:gd name="T18" fmla="*/ 84 w 273"/>
                <a:gd name="T19" fmla="*/ 80 h 829"/>
                <a:gd name="T20" fmla="*/ 94 w 273"/>
                <a:gd name="T21" fmla="*/ 99 h 829"/>
                <a:gd name="T22" fmla="*/ 43 w 273"/>
                <a:gd name="T23" fmla="*/ 144 h 829"/>
                <a:gd name="T24" fmla="*/ 7 w 273"/>
                <a:gd name="T25" fmla="*/ 261 h 829"/>
                <a:gd name="T26" fmla="*/ 4 w 273"/>
                <a:gd name="T27" fmla="*/ 351 h 829"/>
                <a:gd name="T28" fmla="*/ 14 w 273"/>
                <a:gd name="T29" fmla="*/ 410 h 829"/>
                <a:gd name="T30" fmla="*/ 22 w 273"/>
                <a:gd name="T31" fmla="*/ 450 h 829"/>
                <a:gd name="T32" fmla="*/ 22 w 273"/>
                <a:gd name="T33" fmla="*/ 673 h 829"/>
                <a:gd name="T34" fmla="*/ 29 w 273"/>
                <a:gd name="T35" fmla="*/ 735 h 829"/>
                <a:gd name="T36" fmla="*/ 17 w 273"/>
                <a:gd name="T37" fmla="*/ 789 h 829"/>
                <a:gd name="T38" fmla="*/ 53 w 273"/>
                <a:gd name="T39" fmla="*/ 815 h 829"/>
                <a:gd name="T40" fmla="*/ 67 w 273"/>
                <a:gd name="T41" fmla="*/ 760 h 829"/>
                <a:gd name="T42" fmla="*/ 65 w 273"/>
                <a:gd name="T43" fmla="*/ 716 h 829"/>
                <a:gd name="T44" fmla="*/ 77 w 273"/>
                <a:gd name="T45" fmla="*/ 622 h 829"/>
                <a:gd name="T46" fmla="*/ 111 w 273"/>
                <a:gd name="T47" fmla="*/ 462 h 829"/>
                <a:gd name="T48" fmla="*/ 128 w 273"/>
                <a:gd name="T49" fmla="*/ 579 h 829"/>
                <a:gd name="T50" fmla="*/ 135 w 273"/>
                <a:gd name="T51" fmla="*/ 718 h 829"/>
                <a:gd name="T52" fmla="*/ 142 w 273"/>
                <a:gd name="T53" fmla="*/ 770 h 829"/>
                <a:gd name="T54" fmla="*/ 172 w 273"/>
                <a:gd name="T55" fmla="*/ 812 h 829"/>
                <a:gd name="T56" fmla="*/ 174 w 273"/>
                <a:gd name="T57" fmla="*/ 744 h 829"/>
                <a:gd name="T58" fmla="*/ 191 w 273"/>
                <a:gd name="T59" fmla="*/ 669 h 829"/>
                <a:gd name="T60" fmla="*/ 201 w 273"/>
                <a:gd name="T61" fmla="*/ 614 h 829"/>
                <a:gd name="T62" fmla="*/ 218 w 273"/>
                <a:gd name="T63" fmla="*/ 621 h 829"/>
                <a:gd name="T64" fmla="*/ 273 w 273"/>
                <a:gd name="T65" fmla="*/ 452 h 829"/>
                <a:gd name="T66" fmla="*/ 206 w 273"/>
                <a:gd name="T67" fmla="*/ 440 h 829"/>
                <a:gd name="T68" fmla="*/ 203 w 273"/>
                <a:gd name="T69" fmla="*/ 458 h 829"/>
                <a:gd name="T70" fmla="*/ 194 w 273"/>
                <a:gd name="T71" fmla="*/ 445 h 829"/>
                <a:gd name="T72" fmla="*/ 201 w 273"/>
                <a:gd name="T73" fmla="*/ 430 h 829"/>
                <a:gd name="T74" fmla="*/ 207 w 273"/>
                <a:gd name="T75" fmla="*/ 423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73" h="829">
                  <a:moveTo>
                    <a:pt x="239" y="454"/>
                  </a:moveTo>
                  <a:cubicBezTo>
                    <a:pt x="239" y="454"/>
                    <a:pt x="237" y="447"/>
                    <a:pt x="242" y="443"/>
                  </a:cubicBezTo>
                  <a:cubicBezTo>
                    <a:pt x="244" y="438"/>
                    <a:pt x="244" y="431"/>
                    <a:pt x="244" y="424"/>
                  </a:cubicBezTo>
                  <a:cubicBezTo>
                    <a:pt x="242" y="417"/>
                    <a:pt x="244" y="419"/>
                    <a:pt x="244" y="414"/>
                  </a:cubicBezTo>
                  <a:cubicBezTo>
                    <a:pt x="247" y="410"/>
                    <a:pt x="244" y="372"/>
                    <a:pt x="244" y="353"/>
                  </a:cubicBezTo>
                  <a:cubicBezTo>
                    <a:pt x="244" y="337"/>
                    <a:pt x="234" y="280"/>
                    <a:pt x="232" y="254"/>
                  </a:cubicBezTo>
                  <a:cubicBezTo>
                    <a:pt x="230" y="229"/>
                    <a:pt x="227" y="189"/>
                    <a:pt x="227" y="168"/>
                  </a:cubicBezTo>
                  <a:cubicBezTo>
                    <a:pt x="227" y="151"/>
                    <a:pt x="215" y="146"/>
                    <a:pt x="203" y="142"/>
                  </a:cubicBezTo>
                  <a:cubicBezTo>
                    <a:pt x="201" y="142"/>
                    <a:pt x="198" y="142"/>
                    <a:pt x="196" y="142"/>
                  </a:cubicBezTo>
                  <a:cubicBezTo>
                    <a:pt x="181" y="138"/>
                    <a:pt x="159" y="128"/>
                    <a:pt x="152" y="123"/>
                  </a:cubicBezTo>
                  <a:cubicBezTo>
                    <a:pt x="147" y="118"/>
                    <a:pt x="147" y="113"/>
                    <a:pt x="147" y="106"/>
                  </a:cubicBezTo>
                  <a:cubicBezTo>
                    <a:pt x="147" y="99"/>
                    <a:pt x="150" y="87"/>
                    <a:pt x="150" y="87"/>
                  </a:cubicBezTo>
                  <a:cubicBezTo>
                    <a:pt x="150" y="87"/>
                    <a:pt x="159" y="90"/>
                    <a:pt x="164" y="80"/>
                  </a:cubicBezTo>
                  <a:cubicBezTo>
                    <a:pt x="167" y="73"/>
                    <a:pt x="162" y="64"/>
                    <a:pt x="162" y="64"/>
                  </a:cubicBezTo>
                  <a:cubicBezTo>
                    <a:pt x="162" y="64"/>
                    <a:pt x="164" y="43"/>
                    <a:pt x="162" y="26"/>
                  </a:cubicBezTo>
                  <a:cubicBezTo>
                    <a:pt x="159" y="12"/>
                    <a:pt x="142" y="0"/>
                    <a:pt x="128" y="0"/>
                  </a:cubicBezTo>
                  <a:cubicBezTo>
                    <a:pt x="101" y="3"/>
                    <a:pt x="86" y="14"/>
                    <a:pt x="86" y="26"/>
                  </a:cubicBezTo>
                  <a:cubicBezTo>
                    <a:pt x="86" y="40"/>
                    <a:pt x="86" y="54"/>
                    <a:pt x="86" y="57"/>
                  </a:cubicBezTo>
                  <a:cubicBezTo>
                    <a:pt x="86" y="57"/>
                    <a:pt x="84" y="57"/>
                    <a:pt x="82" y="59"/>
                  </a:cubicBezTo>
                  <a:cubicBezTo>
                    <a:pt x="82" y="59"/>
                    <a:pt x="82" y="73"/>
                    <a:pt x="84" y="80"/>
                  </a:cubicBezTo>
                  <a:cubicBezTo>
                    <a:pt x="87" y="87"/>
                    <a:pt x="94" y="83"/>
                    <a:pt x="94" y="85"/>
                  </a:cubicBezTo>
                  <a:cubicBezTo>
                    <a:pt x="94" y="90"/>
                    <a:pt x="94" y="94"/>
                    <a:pt x="94" y="99"/>
                  </a:cubicBezTo>
                  <a:cubicBezTo>
                    <a:pt x="98" y="106"/>
                    <a:pt x="94" y="120"/>
                    <a:pt x="92" y="125"/>
                  </a:cubicBezTo>
                  <a:cubicBezTo>
                    <a:pt x="87" y="130"/>
                    <a:pt x="67" y="139"/>
                    <a:pt x="43" y="144"/>
                  </a:cubicBezTo>
                  <a:cubicBezTo>
                    <a:pt x="17" y="151"/>
                    <a:pt x="17" y="165"/>
                    <a:pt x="17" y="184"/>
                  </a:cubicBezTo>
                  <a:cubicBezTo>
                    <a:pt x="14" y="203"/>
                    <a:pt x="12" y="238"/>
                    <a:pt x="7" y="261"/>
                  </a:cubicBezTo>
                  <a:cubicBezTo>
                    <a:pt x="2" y="283"/>
                    <a:pt x="9" y="313"/>
                    <a:pt x="4" y="318"/>
                  </a:cubicBezTo>
                  <a:cubicBezTo>
                    <a:pt x="0" y="323"/>
                    <a:pt x="2" y="342"/>
                    <a:pt x="4" y="351"/>
                  </a:cubicBezTo>
                  <a:cubicBezTo>
                    <a:pt x="9" y="360"/>
                    <a:pt x="9" y="374"/>
                    <a:pt x="14" y="386"/>
                  </a:cubicBezTo>
                  <a:cubicBezTo>
                    <a:pt x="17" y="400"/>
                    <a:pt x="14" y="403"/>
                    <a:pt x="14" y="410"/>
                  </a:cubicBezTo>
                  <a:cubicBezTo>
                    <a:pt x="14" y="417"/>
                    <a:pt x="21" y="412"/>
                    <a:pt x="21" y="412"/>
                  </a:cubicBezTo>
                  <a:cubicBezTo>
                    <a:pt x="21" y="412"/>
                    <a:pt x="27" y="429"/>
                    <a:pt x="22" y="450"/>
                  </a:cubicBezTo>
                  <a:cubicBezTo>
                    <a:pt x="19" y="469"/>
                    <a:pt x="22" y="544"/>
                    <a:pt x="22" y="567"/>
                  </a:cubicBezTo>
                  <a:cubicBezTo>
                    <a:pt x="22" y="593"/>
                    <a:pt x="22" y="659"/>
                    <a:pt x="22" y="673"/>
                  </a:cubicBezTo>
                  <a:cubicBezTo>
                    <a:pt x="22" y="685"/>
                    <a:pt x="22" y="711"/>
                    <a:pt x="24" y="716"/>
                  </a:cubicBezTo>
                  <a:cubicBezTo>
                    <a:pt x="29" y="723"/>
                    <a:pt x="36" y="728"/>
                    <a:pt x="29" y="735"/>
                  </a:cubicBezTo>
                  <a:cubicBezTo>
                    <a:pt x="24" y="742"/>
                    <a:pt x="26" y="751"/>
                    <a:pt x="29" y="756"/>
                  </a:cubicBezTo>
                  <a:cubicBezTo>
                    <a:pt x="29" y="763"/>
                    <a:pt x="21" y="775"/>
                    <a:pt x="17" y="789"/>
                  </a:cubicBezTo>
                  <a:cubicBezTo>
                    <a:pt x="9" y="805"/>
                    <a:pt x="9" y="822"/>
                    <a:pt x="21" y="824"/>
                  </a:cubicBezTo>
                  <a:cubicBezTo>
                    <a:pt x="36" y="829"/>
                    <a:pt x="46" y="824"/>
                    <a:pt x="53" y="815"/>
                  </a:cubicBezTo>
                  <a:cubicBezTo>
                    <a:pt x="58" y="808"/>
                    <a:pt x="58" y="789"/>
                    <a:pt x="63" y="786"/>
                  </a:cubicBezTo>
                  <a:cubicBezTo>
                    <a:pt x="67" y="782"/>
                    <a:pt x="70" y="772"/>
                    <a:pt x="67" y="760"/>
                  </a:cubicBezTo>
                  <a:cubicBezTo>
                    <a:pt x="67" y="749"/>
                    <a:pt x="77" y="742"/>
                    <a:pt x="77" y="732"/>
                  </a:cubicBezTo>
                  <a:cubicBezTo>
                    <a:pt x="77" y="723"/>
                    <a:pt x="65" y="716"/>
                    <a:pt x="65" y="716"/>
                  </a:cubicBezTo>
                  <a:cubicBezTo>
                    <a:pt x="65" y="716"/>
                    <a:pt x="67" y="706"/>
                    <a:pt x="72" y="702"/>
                  </a:cubicBezTo>
                  <a:cubicBezTo>
                    <a:pt x="77" y="695"/>
                    <a:pt x="75" y="640"/>
                    <a:pt x="77" y="622"/>
                  </a:cubicBezTo>
                  <a:cubicBezTo>
                    <a:pt x="80" y="603"/>
                    <a:pt x="87" y="539"/>
                    <a:pt x="94" y="525"/>
                  </a:cubicBezTo>
                  <a:cubicBezTo>
                    <a:pt x="101" y="513"/>
                    <a:pt x="111" y="462"/>
                    <a:pt x="111" y="462"/>
                  </a:cubicBezTo>
                  <a:cubicBezTo>
                    <a:pt x="111" y="462"/>
                    <a:pt x="113" y="476"/>
                    <a:pt x="116" y="487"/>
                  </a:cubicBezTo>
                  <a:cubicBezTo>
                    <a:pt x="118" y="499"/>
                    <a:pt x="121" y="525"/>
                    <a:pt x="128" y="579"/>
                  </a:cubicBezTo>
                  <a:cubicBezTo>
                    <a:pt x="135" y="636"/>
                    <a:pt x="138" y="650"/>
                    <a:pt x="138" y="664"/>
                  </a:cubicBezTo>
                  <a:cubicBezTo>
                    <a:pt x="135" y="676"/>
                    <a:pt x="133" y="709"/>
                    <a:pt x="135" y="718"/>
                  </a:cubicBezTo>
                  <a:cubicBezTo>
                    <a:pt x="138" y="730"/>
                    <a:pt x="128" y="732"/>
                    <a:pt x="135" y="744"/>
                  </a:cubicBezTo>
                  <a:cubicBezTo>
                    <a:pt x="145" y="753"/>
                    <a:pt x="138" y="765"/>
                    <a:pt x="142" y="770"/>
                  </a:cubicBezTo>
                  <a:cubicBezTo>
                    <a:pt x="147" y="775"/>
                    <a:pt x="145" y="782"/>
                    <a:pt x="145" y="793"/>
                  </a:cubicBezTo>
                  <a:cubicBezTo>
                    <a:pt x="145" y="805"/>
                    <a:pt x="157" y="812"/>
                    <a:pt x="172" y="812"/>
                  </a:cubicBezTo>
                  <a:cubicBezTo>
                    <a:pt x="186" y="812"/>
                    <a:pt x="188" y="798"/>
                    <a:pt x="188" y="789"/>
                  </a:cubicBezTo>
                  <a:cubicBezTo>
                    <a:pt x="191" y="782"/>
                    <a:pt x="174" y="753"/>
                    <a:pt x="174" y="744"/>
                  </a:cubicBezTo>
                  <a:cubicBezTo>
                    <a:pt x="174" y="735"/>
                    <a:pt x="176" y="732"/>
                    <a:pt x="184" y="720"/>
                  </a:cubicBezTo>
                  <a:cubicBezTo>
                    <a:pt x="191" y="709"/>
                    <a:pt x="191" y="685"/>
                    <a:pt x="191" y="669"/>
                  </a:cubicBezTo>
                  <a:cubicBezTo>
                    <a:pt x="191" y="655"/>
                    <a:pt x="188" y="617"/>
                    <a:pt x="188" y="617"/>
                  </a:cubicBezTo>
                  <a:cubicBezTo>
                    <a:pt x="188" y="617"/>
                    <a:pt x="193" y="614"/>
                    <a:pt x="201" y="614"/>
                  </a:cubicBezTo>
                  <a:cubicBezTo>
                    <a:pt x="201" y="614"/>
                    <a:pt x="201" y="614"/>
                    <a:pt x="203" y="614"/>
                  </a:cubicBezTo>
                  <a:cubicBezTo>
                    <a:pt x="210" y="618"/>
                    <a:pt x="218" y="621"/>
                    <a:pt x="218" y="621"/>
                  </a:cubicBezTo>
                  <a:cubicBezTo>
                    <a:pt x="218" y="621"/>
                    <a:pt x="218" y="621"/>
                    <a:pt x="271" y="581"/>
                  </a:cubicBezTo>
                  <a:cubicBezTo>
                    <a:pt x="271" y="581"/>
                    <a:pt x="271" y="582"/>
                    <a:pt x="273" y="452"/>
                  </a:cubicBezTo>
                  <a:cubicBezTo>
                    <a:pt x="273" y="452"/>
                    <a:pt x="273" y="452"/>
                    <a:pt x="239" y="454"/>
                  </a:cubicBezTo>
                  <a:close/>
                  <a:moveTo>
                    <a:pt x="206" y="440"/>
                  </a:moveTo>
                  <a:cubicBezTo>
                    <a:pt x="206" y="447"/>
                    <a:pt x="206" y="458"/>
                    <a:pt x="206" y="458"/>
                  </a:cubicBezTo>
                  <a:cubicBezTo>
                    <a:pt x="206" y="458"/>
                    <a:pt x="208" y="458"/>
                    <a:pt x="203" y="458"/>
                  </a:cubicBezTo>
                  <a:cubicBezTo>
                    <a:pt x="203" y="458"/>
                    <a:pt x="202" y="457"/>
                    <a:pt x="194" y="459"/>
                  </a:cubicBezTo>
                  <a:cubicBezTo>
                    <a:pt x="194" y="459"/>
                    <a:pt x="194" y="452"/>
                    <a:pt x="194" y="445"/>
                  </a:cubicBezTo>
                  <a:cubicBezTo>
                    <a:pt x="194" y="438"/>
                    <a:pt x="193" y="430"/>
                    <a:pt x="193" y="430"/>
                  </a:cubicBezTo>
                  <a:cubicBezTo>
                    <a:pt x="193" y="430"/>
                    <a:pt x="196" y="430"/>
                    <a:pt x="201" y="430"/>
                  </a:cubicBezTo>
                  <a:cubicBezTo>
                    <a:pt x="201" y="430"/>
                    <a:pt x="201" y="430"/>
                    <a:pt x="203" y="430"/>
                  </a:cubicBezTo>
                  <a:cubicBezTo>
                    <a:pt x="205" y="430"/>
                    <a:pt x="207" y="423"/>
                    <a:pt x="207" y="423"/>
                  </a:cubicBezTo>
                  <a:cubicBezTo>
                    <a:pt x="209" y="430"/>
                    <a:pt x="210" y="436"/>
                    <a:pt x="206" y="440"/>
                  </a:cubicBezTo>
                  <a:close/>
                </a:path>
              </a:pathLst>
            </a:custGeom>
            <a:solidFill>
              <a:srgbClr val="E5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0" name="Freeform 25"/>
            <p:cNvSpPr>
              <a:spLocks/>
            </p:cNvSpPr>
            <p:nvPr/>
          </p:nvSpPr>
          <p:spPr bwMode="auto">
            <a:xfrm>
              <a:off x="7223425" y="2373284"/>
              <a:ext cx="211908" cy="524037"/>
            </a:xfrm>
            <a:custGeom>
              <a:avLst/>
              <a:gdLst>
                <a:gd name="T0" fmla="*/ 78 w 92"/>
                <a:gd name="T1" fmla="*/ 109 h 231"/>
                <a:gd name="T2" fmla="*/ 92 w 92"/>
                <a:gd name="T3" fmla="*/ 5 h 231"/>
                <a:gd name="T4" fmla="*/ 87 w 92"/>
                <a:gd name="T5" fmla="*/ 0 h 231"/>
                <a:gd name="T6" fmla="*/ 63 w 92"/>
                <a:gd name="T7" fmla="*/ 26 h 231"/>
                <a:gd name="T8" fmla="*/ 34 w 92"/>
                <a:gd name="T9" fmla="*/ 3 h 231"/>
                <a:gd name="T10" fmla="*/ 32 w 92"/>
                <a:gd name="T11" fmla="*/ 10 h 231"/>
                <a:gd name="T12" fmla="*/ 29 w 92"/>
                <a:gd name="T13" fmla="*/ 12 h 231"/>
                <a:gd name="T14" fmla="*/ 29 w 92"/>
                <a:gd name="T15" fmla="*/ 62 h 231"/>
                <a:gd name="T16" fmla="*/ 12 w 92"/>
                <a:gd name="T17" fmla="*/ 194 h 231"/>
                <a:gd name="T18" fmla="*/ 0 w 92"/>
                <a:gd name="T19" fmla="*/ 219 h 231"/>
                <a:gd name="T20" fmla="*/ 58 w 92"/>
                <a:gd name="T21" fmla="*/ 231 h 231"/>
                <a:gd name="T22" fmla="*/ 83 w 92"/>
                <a:gd name="T23" fmla="*/ 231 h 231"/>
                <a:gd name="T24" fmla="*/ 78 w 92"/>
                <a:gd name="T25" fmla="*/ 109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" h="231">
                  <a:moveTo>
                    <a:pt x="78" y="109"/>
                  </a:moveTo>
                  <a:cubicBezTo>
                    <a:pt x="80" y="71"/>
                    <a:pt x="87" y="22"/>
                    <a:pt x="92" y="5"/>
                  </a:cubicBezTo>
                  <a:cubicBezTo>
                    <a:pt x="90" y="5"/>
                    <a:pt x="87" y="3"/>
                    <a:pt x="87" y="0"/>
                  </a:cubicBezTo>
                  <a:cubicBezTo>
                    <a:pt x="83" y="10"/>
                    <a:pt x="70" y="26"/>
                    <a:pt x="63" y="26"/>
                  </a:cubicBezTo>
                  <a:cubicBezTo>
                    <a:pt x="53" y="26"/>
                    <a:pt x="39" y="15"/>
                    <a:pt x="34" y="3"/>
                  </a:cubicBezTo>
                  <a:cubicBezTo>
                    <a:pt x="34" y="5"/>
                    <a:pt x="32" y="7"/>
                    <a:pt x="32" y="10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32" y="19"/>
                    <a:pt x="32" y="33"/>
                    <a:pt x="29" y="62"/>
                  </a:cubicBezTo>
                  <a:cubicBezTo>
                    <a:pt x="27" y="116"/>
                    <a:pt x="17" y="179"/>
                    <a:pt x="12" y="194"/>
                  </a:cubicBezTo>
                  <a:cubicBezTo>
                    <a:pt x="7" y="208"/>
                    <a:pt x="0" y="219"/>
                    <a:pt x="0" y="219"/>
                  </a:cubicBezTo>
                  <a:cubicBezTo>
                    <a:pt x="0" y="219"/>
                    <a:pt x="39" y="231"/>
                    <a:pt x="58" y="231"/>
                  </a:cubicBezTo>
                  <a:cubicBezTo>
                    <a:pt x="78" y="231"/>
                    <a:pt x="83" y="231"/>
                    <a:pt x="83" y="231"/>
                  </a:cubicBezTo>
                  <a:cubicBezTo>
                    <a:pt x="83" y="231"/>
                    <a:pt x="75" y="151"/>
                    <a:pt x="78" y="1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61" name="Freeform 26"/>
            <p:cNvSpPr>
              <a:spLocks/>
            </p:cNvSpPr>
            <p:nvPr/>
          </p:nvSpPr>
          <p:spPr bwMode="auto">
            <a:xfrm>
              <a:off x="7318150" y="2436513"/>
              <a:ext cx="89841" cy="512541"/>
            </a:xfrm>
            <a:custGeom>
              <a:avLst/>
              <a:gdLst>
                <a:gd name="T0" fmla="*/ 0 w 39"/>
                <a:gd name="T1" fmla="*/ 10 h 226"/>
                <a:gd name="T2" fmla="*/ 19 w 39"/>
                <a:gd name="T3" fmla="*/ 0 h 226"/>
                <a:gd name="T4" fmla="*/ 39 w 39"/>
                <a:gd name="T5" fmla="*/ 10 h 226"/>
                <a:gd name="T6" fmla="*/ 27 w 39"/>
                <a:gd name="T7" fmla="*/ 14 h 226"/>
                <a:gd name="T8" fmla="*/ 31 w 39"/>
                <a:gd name="T9" fmla="*/ 94 h 226"/>
                <a:gd name="T10" fmla="*/ 29 w 39"/>
                <a:gd name="T11" fmla="*/ 208 h 226"/>
                <a:gd name="T12" fmla="*/ 14 w 39"/>
                <a:gd name="T13" fmla="*/ 210 h 226"/>
                <a:gd name="T14" fmla="*/ 14 w 39"/>
                <a:gd name="T15" fmla="*/ 78 h 226"/>
                <a:gd name="T16" fmla="*/ 14 w 39"/>
                <a:gd name="T17" fmla="*/ 17 h 226"/>
                <a:gd name="T18" fmla="*/ 0 w 39"/>
                <a:gd name="T19" fmla="*/ 1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226">
                  <a:moveTo>
                    <a:pt x="0" y="10"/>
                  </a:moveTo>
                  <a:cubicBezTo>
                    <a:pt x="0" y="10"/>
                    <a:pt x="7" y="0"/>
                    <a:pt x="19" y="0"/>
                  </a:cubicBezTo>
                  <a:cubicBezTo>
                    <a:pt x="31" y="0"/>
                    <a:pt x="39" y="10"/>
                    <a:pt x="39" y="10"/>
                  </a:cubicBezTo>
                  <a:cubicBezTo>
                    <a:pt x="39" y="10"/>
                    <a:pt x="27" y="7"/>
                    <a:pt x="27" y="14"/>
                  </a:cubicBezTo>
                  <a:cubicBezTo>
                    <a:pt x="27" y="24"/>
                    <a:pt x="31" y="66"/>
                    <a:pt x="31" y="94"/>
                  </a:cubicBezTo>
                  <a:cubicBezTo>
                    <a:pt x="31" y="123"/>
                    <a:pt x="34" y="196"/>
                    <a:pt x="29" y="208"/>
                  </a:cubicBezTo>
                  <a:cubicBezTo>
                    <a:pt x="27" y="222"/>
                    <a:pt x="17" y="226"/>
                    <a:pt x="14" y="210"/>
                  </a:cubicBezTo>
                  <a:cubicBezTo>
                    <a:pt x="12" y="191"/>
                    <a:pt x="12" y="97"/>
                    <a:pt x="14" y="78"/>
                  </a:cubicBezTo>
                  <a:cubicBezTo>
                    <a:pt x="14" y="59"/>
                    <a:pt x="17" y="21"/>
                    <a:pt x="14" y="17"/>
                  </a:cubicBezTo>
                  <a:cubicBezTo>
                    <a:pt x="12" y="10"/>
                    <a:pt x="7" y="7"/>
                    <a:pt x="0" y="10"/>
                  </a:cubicBezTo>
                  <a:close/>
                </a:path>
              </a:pathLst>
            </a:custGeom>
            <a:solidFill>
              <a:srgbClr val="E5E4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62" name="Freeform 48"/>
          <p:cNvSpPr>
            <a:spLocks noEditPoints="1"/>
          </p:cNvSpPr>
          <p:nvPr/>
        </p:nvSpPr>
        <p:spPr bwMode="auto">
          <a:xfrm>
            <a:off x="6335859" y="2852848"/>
            <a:ext cx="481986" cy="481986"/>
          </a:xfrm>
          <a:custGeom>
            <a:avLst/>
            <a:gdLst>
              <a:gd name="T0" fmla="*/ 1462 w 3405"/>
              <a:gd name="T1" fmla="*/ 1863 h 3405"/>
              <a:gd name="T2" fmla="*/ 659 w 3405"/>
              <a:gd name="T3" fmla="*/ 1703 h 3405"/>
              <a:gd name="T4" fmla="*/ 2746 w 3405"/>
              <a:gd name="T5" fmla="*/ 1222 h 3405"/>
              <a:gd name="T6" fmla="*/ 1703 w 3405"/>
              <a:gd name="T7" fmla="*/ 0 h 3405"/>
              <a:gd name="T8" fmla="*/ 1908 w 3405"/>
              <a:gd name="T9" fmla="*/ 12 h 3405"/>
              <a:gd name="T10" fmla="*/ 2107 w 3405"/>
              <a:gd name="T11" fmla="*/ 48 h 3405"/>
              <a:gd name="T12" fmla="*/ 2297 w 3405"/>
              <a:gd name="T13" fmla="*/ 106 h 3405"/>
              <a:gd name="T14" fmla="*/ 2476 w 3405"/>
              <a:gd name="T15" fmla="*/ 186 h 3405"/>
              <a:gd name="T16" fmla="*/ 2645 w 3405"/>
              <a:gd name="T17" fmla="*/ 284 h 3405"/>
              <a:gd name="T18" fmla="*/ 2799 w 3405"/>
              <a:gd name="T19" fmla="*/ 400 h 3405"/>
              <a:gd name="T20" fmla="*/ 2940 w 3405"/>
              <a:gd name="T21" fmla="*/ 533 h 3405"/>
              <a:gd name="T22" fmla="*/ 3065 w 3405"/>
              <a:gd name="T23" fmla="*/ 682 h 3405"/>
              <a:gd name="T24" fmla="*/ 3173 w 3405"/>
              <a:gd name="T25" fmla="*/ 843 h 3405"/>
              <a:gd name="T26" fmla="*/ 3262 w 3405"/>
              <a:gd name="T27" fmla="*/ 1017 h 3405"/>
              <a:gd name="T28" fmla="*/ 3331 w 3405"/>
              <a:gd name="T29" fmla="*/ 1202 h 3405"/>
              <a:gd name="T30" fmla="*/ 3377 w 3405"/>
              <a:gd name="T31" fmla="*/ 1397 h 3405"/>
              <a:gd name="T32" fmla="*/ 3402 w 3405"/>
              <a:gd name="T33" fmla="*/ 1599 h 3405"/>
              <a:gd name="T34" fmla="*/ 3402 w 3405"/>
              <a:gd name="T35" fmla="*/ 1806 h 3405"/>
              <a:gd name="T36" fmla="*/ 3377 w 3405"/>
              <a:gd name="T37" fmla="*/ 2008 h 3405"/>
              <a:gd name="T38" fmla="*/ 3331 w 3405"/>
              <a:gd name="T39" fmla="*/ 2203 h 3405"/>
              <a:gd name="T40" fmla="*/ 3262 w 3405"/>
              <a:gd name="T41" fmla="*/ 2388 h 3405"/>
              <a:gd name="T42" fmla="*/ 3173 w 3405"/>
              <a:gd name="T43" fmla="*/ 2562 h 3405"/>
              <a:gd name="T44" fmla="*/ 3065 w 3405"/>
              <a:gd name="T45" fmla="*/ 2723 h 3405"/>
              <a:gd name="T46" fmla="*/ 2940 w 3405"/>
              <a:gd name="T47" fmla="*/ 2872 h 3405"/>
              <a:gd name="T48" fmla="*/ 2799 w 3405"/>
              <a:gd name="T49" fmla="*/ 3005 h 3405"/>
              <a:gd name="T50" fmla="*/ 2645 w 3405"/>
              <a:gd name="T51" fmla="*/ 3121 h 3405"/>
              <a:gd name="T52" fmla="*/ 2476 w 3405"/>
              <a:gd name="T53" fmla="*/ 3219 h 3405"/>
              <a:gd name="T54" fmla="*/ 2297 w 3405"/>
              <a:gd name="T55" fmla="*/ 3299 h 3405"/>
              <a:gd name="T56" fmla="*/ 2107 w 3405"/>
              <a:gd name="T57" fmla="*/ 3357 h 3405"/>
              <a:gd name="T58" fmla="*/ 1908 w 3405"/>
              <a:gd name="T59" fmla="*/ 3393 h 3405"/>
              <a:gd name="T60" fmla="*/ 1703 w 3405"/>
              <a:gd name="T61" fmla="*/ 3405 h 3405"/>
              <a:gd name="T62" fmla="*/ 1497 w 3405"/>
              <a:gd name="T63" fmla="*/ 3393 h 3405"/>
              <a:gd name="T64" fmla="*/ 1298 w 3405"/>
              <a:gd name="T65" fmla="*/ 3357 h 3405"/>
              <a:gd name="T66" fmla="*/ 1108 w 3405"/>
              <a:gd name="T67" fmla="*/ 3299 h 3405"/>
              <a:gd name="T68" fmla="*/ 929 w 3405"/>
              <a:gd name="T69" fmla="*/ 3219 h 3405"/>
              <a:gd name="T70" fmla="*/ 760 w 3405"/>
              <a:gd name="T71" fmla="*/ 3121 h 3405"/>
              <a:gd name="T72" fmla="*/ 606 w 3405"/>
              <a:gd name="T73" fmla="*/ 3005 h 3405"/>
              <a:gd name="T74" fmla="*/ 465 w 3405"/>
              <a:gd name="T75" fmla="*/ 2872 h 3405"/>
              <a:gd name="T76" fmla="*/ 341 w 3405"/>
              <a:gd name="T77" fmla="*/ 2723 h 3405"/>
              <a:gd name="T78" fmla="*/ 232 w 3405"/>
              <a:gd name="T79" fmla="*/ 2562 h 3405"/>
              <a:gd name="T80" fmla="*/ 143 w 3405"/>
              <a:gd name="T81" fmla="*/ 2388 h 3405"/>
              <a:gd name="T82" fmla="*/ 74 w 3405"/>
              <a:gd name="T83" fmla="*/ 2203 h 3405"/>
              <a:gd name="T84" fmla="*/ 28 w 3405"/>
              <a:gd name="T85" fmla="*/ 2008 h 3405"/>
              <a:gd name="T86" fmla="*/ 3 w 3405"/>
              <a:gd name="T87" fmla="*/ 1806 h 3405"/>
              <a:gd name="T88" fmla="*/ 3 w 3405"/>
              <a:gd name="T89" fmla="*/ 1599 h 3405"/>
              <a:gd name="T90" fmla="*/ 28 w 3405"/>
              <a:gd name="T91" fmla="*/ 1397 h 3405"/>
              <a:gd name="T92" fmla="*/ 74 w 3405"/>
              <a:gd name="T93" fmla="*/ 1202 h 3405"/>
              <a:gd name="T94" fmla="*/ 143 w 3405"/>
              <a:gd name="T95" fmla="*/ 1017 h 3405"/>
              <a:gd name="T96" fmla="*/ 232 w 3405"/>
              <a:gd name="T97" fmla="*/ 843 h 3405"/>
              <a:gd name="T98" fmla="*/ 341 w 3405"/>
              <a:gd name="T99" fmla="*/ 682 h 3405"/>
              <a:gd name="T100" fmla="*/ 465 w 3405"/>
              <a:gd name="T101" fmla="*/ 533 h 3405"/>
              <a:gd name="T102" fmla="*/ 606 w 3405"/>
              <a:gd name="T103" fmla="*/ 400 h 3405"/>
              <a:gd name="T104" fmla="*/ 760 w 3405"/>
              <a:gd name="T105" fmla="*/ 284 h 3405"/>
              <a:gd name="T106" fmla="*/ 929 w 3405"/>
              <a:gd name="T107" fmla="*/ 186 h 3405"/>
              <a:gd name="T108" fmla="*/ 1108 w 3405"/>
              <a:gd name="T109" fmla="*/ 106 h 3405"/>
              <a:gd name="T110" fmla="*/ 1298 w 3405"/>
              <a:gd name="T111" fmla="*/ 48 h 3405"/>
              <a:gd name="T112" fmla="*/ 1497 w 3405"/>
              <a:gd name="T113" fmla="*/ 12 h 3405"/>
              <a:gd name="T114" fmla="*/ 1703 w 3405"/>
              <a:gd name="T115" fmla="*/ 0 h 3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05" h="3405">
                <a:moveTo>
                  <a:pt x="2424" y="900"/>
                </a:moveTo>
                <a:lnTo>
                  <a:pt x="1462" y="1863"/>
                </a:lnTo>
                <a:lnTo>
                  <a:pt x="980" y="1381"/>
                </a:lnTo>
                <a:lnTo>
                  <a:pt x="659" y="1703"/>
                </a:lnTo>
                <a:lnTo>
                  <a:pt x="1462" y="2505"/>
                </a:lnTo>
                <a:lnTo>
                  <a:pt x="2746" y="1222"/>
                </a:lnTo>
                <a:lnTo>
                  <a:pt x="2424" y="900"/>
                </a:lnTo>
                <a:close/>
                <a:moveTo>
                  <a:pt x="1703" y="0"/>
                </a:moveTo>
                <a:lnTo>
                  <a:pt x="1806" y="3"/>
                </a:lnTo>
                <a:lnTo>
                  <a:pt x="1908" y="12"/>
                </a:lnTo>
                <a:lnTo>
                  <a:pt x="2008" y="28"/>
                </a:lnTo>
                <a:lnTo>
                  <a:pt x="2107" y="48"/>
                </a:lnTo>
                <a:lnTo>
                  <a:pt x="2203" y="74"/>
                </a:lnTo>
                <a:lnTo>
                  <a:pt x="2297" y="106"/>
                </a:lnTo>
                <a:lnTo>
                  <a:pt x="2388" y="143"/>
                </a:lnTo>
                <a:lnTo>
                  <a:pt x="2476" y="186"/>
                </a:lnTo>
                <a:lnTo>
                  <a:pt x="2562" y="232"/>
                </a:lnTo>
                <a:lnTo>
                  <a:pt x="2645" y="284"/>
                </a:lnTo>
                <a:lnTo>
                  <a:pt x="2723" y="341"/>
                </a:lnTo>
                <a:lnTo>
                  <a:pt x="2799" y="400"/>
                </a:lnTo>
                <a:lnTo>
                  <a:pt x="2872" y="465"/>
                </a:lnTo>
                <a:lnTo>
                  <a:pt x="2940" y="533"/>
                </a:lnTo>
                <a:lnTo>
                  <a:pt x="3005" y="606"/>
                </a:lnTo>
                <a:lnTo>
                  <a:pt x="3065" y="682"/>
                </a:lnTo>
                <a:lnTo>
                  <a:pt x="3121" y="760"/>
                </a:lnTo>
                <a:lnTo>
                  <a:pt x="3173" y="843"/>
                </a:lnTo>
                <a:lnTo>
                  <a:pt x="3219" y="929"/>
                </a:lnTo>
                <a:lnTo>
                  <a:pt x="3262" y="1017"/>
                </a:lnTo>
                <a:lnTo>
                  <a:pt x="3299" y="1108"/>
                </a:lnTo>
                <a:lnTo>
                  <a:pt x="3331" y="1202"/>
                </a:lnTo>
                <a:lnTo>
                  <a:pt x="3357" y="1298"/>
                </a:lnTo>
                <a:lnTo>
                  <a:pt x="3377" y="1397"/>
                </a:lnTo>
                <a:lnTo>
                  <a:pt x="3393" y="1497"/>
                </a:lnTo>
                <a:lnTo>
                  <a:pt x="3402" y="1599"/>
                </a:lnTo>
                <a:lnTo>
                  <a:pt x="3405" y="1703"/>
                </a:lnTo>
                <a:lnTo>
                  <a:pt x="3402" y="1806"/>
                </a:lnTo>
                <a:lnTo>
                  <a:pt x="3393" y="1908"/>
                </a:lnTo>
                <a:lnTo>
                  <a:pt x="3377" y="2008"/>
                </a:lnTo>
                <a:lnTo>
                  <a:pt x="3357" y="2107"/>
                </a:lnTo>
                <a:lnTo>
                  <a:pt x="3331" y="2203"/>
                </a:lnTo>
                <a:lnTo>
                  <a:pt x="3299" y="2297"/>
                </a:lnTo>
                <a:lnTo>
                  <a:pt x="3262" y="2388"/>
                </a:lnTo>
                <a:lnTo>
                  <a:pt x="3219" y="2476"/>
                </a:lnTo>
                <a:lnTo>
                  <a:pt x="3173" y="2562"/>
                </a:lnTo>
                <a:lnTo>
                  <a:pt x="3121" y="2645"/>
                </a:lnTo>
                <a:lnTo>
                  <a:pt x="3065" y="2723"/>
                </a:lnTo>
                <a:lnTo>
                  <a:pt x="3005" y="2799"/>
                </a:lnTo>
                <a:lnTo>
                  <a:pt x="2940" y="2872"/>
                </a:lnTo>
                <a:lnTo>
                  <a:pt x="2872" y="2940"/>
                </a:lnTo>
                <a:lnTo>
                  <a:pt x="2799" y="3005"/>
                </a:lnTo>
                <a:lnTo>
                  <a:pt x="2723" y="3065"/>
                </a:lnTo>
                <a:lnTo>
                  <a:pt x="2645" y="3121"/>
                </a:lnTo>
                <a:lnTo>
                  <a:pt x="2562" y="3173"/>
                </a:lnTo>
                <a:lnTo>
                  <a:pt x="2476" y="3219"/>
                </a:lnTo>
                <a:lnTo>
                  <a:pt x="2388" y="3262"/>
                </a:lnTo>
                <a:lnTo>
                  <a:pt x="2297" y="3299"/>
                </a:lnTo>
                <a:lnTo>
                  <a:pt x="2203" y="3331"/>
                </a:lnTo>
                <a:lnTo>
                  <a:pt x="2107" y="3357"/>
                </a:lnTo>
                <a:lnTo>
                  <a:pt x="2008" y="3377"/>
                </a:lnTo>
                <a:lnTo>
                  <a:pt x="1908" y="3393"/>
                </a:lnTo>
                <a:lnTo>
                  <a:pt x="1806" y="3402"/>
                </a:lnTo>
                <a:lnTo>
                  <a:pt x="1703" y="3405"/>
                </a:lnTo>
                <a:lnTo>
                  <a:pt x="1599" y="3402"/>
                </a:lnTo>
                <a:lnTo>
                  <a:pt x="1497" y="3393"/>
                </a:lnTo>
                <a:lnTo>
                  <a:pt x="1397" y="3377"/>
                </a:lnTo>
                <a:lnTo>
                  <a:pt x="1298" y="3357"/>
                </a:lnTo>
                <a:lnTo>
                  <a:pt x="1202" y="3331"/>
                </a:lnTo>
                <a:lnTo>
                  <a:pt x="1108" y="3299"/>
                </a:lnTo>
                <a:lnTo>
                  <a:pt x="1017" y="3262"/>
                </a:lnTo>
                <a:lnTo>
                  <a:pt x="929" y="3219"/>
                </a:lnTo>
                <a:lnTo>
                  <a:pt x="843" y="3173"/>
                </a:lnTo>
                <a:lnTo>
                  <a:pt x="760" y="3121"/>
                </a:lnTo>
                <a:lnTo>
                  <a:pt x="682" y="3065"/>
                </a:lnTo>
                <a:lnTo>
                  <a:pt x="606" y="3005"/>
                </a:lnTo>
                <a:lnTo>
                  <a:pt x="533" y="2940"/>
                </a:lnTo>
                <a:lnTo>
                  <a:pt x="465" y="2872"/>
                </a:lnTo>
                <a:lnTo>
                  <a:pt x="400" y="2799"/>
                </a:lnTo>
                <a:lnTo>
                  <a:pt x="341" y="2723"/>
                </a:lnTo>
                <a:lnTo>
                  <a:pt x="284" y="2645"/>
                </a:lnTo>
                <a:lnTo>
                  <a:pt x="232" y="2562"/>
                </a:lnTo>
                <a:lnTo>
                  <a:pt x="186" y="2476"/>
                </a:lnTo>
                <a:lnTo>
                  <a:pt x="143" y="2388"/>
                </a:lnTo>
                <a:lnTo>
                  <a:pt x="106" y="2297"/>
                </a:lnTo>
                <a:lnTo>
                  <a:pt x="74" y="2203"/>
                </a:lnTo>
                <a:lnTo>
                  <a:pt x="48" y="2107"/>
                </a:lnTo>
                <a:lnTo>
                  <a:pt x="28" y="2008"/>
                </a:lnTo>
                <a:lnTo>
                  <a:pt x="12" y="1908"/>
                </a:lnTo>
                <a:lnTo>
                  <a:pt x="3" y="1806"/>
                </a:lnTo>
                <a:lnTo>
                  <a:pt x="0" y="1703"/>
                </a:lnTo>
                <a:lnTo>
                  <a:pt x="3" y="1599"/>
                </a:lnTo>
                <a:lnTo>
                  <a:pt x="12" y="1497"/>
                </a:lnTo>
                <a:lnTo>
                  <a:pt x="28" y="1397"/>
                </a:lnTo>
                <a:lnTo>
                  <a:pt x="48" y="1298"/>
                </a:lnTo>
                <a:lnTo>
                  <a:pt x="74" y="1202"/>
                </a:lnTo>
                <a:lnTo>
                  <a:pt x="106" y="1108"/>
                </a:lnTo>
                <a:lnTo>
                  <a:pt x="143" y="1017"/>
                </a:lnTo>
                <a:lnTo>
                  <a:pt x="186" y="929"/>
                </a:lnTo>
                <a:lnTo>
                  <a:pt x="232" y="843"/>
                </a:lnTo>
                <a:lnTo>
                  <a:pt x="284" y="760"/>
                </a:lnTo>
                <a:lnTo>
                  <a:pt x="341" y="682"/>
                </a:lnTo>
                <a:lnTo>
                  <a:pt x="400" y="606"/>
                </a:lnTo>
                <a:lnTo>
                  <a:pt x="465" y="533"/>
                </a:lnTo>
                <a:lnTo>
                  <a:pt x="533" y="465"/>
                </a:lnTo>
                <a:lnTo>
                  <a:pt x="606" y="400"/>
                </a:lnTo>
                <a:lnTo>
                  <a:pt x="682" y="341"/>
                </a:lnTo>
                <a:lnTo>
                  <a:pt x="760" y="284"/>
                </a:lnTo>
                <a:lnTo>
                  <a:pt x="843" y="232"/>
                </a:lnTo>
                <a:lnTo>
                  <a:pt x="929" y="186"/>
                </a:lnTo>
                <a:lnTo>
                  <a:pt x="1017" y="143"/>
                </a:lnTo>
                <a:lnTo>
                  <a:pt x="1108" y="106"/>
                </a:lnTo>
                <a:lnTo>
                  <a:pt x="1202" y="74"/>
                </a:lnTo>
                <a:lnTo>
                  <a:pt x="1298" y="48"/>
                </a:lnTo>
                <a:lnTo>
                  <a:pt x="1397" y="28"/>
                </a:lnTo>
                <a:lnTo>
                  <a:pt x="1497" y="12"/>
                </a:lnTo>
                <a:lnTo>
                  <a:pt x="1599" y="3"/>
                </a:lnTo>
                <a:lnTo>
                  <a:pt x="1703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3" name="Freeform 48"/>
          <p:cNvSpPr>
            <a:spLocks noEditPoints="1"/>
          </p:cNvSpPr>
          <p:nvPr/>
        </p:nvSpPr>
        <p:spPr bwMode="auto">
          <a:xfrm>
            <a:off x="6335859" y="3686481"/>
            <a:ext cx="481986" cy="481986"/>
          </a:xfrm>
          <a:custGeom>
            <a:avLst/>
            <a:gdLst>
              <a:gd name="T0" fmla="*/ 1462 w 3405"/>
              <a:gd name="T1" fmla="*/ 1863 h 3405"/>
              <a:gd name="T2" fmla="*/ 659 w 3405"/>
              <a:gd name="T3" fmla="*/ 1703 h 3405"/>
              <a:gd name="T4" fmla="*/ 2746 w 3405"/>
              <a:gd name="T5" fmla="*/ 1222 h 3405"/>
              <a:gd name="T6" fmla="*/ 1703 w 3405"/>
              <a:gd name="T7" fmla="*/ 0 h 3405"/>
              <a:gd name="T8" fmla="*/ 1908 w 3405"/>
              <a:gd name="T9" fmla="*/ 12 h 3405"/>
              <a:gd name="T10" fmla="*/ 2107 w 3405"/>
              <a:gd name="T11" fmla="*/ 48 h 3405"/>
              <a:gd name="T12" fmla="*/ 2297 w 3405"/>
              <a:gd name="T13" fmla="*/ 106 h 3405"/>
              <a:gd name="T14" fmla="*/ 2476 w 3405"/>
              <a:gd name="T15" fmla="*/ 186 h 3405"/>
              <a:gd name="T16" fmla="*/ 2645 w 3405"/>
              <a:gd name="T17" fmla="*/ 284 h 3405"/>
              <a:gd name="T18" fmla="*/ 2799 w 3405"/>
              <a:gd name="T19" fmla="*/ 400 h 3405"/>
              <a:gd name="T20" fmla="*/ 2940 w 3405"/>
              <a:gd name="T21" fmla="*/ 533 h 3405"/>
              <a:gd name="T22" fmla="*/ 3065 w 3405"/>
              <a:gd name="T23" fmla="*/ 682 h 3405"/>
              <a:gd name="T24" fmla="*/ 3173 w 3405"/>
              <a:gd name="T25" fmla="*/ 843 h 3405"/>
              <a:gd name="T26" fmla="*/ 3262 w 3405"/>
              <a:gd name="T27" fmla="*/ 1017 h 3405"/>
              <a:gd name="T28" fmla="*/ 3331 w 3405"/>
              <a:gd name="T29" fmla="*/ 1202 h 3405"/>
              <a:gd name="T30" fmla="*/ 3377 w 3405"/>
              <a:gd name="T31" fmla="*/ 1397 h 3405"/>
              <a:gd name="T32" fmla="*/ 3402 w 3405"/>
              <a:gd name="T33" fmla="*/ 1599 h 3405"/>
              <a:gd name="T34" fmla="*/ 3402 w 3405"/>
              <a:gd name="T35" fmla="*/ 1806 h 3405"/>
              <a:gd name="T36" fmla="*/ 3377 w 3405"/>
              <a:gd name="T37" fmla="*/ 2008 h 3405"/>
              <a:gd name="T38" fmla="*/ 3331 w 3405"/>
              <a:gd name="T39" fmla="*/ 2203 h 3405"/>
              <a:gd name="T40" fmla="*/ 3262 w 3405"/>
              <a:gd name="T41" fmla="*/ 2388 h 3405"/>
              <a:gd name="T42" fmla="*/ 3173 w 3405"/>
              <a:gd name="T43" fmla="*/ 2562 h 3405"/>
              <a:gd name="T44" fmla="*/ 3065 w 3405"/>
              <a:gd name="T45" fmla="*/ 2723 h 3405"/>
              <a:gd name="T46" fmla="*/ 2940 w 3405"/>
              <a:gd name="T47" fmla="*/ 2872 h 3405"/>
              <a:gd name="T48" fmla="*/ 2799 w 3405"/>
              <a:gd name="T49" fmla="*/ 3005 h 3405"/>
              <a:gd name="T50" fmla="*/ 2645 w 3405"/>
              <a:gd name="T51" fmla="*/ 3121 h 3405"/>
              <a:gd name="T52" fmla="*/ 2476 w 3405"/>
              <a:gd name="T53" fmla="*/ 3219 h 3405"/>
              <a:gd name="T54" fmla="*/ 2297 w 3405"/>
              <a:gd name="T55" fmla="*/ 3299 h 3405"/>
              <a:gd name="T56" fmla="*/ 2107 w 3405"/>
              <a:gd name="T57" fmla="*/ 3357 h 3405"/>
              <a:gd name="T58" fmla="*/ 1908 w 3405"/>
              <a:gd name="T59" fmla="*/ 3393 h 3405"/>
              <a:gd name="T60" fmla="*/ 1703 w 3405"/>
              <a:gd name="T61" fmla="*/ 3405 h 3405"/>
              <a:gd name="T62" fmla="*/ 1497 w 3405"/>
              <a:gd name="T63" fmla="*/ 3393 h 3405"/>
              <a:gd name="T64" fmla="*/ 1298 w 3405"/>
              <a:gd name="T65" fmla="*/ 3357 h 3405"/>
              <a:gd name="T66" fmla="*/ 1108 w 3405"/>
              <a:gd name="T67" fmla="*/ 3299 h 3405"/>
              <a:gd name="T68" fmla="*/ 929 w 3405"/>
              <a:gd name="T69" fmla="*/ 3219 h 3405"/>
              <a:gd name="T70" fmla="*/ 760 w 3405"/>
              <a:gd name="T71" fmla="*/ 3121 h 3405"/>
              <a:gd name="T72" fmla="*/ 606 w 3405"/>
              <a:gd name="T73" fmla="*/ 3005 h 3405"/>
              <a:gd name="T74" fmla="*/ 465 w 3405"/>
              <a:gd name="T75" fmla="*/ 2872 h 3405"/>
              <a:gd name="T76" fmla="*/ 341 w 3405"/>
              <a:gd name="T77" fmla="*/ 2723 h 3405"/>
              <a:gd name="T78" fmla="*/ 232 w 3405"/>
              <a:gd name="T79" fmla="*/ 2562 h 3405"/>
              <a:gd name="T80" fmla="*/ 143 w 3405"/>
              <a:gd name="T81" fmla="*/ 2388 h 3405"/>
              <a:gd name="T82" fmla="*/ 74 w 3405"/>
              <a:gd name="T83" fmla="*/ 2203 h 3405"/>
              <a:gd name="T84" fmla="*/ 28 w 3405"/>
              <a:gd name="T85" fmla="*/ 2008 h 3405"/>
              <a:gd name="T86" fmla="*/ 3 w 3405"/>
              <a:gd name="T87" fmla="*/ 1806 h 3405"/>
              <a:gd name="T88" fmla="*/ 3 w 3405"/>
              <a:gd name="T89" fmla="*/ 1599 h 3405"/>
              <a:gd name="T90" fmla="*/ 28 w 3405"/>
              <a:gd name="T91" fmla="*/ 1397 h 3405"/>
              <a:gd name="T92" fmla="*/ 74 w 3405"/>
              <a:gd name="T93" fmla="*/ 1202 h 3405"/>
              <a:gd name="T94" fmla="*/ 143 w 3405"/>
              <a:gd name="T95" fmla="*/ 1017 h 3405"/>
              <a:gd name="T96" fmla="*/ 232 w 3405"/>
              <a:gd name="T97" fmla="*/ 843 h 3405"/>
              <a:gd name="T98" fmla="*/ 341 w 3405"/>
              <a:gd name="T99" fmla="*/ 682 h 3405"/>
              <a:gd name="T100" fmla="*/ 465 w 3405"/>
              <a:gd name="T101" fmla="*/ 533 h 3405"/>
              <a:gd name="T102" fmla="*/ 606 w 3405"/>
              <a:gd name="T103" fmla="*/ 400 h 3405"/>
              <a:gd name="T104" fmla="*/ 760 w 3405"/>
              <a:gd name="T105" fmla="*/ 284 h 3405"/>
              <a:gd name="T106" fmla="*/ 929 w 3405"/>
              <a:gd name="T107" fmla="*/ 186 h 3405"/>
              <a:gd name="T108" fmla="*/ 1108 w 3405"/>
              <a:gd name="T109" fmla="*/ 106 h 3405"/>
              <a:gd name="T110" fmla="*/ 1298 w 3405"/>
              <a:gd name="T111" fmla="*/ 48 h 3405"/>
              <a:gd name="T112" fmla="*/ 1497 w 3405"/>
              <a:gd name="T113" fmla="*/ 12 h 3405"/>
              <a:gd name="T114" fmla="*/ 1703 w 3405"/>
              <a:gd name="T115" fmla="*/ 0 h 3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05" h="3405">
                <a:moveTo>
                  <a:pt x="2424" y="900"/>
                </a:moveTo>
                <a:lnTo>
                  <a:pt x="1462" y="1863"/>
                </a:lnTo>
                <a:lnTo>
                  <a:pt x="980" y="1381"/>
                </a:lnTo>
                <a:lnTo>
                  <a:pt x="659" y="1703"/>
                </a:lnTo>
                <a:lnTo>
                  <a:pt x="1462" y="2505"/>
                </a:lnTo>
                <a:lnTo>
                  <a:pt x="2746" y="1222"/>
                </a:lnTo>
                <a:lnTo>
                  <a:pt x="2424" y="900"/>
                </a:lnTo>
                <a:close/>
                <a:moveTo>
                  <a:pt x="1703" y="0"/>
                </a:moveTo>
                <a:lnTo>
                  <a:pt x="1806" y="3"/>
                </a:lnTo>
                <a:lnTo>
                  <a:pt x="1908" y="12"/>
                </a:lnTo>
                <a:lnTo>
                  <a:pt x="2008" y="28"/>
                </a:lnTo>
                <a:lnTo>
                  <a:pt x="2107" y="48"/>
                </a:lnTo>
                <a:lnTo>
                  <a:pt x="2203" y="74"/>
                </a:lnTo>
                <a:lnTo>
                  <a:pt x="2297" y="106"/>
                </a:lnTo>
                <a:lnTo>
                  <a:pt x="2388" y="143"/>
                </a:lnTo>
                <a:lnTo>
                  <a:pt x="2476" y="186"/>
                </a:lnTo>
                <a:lnTo>
                  <a:pt x="2562" y="232"/>
                </a:lnTo>
                <a:lnTo>
                  <a:pt x="2645" y="284"/>
                </a:lnTo>
                <a:lnTo>
                  <a:pt x="2723" y="341"/>
                </a:lnTo>
                <a:lnTo>
                  <a:pt x="2799" y="400"/>
                </a:lnTo>
                <a:lnTo>
                  <a:pt x="2872" y="465"/>
                </a:lnTo>
                <a:lnTo>
                  <a:pt x="2940" y="533"/>
                </a:lnTo>
                <a:lnTo>
                  <a:pt x="3005" y="606"/>
                </a:lnTo>
                <a:lnTo>
                  <a:pt x="3065" y="682"/>
                </a:lnTo>
                <a:lnTo>
                  <a:pt x="3121" y="760"/>
                </a:lnTo>
                <a:lnTo>
                  <a:pt x="3173" y="843"/>
                </a:lnTo>
                <a:lnTo>
                  <a:pt x="3219" y="929"/>
                </a:lnTo>
                <a:lnTo>
                  <a:pt x="3262" y="1017"/>
                </a:lnTo>
                <a:lnTo>
                  <a:pt x="3299" y="1108"/>
                </a:lnTo>
                <a:lnTo>
                  <a:pt x="3331" y="1202"/>
                </a:lnTo>
                <a:lnTo>
                  <a:pt x="3357" y="1298"/>
                </a:lnTo>
                <a:lnTo>
                  <a:pt x="3377" y="1397"/>
                </a:lnTo>
                <a:lnTo>
                  <a:pt x="3393" y="1497"/>
                </a:lnTo>
                <a:lnTo>
                  <a:pt x="3402" y="1599"/>
                </a:lnTo>
                <a:lnTo>
                  <a:pt x="3405" y="1703"/>
                </a:lnTo>
                <a:lnTo>
                  <a:pt x="3402" y="1806"/>
                </a:lnTo>
                <a:lnTo>
                  <a:pt x="3393" y="1908"/>
                </a:lnTo>
                <a:lnTo>
                  <a:pt x="3377" y="2008"/>
                </a:lnTo>
                <a:lnTo>
                  <a:pt x="3357" y="2107"/>
                </a:lnTo>
                <a:lnTo>
                  <a:pt x="3331" y="2203"/>
                </a:lnTo>
                <a:lnTo>
                  <a:pt x="3299" y="2297"/>
                </a:lnTo>
                <a:lnTo>
                  <a:pt x="3262" y="2388"/>
                </a:lnTo>
                <a:lnTo>
                  <a:pt x="3219" y="2476"/>
                </a:lnTo>
                <a:lnTo>
                  <a:pt x="3173" y="2562"/>
                </a:lnTo>
                <a:lnTo>
                  <a:pt x="3121" y="2645"/>
                </a:lnTo>
                <a:lnTo>
                  <a:pt x="3065" y="2723"/>
                </a:lnTo>
                <a:lnTo>
                  <a:pt x="3005" y="2799"/>
                </a:lnTo>
                <a:lnTo>
                  <a:pt x="2940" y="2872"/>
                </a:lnTo>
                <a:lnTo>
                  <a:pt x="2872" y="2940"/>
                </a:lnTo>
                <a:lnTo>
                  <a:pt x="2799" y="3005"/>
                </a:lnTo>
                <a:lnTo>
                  <a:pt x="2723" y="3065"/>
                </a:lnTo>
                <a:lnTo>
                  <a:pt x="2645" y="3121"/>
                </a:lnTo>
                <a:lnTo>
                  <a:pt x="2562" y="3173"/>
                </a:lnTo>
                <a:lnTo>
                  <a:pt x="2476" y="3219"/>
                </a:lnTo>
                <a:lnTo>
                  <a:pt x="2388" y="3262"/>
                </a:lnTo>
                <a:lnTo>
                  <a:pt x="2297" y="3299"/>
                </a:lnTo>
                <a:lnTo>
                  <a:pt x="2203" y="3331"/>
                </a:lnTo>
                <a:lnTo>
                  <a:pt x="2107" y="3357"/>
                </a:lnTo>
                <a:lnTo>
                  <a:pt x="2008" y="3377"/>
                </a:lnTo>
                <a:lnTo>
                  <a:pt x="1908" y="3393"/>
                </a:lnTo>
                <a:lnTo>
                  <a:pt x="1806" y="3402"/>
                </a:lnTo>
                <a:lnTo>
                  <a:pt x="1703" y="3405"/>
                </a:lnTo>
                <a:lnTo>
                  <a:pt x="1599" y="3402"/>
                </a:lnTo>
                <a:lnTo>
                  <a:pt x="1497" y="3393"/>
                </a:lnTo>
                <a:lnTo>
                  <a:pt x="1397" y="3377"/>
                </a:lnTo>
                <a:lnTo>
                  <a:pt x="1298" y="3357"/>
                </a:lnTo>
                <a:lnTo>
                  <a:pt x="1202" y="3331"/>
                </a:lnTo>
                <a:lnTo>
                  <a:pt x="1108" y="3299"/>
                </a:lnTo>
                <a:lnTo>
                  <a:pt x="1017" y="3262"/>
                </a:lnTo>
                <a:lnTo>
                  <a:pt x="929" y="3219"/>
                </a:lnTo>
                <a:lnTo>
                  <a:pt x="843" y="3173"/>
                </a:lnTo>
                <a:lnTo>
                  <a:pt x="760" y="3121"/>
                </a:lnTo>
                <a:lnTo>
                  <a:pt x="682" y="3065"/>
                </a:lnTo>
                <a:lnTo>
                  <a:pt x="606" y="3005"/>
                </a:lnTo>
                <a:lnTo>
                  <a:pt x="533" y="2940"/>
                </a:lnTo>
                <a:lnTo>
                  <a:pt x="465" y="2872"/>
                </a:lnTo>
                <a:lnTo>
                  <a:pt x="400" y="2799"/>
                </a:lnTo>
                <a:lnTo>
                  <a:pt x="341" y="2723"/>
                </a:lnTo>
                <a:lnTo>
                  <a:pt x="284" y="2645"/>
                </a:lnTo>
                <a:lnTo>
                  <a:pt x="232" y="2562"/>
                </a:lnTo>
                <a:lnTo>
                  <a:pt x="186" y="2476"/>
                </a:lnTo>
                <a:lnTo>
                  <a:pt x="143" y="2388"/>
                </a:lnTo>
                <a:lnTo>
                  <a:pt x="106" y="2297"/>
                </a:lnTo>
                <a:lnTo>
                  <a:pt x="74" y="2203"/>
                </a:lnTo>
                <a:lnTo>
                  <a:pt x="48" y="2107"/>
                </a:lnTo>
                <a:lnTo>
                  <a:pt x="28" y="2008"/>
                </a:lnTo>
                <a:lnTo>
                  <a:pt x="12" y="1908"/>
                </a:lnTo>
                <a:lnTo>
                  <a:pt x="3" y="1806"/>
                </a:lnTo>
                <a:lnTo>
                  <a:pt x="0" y="1703"/>
                </a:lnTo>
                <a:lnTo>
                  <a:pt x="3" y="1599"/>
                </a:lnTo>
                <a:lnTo>
                  <a:pt x="12" y="1497"/>
                </a:lnTo>
                <a:lnTo>
                  <a:pt x="28" y="1397"/>
                </a:lnTo>
                <a:lnTo>
                  <a:pt x="48" y="1298"/>
                </a:lnTo>
                <a:lnTo>
                  <a:pt x="74" y="1202"/>
                </a:lnTo>
                <a:lnTo>
                  <a:pt x="106" y="1108"/>
                </a:lnTo>
                <a:lnTo>
                  <a:pt x="143" y="1017"/>
                </a:lnTo>
                <a:lnTo>
                  <a:pt x="186" y="929"/>
                </a:lnTo>
                <a:lnTo>
                  <a:pt x="232" y="843"/>
                </a:lnTo>
                <a:lnTo>
                  <a:pt x="284" y="760"/>
                </a:lnTo>
                <a:lnTo>
                  <a:pt x="341" y="682"/>
                </a:lnTo>
                <a:lnTo>
                  <a:pt x="400" y="606"/>
                </a:lnTo>
                <a:lnTo>
                  <a:pt x="465" y="533"/>
                </a:lnTo>
                <a:lnTo>
                  <a:pt x="533" y="465"/>
                </a:lnTo>
                <a:lnTo>
                  <a:pt x="606" y="400"/>
                </a:lnTo>
                <a:lnTo>
                  <a:pt x="682" y="341"/>
                </a:lnTo>
                <a:lnTo>
                  <a:pt x="760" y="284"/>
                </a:lnTo>
                <a:lnTo>
                  <a:pt x="843" y="232"/>
                </a:lnTo>
                <a:lnTo>
                  <a:pt x="929" y="186"/>
                </a:lnTo>
                <a:lnTo>
                  <a:pt x="1017" y="143"/>
                </a:lnTo>
                <a:lnTo>
                  <a:pt x="1108" y="106"/>
                </a:lnTo>
                <a:lnTo>
                  <a:pt x="1202" y="74"/>
                </a:lnTo>
                <a:lnTo>
                  <a:pt x="1298" y="48"/>
                </a:lnTo>
                <a:lnTo>
                  <a:pt x="1397" y="28"/>
                </a:lnTo>
                <a:lnTo>
                  <a:pt x="1497" y="12"/>
                </a:lnTo>
                <a:lnTo>
                  <a:pt x="1599" y="3"/>
                </a:lnTo>
                <a:lnTo>
                  <a:pt x="1703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4" name="Freeform 48"/>
          <p:cNvSpPr>
            <a:spLocks noEditPoints="1"/>
          </p:cNvSpPr>
          <p:nvPr/>
        </p:nvSpPr>
        <p:spPr bwMode="auto">
          <a:xfrm>
            <a:off x="6335859" y="4615360"/>
            <a:ext cx="481986" cy="481986"/>
          </a:xfrm>
          <a:custGeom>
            <a:avLst/>
            <a:gdLst>
              <a:gd name="T0" fmla="*/ 1462 w 3405"/>
              <a:gd name="T1" fmla="*/ 1863 h 3405"/>
              <a:gd name="T2" fmla="*/ 659 w 3405"/>
              <a:gd name="T3" fmla="*/ 1703 h 3405"/>
              <a:gd name="T4" fmla="*/ 2746 w 3405"/>
              <a:gd name="T5" fmla="*/ 1222 h 3405"/>
              <a:gd name="T6" fmla="*/ 1703 w 3405"/>
              <a:gd name="T7" fmla="*/ 0 h 3405"/>
              <a:gd name="T8" fmla="*/ 1908 w 3405"/>
              <a:gd name="T9" fmla="*/ 12 h 3405"/>
              <a:gd name="T10" fmla="*/ 2107 w 3405"/>
              <a:gd name="T11" fmla="*/ 48 h 3405"/>
              <a:gd name="T12" fmla="*/ 2297 w 3405"/>
              <a:gd name="T13" fmla="*/ 106 h 3405"/>
              <a:gd name="T14" fmla="*/ 2476 w 3405"/>
              <a:gd name="T15" fmla="*/ 186 h 3405"/>
              <a:gd name="T16" fmla="*/ 2645 w 3405"/>
              <a:gd name="T17" fmla="*/ 284 h 3405"/>
              <a:gd name="T18" fmla="*/ 2799 w 3405"/>
              <a:gd name="T19" fmla="*/ 400 h 3405"/>
              <a:gd name="T20" fmla="*/ 2940 w 3405"/>
              <a:gd name="T21" fmla="*/ 533 h 3405"/>
              <a:gd name="T22" fmla="*/ 3065 w 3405"/>
              <a:gd name="T23" fmla="*/ 682 h 3405"/>
              <a:gd name="T24" fmla="*/ 3173 w 3405"/>
              <a:gd name="T25" fmla="*/ 843 h 3405"/>
              <a:gd name="T26" fmla="*/ 3262 w 3405"/>
              <a:gd name="T27" fmla="*/ 1017 h 3405"/>
              <a:gd name="T28" fmla="*/ 3331 w 3405"/>
              <a:gd name="T29" fmla="*/ 1202 h 3405"/>
              <a:gd name="T30" fmla="*/ 3377 w 3405"/>
              <a:gd name="T31" fmla="*/ 1397 h 3405"/>
              <a:gd name="T32" fmla="*/ 3402 w 3405"/>
              <a:gd name="T33" fmla="*/ 1599 h 3405"/>
              <a:gd name="T34" fmla="*/ 3402 w 3405"/>
              <a:gd name="T35" fmla="*/ 1806 h 3405"/>
              <a:gd name="T36" fmla="*/ 3377 w 3405"/>
              <a:gd name="T37" fmla="*/ 2008 h 3405"/>
              <a:gd name="T38" fmla="*/ 3331 w 3405"/>
              <a:gd name="T39" fmla="*/ 2203 h 3405"/>
              <a:gd name="T40" fmla="*/ 3262 w 3405"/>
              <a:gd name="T41" fmla="*/ 2388 h 3405"/>
              <a:gd name="T42" fmla="*/ 3173 w 3405"/>
              <a:gd name="T43" fmla="*/ 2562 h 3405"/>
              <a:gd name="T44" fmla="*/ 3065 w 3405"/>
              <a:gd name="T45" fmla="*/ 2723 h 3405"/>
              <a:gd name="T46" fmla="*/ 2940 w 3405"/>
              <a:gd name="T47" fmla="*/ 2872 h 3405"/>
              <a:gd name="T48" fmla="*/ 2799 w 3405"/>
              <a:gd name="T49" fmla="*/ 3005 h 3405"/>
              <a:gd name="T50" fmla="*/ 2645 w 3405"/>
              <a:gd name="T51" fmla="*/ 3121 h 3405"/>
              <a:gd name="T52" fmla="*/ 2476 w 3405"/>
              <a:gd name="T53" fmla="*/ 3219 h 3405"/>
              <a:gd name="T54" fmla="*/ 2297 w 3405"/>
              <a:gd name="T55" fmla="*/ 3299 h 3405"/>
              <a:gd name="T56" fmla="*/ 2107 w 3405"/>
              <a:gd name="T57" fmla="*/ 3357 h 3405"/>
              <a:gd name="T58" fmla="*/ 1908 w 3405"/>
              <a:gd name="T59" fmla="*/ 3393 h 3405"/>
              <a:gd name="T60" fmla="*/ 1703 w 3405"/>
              <a:gd name="T61" fmla="*/ 3405 h 3405"/>
              <a:gd name="T62" fmla="*/ 1497 w 3405"/>
              <a:gd name="T63" fmla="*/ 3393 h 3405"/>
              <a:gd name="T64" fmla="*/ 1298 w 3405"/>
              <a:gd name="T65" fmla="*/ 3357 h 3405"/>
              <a:gd name="T66" fmla="*/ 1108 w 3405"/>
              <a:gd name="T67" fmla="*/ 3299 h 3405"/>
              <a:gd name="T68" fmla="*/ 929 w 3405"/>
              <a:gd name="T69" fmla="*/ 3219 h 3405"/>
              <a:gd name="T70" fmla="*/ 760 w 3405"/>
              <a:gd name="T71" fmla="*/ 3121 h 3405"/>
              <a:gd name="T72" fmla="*/ 606 w 3405"/>
              <a:gd name="T73" fmla="*/ 3005 h 3405"/>
              <a:gd name="T74" fmla="*/ 465 w 3405"/>
              <a:gd name="T75" fmla="*/ 2872 h 3405"/>
              <a:gd name="T76" fmla="*/ 341 w 3405"/>
              <a:gd name="T77" fmla="*/ 2723 h 3405"/>
              <a:gd name="T78" fmla="*/ 232 w 3405"/>
              <a:gd name="T79" fmla="*/ 2562 h 3405"/>
              <a:gd name="T80" fmla="*/ 143 w 3405"/>
              <a:gd name="T81" fmla="*/ 2388 h 3405"/>
              <a:gd name="T82" fmla="*/ 74 w 3405"/>
              <a:gd name="T83" fmla="*/ 2203 h 3405"/>
              <a:gd name="T84" fmla="*/ 28 w 3405"/>
              <a:gd name="T85" fmla="*/ 2008 h 3405"/>
              <a:gd name="T86" fmla="*/ 3 w 3405"/>
              <a:gd name="T87" fmla="*/ 1806 h 3405"/>
              <a:gd name="T88" fmla="*/ 3 w 3405"/>
              <a:gd name="T89" fmla="*/ 1599 h 3405"/>
              <a:gd name="T90" fmla="*/ 28 w 3405"/>
              <a:gd name="T91" fmla="*/ 1397 h 3405"/>
              <a:gd name="T92" fmla="*/ 74 w 3405"/>
              <a:gd name="T93" fmla="*/ 1202 h 3405"/>
              <a:gd name="T94" fmla="*/ 143 w 3405"/>
              <a:gd name="T95" fmla="*/ 1017 h 3405"/>
              <a:gd name="T96" fmla="*/ 232 w 3405"/>
              <a:gd name="T97" fmla="*/ 843 h 3405"/>
              <a:gd name="T98" fmla="*/ 341 w 3405"/>
              <a:gd name="T99" fmla="*/ 682 h 3405"/>
              <a:gd name="T100" fmla="*/ 465 w 3405"/>
              <a:gd name="T101" fmla="*/ 533 h 3405"/>
              <a:gd name="T102" fmla="*/ 606 w 3405"/>
              <a:gd name="T103" fmla="*/ 400 h 3405"/>
              <a:gd name="T104" fmla="*/ 760 w 3405"/>
              <a:gd name="T105" fmla="*/ 284 h 3405"/>
              <a:gd name="T106" fmla="*/ 929 w 3405"/>
              <a:gd name="T107" fmla="*/ 186 h 3405"/>
              <a:gd name="T108" fmla="*/ 1108 w 3405"/>
              <a:gd name="T109" fmla="*/ 106 h 3405"/>
              <a:gd name="T110" fmla="*/ 1298 w 3405"/>
              <a:gd name="T111" fmla="*/ 48 h 3405"/>
              <a:gd name="T112" fmla="*/ 1497 w 3405"/>
              <a:gd name="T113" fmla="*/ 12 h 3405"/>
              <a:gd name="T114" fmla="*/ 1703 w 3405"/>
              <a:gd name="T115" fmla="*/ 0 h 3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05" h="3405">
                <a:moveTo>
                  <a:pt x="2424" y="900"/>
                </a:moveTo>
                <a:lnTo>
                  <a:pt x="1462" y="1863"/>
                </a:lnTo>
                <a:lnTo>
                  <a:pt x="980" y="1381"/>
                </a:lnTo>
                <a:lnTo>
                  <a:pt x="659" y="1703"/>
                </a:lnTo>
                <a:lnTo>
                  <a:pt x="1462" y="2505"/>
                </a:lnTo>
                <a:lnTo>
                  <a:pt x="2746" y="1222"/>
                </a:lnTo>
                <a:lnTo>
                  <a:pt x="2424" y="900"/>
                </a:lnTo>
                <a:close/>
                <a:moveTo>
                  <a:pt x="1703" y="0"/>
                </a:moveTo>
                <a:lnTo>
                  <a:pt x="1806" y="3"/>
                </a:lnTo>
                <a:lnTo>
                  <a:pt x="1908" y="12"/>
                </a:lnTo>
                <a:lnTo>
                  <a:pt x="2008" y="28"/>
                </a:lnTo>
                <a:lnTo>
                  <a:pt x="2107" y="48"/>
                </a:lnTo>
                <a:lnTo>
                  <a:pt x="2203" y="74"/>
                </a:lnTo>
                <a:lnTo>
                  <a:pt x="2297" y="106"/>
                </a:lnTo>
                <a:lnTo>
                  <a:pt x="2388" y="143"/>
                </a:lnTo>
                <a:lnTo>
                  <a:pt x="2476" y="186"/>
                </a:lnTo>
                <a:lnTo>
                  <a:pt x="2562" y="232"/>
                </a:lnTo>
                <a:lnTo>
                  <a:pt x="2645" y="284"/>
                </a:lnTo>
                <a:lnTo>
                  <a:pt x="2723" y="341"/>
                </a:lnTo>
                <a:lnTo>
                  <a:pt x="2799" y="400"/>
                </a:lnTo>
                <a:lnTo>
                  <a:pt x="2872" y="465"/>
                </a:lnTo>
                <a:lnTo>
                  <a:pt x="2940" y="533"/>
                </a:lnTo>
                <a:lnTo>
                  <a:pt x="3005" y="606"/>
                </a:lnTo>
                <a:lnTo>
                  <a:pt x="3065" y="682"/>
                </a:lnTo>
                <a:lnTo>
                  <a:pt x="3121" y="760"/>
                </a:lnTo>
                <a:lnTo>
                  <a:pt x="3173" y="843"/>
                </a:lnTo>
                <a:lnTo>
                  <a:pt x="3219" y="929"/>
                </a:lnTo>
                <a:lnTo>
                  <a:pt x="3262" y="1017"/>
                </a:lnTo>
                <a:lnTo>
                  <a:pt x="3299" y="1108"/>
                </a:lnTo>
                <a:lnTo>
                  <a:pt x="3331" y="1202"/>
                </a:lnTo>
                <a:lnTo>
                  <a:pt x="3357" y="1298"/>
                </a:lnTo>
                <a:lnTo>
                  <a:pt x="3377" y="1397"/>
                </a:lnTo>
                <a:lnTo>
                  <a:pt x="3393" y="1497"/>
                </a:lnTo>
                <a:lnTo>
                  <a:pt x="3402" y="1599"/>
                </a:lnTo>
                <a:lnTo>
                  <a:pt x="3405" y="1703"/>
                </a:lnTo>
                <a:lnTo>
                  <a:pt x="3402" y="1806"/>
                </a:lnTo>
                <a:lnTo>
                  <a:pt x="3393" y="1908"/>
                </a:lnTo>
                <a:lnTo>
                  <a:pt x="3377" y="2008"/>
                </a:lnTo>
                <a:lnTo>
                  <a:pt x="3357" y="2107"/>
                </a:lnTo>
                <a:lnTo>
                  <a:pt x="3331" y="2203"/>
                </a:lnTo>
                <a:lnTo>
                  <a:pt x="3299" y="2297"/>
                </a:lnTo>
                <a:lnTo>
                  <a:pt x="3262" y="2388"/>
                </a:lnTo>
                <a:lnTo>
                  <a:pt x="3219" y="2476"/>
                </a:lnTo>
                <a:lnTo>
                  <a:pt x="3173" y="2562"/>
                </a:lnTo>
                <a:lnTo>
                  <a:pt x="3121" y="2645"/>
                </a:lnTo>
                <a:lnTo>
                  <a:pt x="3065" y="2723"/>
                </a:lnTo>
                <a:lnTo>
                  <a:pt x="3005" y="2799"/>
                </a:lnTo>
                <a:lnTo>
                  <a:pt x="2940" y="2872"/>
                </a:lnTo>
                <a:lnTo>
                  <a:pt x="2872" y="2940"/>
                </a:lnTo>
                <a:lnTo>
                  <a:pt x="2799" y="3005"/>
                </a:lnTo>
                <a:lnTo>
                  <a:pt x="2723" y="3065"/>
                </a:lnTo>
                <a:lnTo>
                  <a:pt x="2645" y="3121"/>
                </a:lnTo>
                <a:lnTo>
                  <a:pt x="2562" y="3173"/>
                </a:lnTo>
                <a:lnTo>
                  <a:pt x="2476" y="3219"/>
                </a:lnTo>
                <a:lnTo>
                  <a:pt x="2388" y="3262"/>
                </a:lnTo>
                <a:lnTo>
                  <a:pt x="2297" y="3299"/>
                </a:lnTo>
                <a:lnTo>
                  <a:pt x="2203" y="3331"/>
                </a:lnTo>
                <a:lnTo>
                  <a:pt x="2107" y="3357"/>
                </a:lnTo>
                <a:lnTo>
                  <a:pt x="2008" y="3377"/>
                </a:lnTo>
                <a:lnTo>
                  <a:pt x="1908" y="3393"/>
                </a:lnTo>
                <a:lnTo>
                  <a:pt x="1806" y="3402"/>
                </a:lnTo>
                <a:lnTo>
                  <a:pt x="1703" y="3405"/>
                </a:lnTo>
                <a:lnTo>
                  <a:pt x="1599" y="3402"/>
                </a:lnTo>
                <a:lnTo>
                  <a:pt x="1497" y="3393"/>
                </a:lnTo>
                <a:lnTo>
                  <a:pt x="1397" y="3377"/>
                </a:lnTo>
                <a:lnTo>
                  <a:pt x="1298" y="3357"/>
                </a:lnTo>
                <a:lnTo>
                  <a:pt x="1202" y="3331"/>
                </a:lnTo>
                <a:lnTo>
                  <a:pt x="1108" y="3299"/>
                </a:lnTo>
                <a:lnTo>
                  <a:pt x="1017" y="3262"/>
                </a:lnTo>
                <a:lnTo>
                  <a:pt x="929" y="3219"/>
                </a:lnTo>
                <a:lnTo>
                  <a:pt x="843" y="3173"/>
                </a:lnTo>
                <a:lnTo>
                  <a:pt x="760" y="3121"/>
                </a:lnTo>
                <a:lnTo>
                  <a:pt x="682" y="3065"/>
                </a:lnTo>
                <a:lnTo>
                  <a:pt x="606" y="3005"/>
                </a:lnTo>
                <a:lnTo>
                  <a:pt x="533" y="2940"/>
                </a:lnTo>
                <a:lnTo>
                  <a:pt x="465" y="2872"/>
                </a:lnTo>
                <a:lnTo>
                  <a:pt x="400" y="2799"/>
                </a:lnTo>
                <a:lnTo>
                  <a:pt x="341" y="2723"/>
                </a:lnTo>
                <a:lnTo>
                  <a:pt x="284" y="2645"/>
                </a:lnTo>
                <a:lnTo>
                  <a:pt x="232" y="2562"/>
                </a:lnTo>
                <a:lnTo>
                  <a:pt x="186" y="2476"/>
                </a:lnTo>
                <a:lnTo>
                  <a:pt x="143" y="2388"/>
                </a:lnTo>
                <a:lnTo>
                  <a:pt x="106" y="2297"/>
                </a:lnTo>
                <a:lnTo>
                  <a:pt x="74" y="2203"/>
                </a:lnTo>
                <a:lnTo>
                  <a:pt x="48" y="2107"/>
                </a:lnTo>
                <a:lnTo>
                  <a:pt x="28" y="2008"/>
                </a:lnTo>
                <a:lnTo>
                  <a:pt x="12" y="1908"/>
                </a:lnTo>
                <a:lnTo>
                  <a:pt x="3" y="1806"/>
                </a:lnTo>
                <a:lnTo>
                  <a:pt x="0" y="1703"/>
                </a:lnTo>
                <a:lnTo>
                  <a:pt x="3" y="1599"/>
                </a:lnTo>
                <a:lnTo>
                  <a:pt x="12" y="1497"/>
                </a:lnTo>
                <a:lnTo>
                  <a:pt x="28" y="1397"/>
                </a:lnTo>
                <a:lnTo>
                  <a:pt x="48" y="1298"/>
                </a:lnTo>
                <a:lnTo>
                  <a:pt x="74" y="1202"/>
                </a:lnTo>
                <a:lnTo>
                  <a:pt x="106" y="1108"/>
                </a:lnTo>
                <a:lnTo>
                  <a:pt x="143" y="1017"/>
                </a:lnTo>
                <a:lnTo>
                  <a:pt x="186" y="929"/>
                </a:lnTo>
                <a:lnTo>
                  <a:pt x="232" y="843"/>
                </a:lnTo>
                <a:lnTo>
                  <a:pt x="284" y="760"/>
                </a:lnTo>
                <a:lnTo>
                  <a:pt x="341" y="682"/>
                </a:lnTo>
                <a:lnTo>
                  <a:pt x="400" y="606"/>
                </a:lnTo>
                <a:lnTo>
                  <a:pt x="465" y="533"/>
                </a:lnTo>
                <a:lnTo>
                  <a:pt x="533" y="465"/>
                </a:lnTo>
                <a:lnTo>
                  <a:pt x="606" y="400"/>
                </a:lnTo>
                <a:lnTo>
                  <a:pt x="682" y="341"/>
                </a:lnTo>
                <a:lnTo>
                  <a:pt x="760" y="284"/>
                </a:lnTo>
                <a:lnTo>
                  <a:pt x="843" y="232"/>
                </a:lnTo>
                <a:lnTo>
                  <a:pt x="929" y="186"/>
                </a:lnTo>
                <a:lnTo>
                  <a:pt x="1017" y="143"/>
                </a:lnTo>
                <a:lnTo>
                  <a:pt x="1108" y="106"/>
                </a:lnTo>
                <a:lnTo>
                  <a:pt x="1202" y="74"/>
                </a:lnTo>
                <a:lnTo>
                  <a:pt x="1298" y="48"/>
                </a:lnTo>
                <a:lnTo>
                  <a:pt x="1397" y="28"/>
                </a:lnTo>
                <a:lnTo>
                  <a:pt x="1497" y="12"/>
                </a:lnTo>
                <a:lnTo>
                  <a:pt x="1599" y="3"/>
                </a:lnTo>
                <a:lnTo>
                  <a:pt x="1703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5" name="Freeform 48"/>
          <p:cNvSpPr>
            <a:spLocks noEditPoints="1"/>
          </p:cNvSpPr>
          <p:nvPr/>
        </p:nvSpPr>
        <p:spPr bwMode="auto">
          <a:xfrm>
            <a:off x="6353635" y="5710720"/>
            <a:ext cx="481986" cy="481986"/>
          </a:xfrm>
          <a:custGeom>
            <a:avLst/>
            <a:gdLst>
              <a:gd name="T0" fmla="*/ 1462 w 3405"/>
              <a:gd name="T1" fmla="*/ 1863 h 3405"/>
              <a:gd name="T2" fmla="*/ 659 w 3405"/>
              <a:gd name="T3" fmla="*/ 1703 h 3405"/>
              <a:gd name="T4" fmla="*/ 2746 w 3405"/>
              <a:gd name="T5" fmla="*/ 1222 h 3405"/>
              <a:gd name="T6" fmla="*/ 1703 w 3405"/>
              <a:gd name="T7" fmla="*/ 0 h 3405"/>
              <a:gd name="T8" fmla="*/ 1908 w 3405"/>
              <a:gd name="T9" fmla="*/ 12 h 3405"/>
              <a:gd name="T10" fmla="*/ 2107 w 3405"/>
              <a:gd name="T11" fmla="*/ 48 h 3405"/>
              <a:gd name="T12" fmla="*/ 2297 w 3405"/>
              <a:gd name="T13" fmla="*/ 106 h 3405"/>
              <a:gd name="T14" fmla="*/ 2476 w 3405"/>
              <a:gd name="T15" fmla="*/ 186 h 3405"/>
              <a:gd name="T16" fmla="*/ 2645 w 3405"/>
              <a:gd name="T17" fmla="*/ 284 h 3405"/>
              <a:gd name="T18" fmla="*/ 2799 w 3405"/>
              <a:gd name="T19" fmla="*/ 400 h 3405"/>
              <a:gd name="T20" fmla="*/ 2940 w 3405"/>
              <a:gd name="T21" fmla="*/ 533 h 3405"/>
              <a:gd name="T22" fmla="*/ 3065 w 3405"/>
              <a:gd name="T23" fmla="*/ 682 h 3405"/>
              <a:gd name="T24" fmla="*/ 3173 w 3405"/>
              <a:gd name="T25" fmla="*/ 843 h 3405"/>
              <a:gd name="T26" fmla="*/ 3262 w 3405"/>
              <a:gd name="T27" fmla="*/ 1017 h 3405"/>
              <a:gd name="T28" fmla="*/ 3331 w 3405"/>
              <a:gd name="T29" fmla="*/ 1202 h 3405"/>
              <a:gd name="T30" fmla="*/ 3377 w 3405"/>
              <a:gd name="T31" fmla="*/ 1397 h 3405"/>
              <a:gd name="T32" fmla="*/ 3402 w 3405"/>
              <a:gd name="T33" fmla="*/ 1599 h 3405"/>
              <a:gd name="T34" fmla="*/ 3402 w 3405"/>
              <a:gd name="T35" fmla="*/ 1806 h 3405"/>
              <a:gd name="T36" fmla="*/ 3377 w 3405"/>
              <a:gd name="T37" fmla="*/ 2008 h 3405"/>
              <a:gd name="T38" fmla="*/ 3331 w 3405"/>
              <a:gd name="T39" fmla="*/ 2203 h 3405"/>
              <a:gd name="T40" fmla="*/ 3262 w 3405"/>
              <a:gd name="T41" fmla="*/ 2388 h 3405"/>
              <a:gd name="T42" fmla="*/ 3173 w 3405"/>
              <a:gd name="T43" fmla="*/ 2562 h 3405"/>
              <a:gd name="T44" fmla="*/ 3065 w 3405"/>
              <a:gd name="T45" fmla="*/ 2723 h 3405"/>
              <a:gd name="T46" fmla="*/ 2940 w 3405"/>
              <a:gd name="T47" fmla="*/ 2872 h 3405"/>
              <a:gd name="T48" fmla="*/ 2799 w 3405"/>
              <a:gd name="T49" fmla="*/ 3005 h 3405"/>
              <a:gd name="T50" fmla="*/ 2645 w 3405"/>
              <a:gd name="T51" fmla="*/ 3121 h 3405"/>
              <a:gd name="T52" fmla="*/ 2476 w 3405"/>
              <a:gd name="T53" fmla="*/ 3219 h 3405"/>
              <a:gd name="T54" fmla="*/ 2297 w 3405"/>
              <a:gd name="T55" fmla="*/ 3299 h 3405"/>
              <a:gd name="T56" fmla="*/ 2107 w 3405"/>
              <a:gd name="T57" fmla="*/ 3357 h 3405"/>
              <a:gd name="T58" fmla="*/ 1908 w 3405"/>
              <a:gd name="T59" fmla="*/ 3393 h 3405"/>
              <a:gd name="T60" fmla="*/ 1703 w 3405"/>
              <a:gd name="T61" fmla="*/ 3405 h 3405"/>
              <a:gd name="T62" fmla="*/ 1497 w 3405"/>
              <a:gd name="T63" fmla="*/ 3393 h 3405"/>
              <a:gd name="T64" fmla="*/ 1298 w 3405"/>
              <a:gd name="T65" fmla="*/ 3357 h 3405"/>
              <a:gd name="T66" fmla="*/ 1108 w 3405"/>
              <a:gd name="T67" fmla="*/ 3299 h 3405"/>
              <a:gd name="T68" fmla="*/ 929 w 3405"/>
              <a:gd name="T69" fmla="*/ 3219 h 3405"/>
              <a:gd name="T70" fmla="*/ 760 w 3405"/>
              <a:gd name="T71" fmla="*/ 3121 h 3405"/>
              <a:gd name="T72" fmla="*/ 606 w 3405"/>
              <a:gd name="T73" fmla="*/ 3005 h 3405"/>
              <a:gd name="T74" fmla="*/ 465 w 3405"/>
              <a:gd name="T75" fmla="*/ 2872 h 3405"/>
              <a:gd name="T76" fmla="*/ 341 w 3405"/>
              <a:gd name="T77" fmla="*/ 2723 h 3405"/>
              <a:gd name="T78" fmla="*/ 232 w 3405"/>
              <a:gd name="T79" fmla="*/ 2562 h 3405"/>
              <a:gd name="T80" fmla="*/ 143 w 3405"/>
              <a:gd name="T81" fmla="*/ 2388 h 3405"/>
              <a:gd name="T82" fmla="*/ 74 w 3405"/>
              <a:gd name="T83" fmla="*/ 2203 h 3405"/>
              <a:gd name="T84" fmla="*/ 28 w 3405"/>
              <a:gd name="T85" fmla="*/ 2008 h 3405"/>
              <a:gd name="T86" fmla="*/ 3 w 3405"/>
              <a:gd name="T87" fmla="*/ 1806 h 3405"/>
              <a:gd name="T88" fmla="*/ 3 w 3405"/>
              <a:gd name="T89" fmla="*/ 1599 h 3405"/>
              <a:gd name="T90" fmla="*/ 28 w 3405"/>
              <a:gd name="T91" fmla="*/ 1397 h 3405"/>
              <a:gd name="T92" fmla="*/ 74 w 3405"/>
              <a:gd name="T93" fmla="*/ 1202 h 3405"/>
              <a:gd name="T94" fmla="*/ 143 w 3405"/>
              <a:gd name="T95" fmla="*/ 1017 h 3405"/>
              <a:gd name="T96" fmla="*/ 232 w 3405"/>
              <a:gd name="T97" fmla="*/ 843 h 3405"/>
              <a:gd name="T98" fmla="*/ 341 w 3405"/>
              <a:gd name="T99" fmla="*/ 682 h 3405"/>
              <a:gd name="T100" fmla="*/ 465 w 3405"/>
              <a:gd name="T101" fmla="*/ 533 h 3405"/>
              <a:gd name="T102" fmla="*/ 606 w 3405"/>
              <a:gd name="T103" fmla="*/ 400 h 3405"/>
              <a:gd name="T104" fmla="*/ 760 w 3405"/>
              <a:gd name="T105" fmla="*/ 284 h 3405"/>
              <a:gd name="T106" fmla="*/ 929 w 3405"/>
              <a:gd name="T107" fmla="*/ 186 h 3405"/>
              <a:gd name="T108" fmla="*/ 1108 w 3405"/>
              <a:gd name="T109" fmla="*/ 106 h 3405"/>
              <a:gd name="T110" fmla="*/ 1298 w 3405"/>
              <a:gd name="T111" fmla="*/ 48 h 3405"/>
              <a:gd name="T112" fmla="*/ 1497 w 3405"/>
              <a:gd name="T113" fmla="*/ 12 h 3405"/>
              <a:gd name="T114" fmla="*/ 1703 w 3405"/>
              <a:gd name="T115" fmla="*/ 0 h 3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05" h="3405">
                <a:moveTo>
                  <a:pt x="2424" y="900"/>
                </a:moveTo>
                <a:lnTo>
                  <a:pt x="1462" y="1863"/>
                </a:lnTo>
                <a:lnTo>
                  <a:pt x="980" y="1381"/>
                </a:lnTo>
                <a:lnTo>
                  <a:pt x="659" y="1703"/>
                </a:lnTo>
                <a:lnTo>
                  <a:pt x="1462" y="2505"/>
                </a:lnTo>
                <a:lnTo>
                  <a:pt x="2746" y="1222"/>
                </a:lnTo>
                <a:lnTo>
                  <a:pt x="2424" y="900"/>
                </a:lnTo>
                <a:close/>
                <a:moveTo>
                  <a:pt x="1703" y="0"/>
                </a:moveTo>
                <a:lnTo>
                  <a:pt x="1806" y="3"/>
                </a:lnTo>
                <a:lnTo>
                  <a:pt x="1908" y="12"/>
                </a:lnTo>
                <a:lnTo>
                  <a:pt x="2008" y="28"/>
                </a:lnTo>
                <a:lnTo>
                  <a:pt x="2107" y="48"/>
                </a:lnTo>
                <a:lnTo>
                  <a:pt x="2203" y="74"/>
                </a:lnTo>
                <a:lnTo>
                  <a:pt x="2297" y="106"/>
                </a:lnTo>
                <a:lnTo>
                  <a:pt x="2388" y="143"/>
                </a:lnTo>
                <a:lnTo>
                  <a:pt x="2476" y="186"/>
                </a:lnTo>
                <a:lnTo>
                  <a:pt x="2562" y="232"/>
                </a:lnTo>
                <a:lnTo>
                  <a:pt x="2645" y="284"/>
                </a:lnTo>
                <a:lnTo>
                  <a:pt x="2723" y="341"/>
                </a:lnTo>
                <a:lnTo>
                  <a:pt x="2799" y="400"/>
                </a:lnTo>
                <a:lnTo>
                  <a:pt x="2872" y="465"/>
                </a:lnTo>
                <a:lnTo>
                  <a:pt x="2940" y="533"/>
                </a:lnTo>
                <a:lnTo>
                  <a:pt x="3005" y="606"/>
                </a:lnTo>
                <a:lnTo>
                  <a:pt x="3065" y="682"/>
                </a:lnTo>
                <a:lnTo>
                  <a:pt x="3121" y="760"/>
                </a:lnTo>
                <a:lnTo>
                  <a:pt x="3173" y="843"/>
                </a:lnTo>
                <a:lnTo>
                  <a:pt x="3219" y="929"/>
                </a:lnTo>
                <a:lnTo>
                  <a:pt x="3262" y="1017"/>
                </a:lnTo>
                <a:lnTo>
                  <a:pt x="3299" y="1108"/>
                </a:lnTo>
                <a:lnTo>
                  <a:pt x="3331" y="1202"/>
                </a:lnTo>
                <a:lnTo>
                  <a:pt x="3357" y="1298"/>
                </a:lnTo>
                <a:lnTo>
                  <a:pt x="3377" y="1397"/>
                </a:lnTo>
                <a:lnTo>
                  <a:pt x="3393" y="1497"/>
                </a:lnTo>
                <a:lnTo>
                  <a:pt x="3402" y="1599"/>
                </a:lnTo>
                <a:lnTo>
                  <a:pt x="3405" y="1703"/>
                </a:lnTo>
                <a:lnTo>
                  <a:pt x="3402" y="1806"/>
                </a:lnTo>
                <a:lnTo>
                  <a:pt x="3393" y="1908"/>
                </a:lnTo>
                <a:lnTo>
                  <a:pt x="3377" y="2008"/>
                </a:lnTo>
                <a:lnTo>
                  <a:pt x="3357" y="2107"/>
                </a:lnTo>
                <a:lnTo>
                  <a:pt x="3331" y="2203"/>
                </a:lnTo>
                <a:lnTo>
                  <a:pt x="3299" y="2297"/>
                </a:lnTo>
                <a:lnTo>
                  <a:pt x="3262" y="2388"/>
                </a:lnTo>
                <a:lnTo>
                  <a:pt x="3219" y="2476"/>
                </a:lnTo>
                <a:lnTo>
                  <a:pt x="3173" y="2562"/>
                </a:lnTo>
                <a:lnTo>
                  <a:pt x="3121" y="2645"/>
                </a:lnTo>
                <a:lnTo>
                  <a:pt x="3065" y="2723"/>
                </a:lnTo>
                <a:lnTo>
                  <a:pt x="3005" y="2799"/>
                </a:lnTo>
                <a:lnTo>
                  <a:pt x="2940" y="2872"/>
                </a:lnTo>
                <a:lnTo>
                  <a:pt x="2872" y="2940"/>
                </a:lnTo>
                <a:lnTo>
                  <a:pt x="2799" y="3005"/>
                </a:lnTo>
                <a:lnTo>
                  <a:pt x="2723" y="3065"/>
                </a:lnTo>
                <a:lnTo>
                  <a:pt x="2645" y="3121"/>
                </a:lnTo>
                <a:lnTo>
                  <a:pt x="2562" y="3173"/>
                </a:lnTo>
                <a:lnTo>
                  <a:pt x="2476" y="3219"/>
                </a:lnTo>
                <a:lnTo>
                  <a:pt x="2388" y="3262"/>
                </a:lnTo>
                <a:lnTo>
                  <a:pt x="2297" y="3299"/>
                </a:lnTo>
                <a:lnTo>
                  <a:pt x="2203" y="3331"/>
                </a:lnTo>
                <a:lnTo>
                  <a:pt x="2107" y="3357"/>
                </a:lnTo>
                <a:lnTo>
                  <a:pt x="2008" y="3377"/>
                </a:lnTo>
                <a:lnTo>
                  <a:pt x="1908" y="3393"/>
                </a:lnTo>
                <a:lnTo>
                  <a:pt x="1806" y="3402"/>
                </a:lnTo>
                <a:lnTo>
                  <a:pt x="1703" y="3405"/>
                </a:lnTo>
                <a:lnTo>
                  <a:pt x="1599" y="3402"/>
                </a:lnTo>
                <a:lnTo>
                  <a:pt x="1497" y="3393"/>
                </a:lnTo>
                <a:lnTo>
                  <a:pt x="1397" y="3377"/>
                </a:lnTo>
                <a:lnTo>
                  <a:pt x="1298" y="3357"/>
                </a:lnTo>
                <a:lnTo>
                  <a:pt x="1202" y="3331"/>
                </a:lnTo>
                <a:lnTo>
                  <a:pt x="1108" y="3299"/>
                </a:lnTo>
                <a:lnTo>
                  <a:pt x="1017" y="3262"/>
                </a:lnTo>
                <a:lnTo>
                  <a:pt x="929" y="3219"/>
                </a:lnTo>
                <a:lnTo>
                  <a:pt x="843" y="3173"/>
                </a:lnTo>
                <a:lnTo>
                  <a:pt x="760" y="3121"/>
                </a:lnTo>
                <a:lnTo>
                  <a:pt x="682" y="3065"/>
                </a:lnTo>
                <a:lnTo>
                  <a:pt x="606" y="3005"/>
                </a:lnTo>
                <a:lnTo>
                  <a:pt x="533" y="2940"/>
                </a:lnTo>
                <a:lnTo>
                  <a:pt x="465" y="2872"/>
                </a:lnTo>
                <a:lnTo>
                  <a:pt x="400" y="2799"/>
                </a:lnTo>
                <a:lnTo>
                  <a:pt x="341" y="2723"/>
                </a:lnTo>
                <a:lnTo>
                  <a:pt x="284" y="2645"/>
                </a:lnTo>
                <a:lnTo>
                  <a:pt x="232" y="2562"/>
                </a:lnTo>
                <a:lnTo>
                  <a:pt x="186" y="2476"/>
                </a:lnTo>
                <a:lnTo>
                  <a:pt x="143" y="2388"/>
                </a:lnTo>
                <a:lnTo>
                  <a:pt x="106" y="2297"/>
                </a:lnTo>
                <a:lnTo>
                  <a:pt x="74" y="2203"/>
                </a:lnTo>
                <a:lnTo>
                  <a:pt x="48" y="2107"/>
                </a:lnTo>
                <a:lnTo>
                  <a:pt x="28" y="2008"/>
                </a:lnTo>
                <a:lnTo>
                  <a:pt x="12" y="1908"/>
                </a:lnTo>
                <a:lnTo>
                  <a:pt x="3" y="1806"/>
                </a:lnTo>
                <a:lnTo>
                  <a:pt x="0" y="1703"/>
                </a:lnTo>
                <a:lnTo>
                  <a:pt x="3" y="1599"/>
                </a:lnTo>
                <a:lnTo>
                  <a:pt x="12" y="1497"/>
                </a:lnTo>
                <a:lnTo>
                  <a:pt x="28" y="1397"/>
                </a:lnTo>
                <a:lnTo>
                  <a:pt x="48" y="1298"/>
                </a:lnTo>
                <a:lnTo>
                  <a:pt x="74" y="1202"/>
                </a:lnTo>
                <a:lnTo>
                  <a:pt x="106" y="1108"/>
                </a:lnTo>
                <a:lnTo>
                  <a:pt x="143" y="1017"/>
                </a:lnTo>
                <a:lnTo>
                  <a:pt x="186" y="929"/>
                </a:lnTo>
                <a:lnTo>
                  <a:pt x="232" y="843"/>
                </a:lnTo>
                <a:lnTo>
                  <a:pt x="284" y="760"/>
                </a:lnTo>
                <a:lnTo>
                  <a:pt x="341" y="682"/>
                </a:lnTo>
                <a:lnTo>
                  <a:pt x="400" y="606"/>
                </a:lnTo>
                <a:lnTo>
                  <a:pt x="465" y="533"/>
                </a:lnTo>
                <a:lnTo>
                  <a:pt x="533" y="465"/>
                </a:lnTo>
                <a:lnTo>
                  <a:pt x="606" y="400"/>
                </a:lnTo>
                <a:lnTo>
                  <a:pt x="682" y="341"/>
                </a:lnTo>
                <a:lnTo>
                  <a:pt x="760" y="284"/>
                </a:lnTo>
                <a:lnTo>
                  <a:pt x="843" y="232"/>
                </a:lnTo>
                <a:lnTo>
                  <a:pt x="929" y="186"/>
                </a:lnTo>
                <a:lnTo>
                  <a:pt x="1017" y="143"/>
                </a:lnTo>
                <a:lnTo>
                  <a:pt x="1108" y="106"/>
                </a:lnTo>
                <a:lnTo>
                  <a:pt x="1202" y="74"/>
                </a:lnTo>
                <a:lnTo>
                  <a:pt x="1298" y="48"/>
                </a:lnTo>
                <a:lnTo>
                  <a:pt x="1397" y="28"/>
                </a:lnTo>
                <a:lnTo>
                  <a:pt x="1497" y="12"/>
                </a:lnTo>
                <a:lnTo>
                  <a:pt x="1599" y="3"/>
                </a:lnTo>
                <a:lnTo>
                  <a:pt x="1703" y="0"/>
                </a:lnTo>
                <a:close/>
              </a:path>
            </a:pathLst>
          </a:custGeom>
          <a:solidFill>
            <a:schemeClr val="accent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extShape 2"/>
          <p:cNvSpPr txBox="1"/>
          <p:nvPr/>
        </p:nvSpPr>
        <p:spPr>
          <a:xfrm>
            <a:off x="947651" y="354452"/>
            <a:ext cx="6950509" cy="9676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s-PE" sz="3200" b="1" spc="-1" dirty="0">
                <a:solidFill>
                  <a:srgbClr val="00B050"/>
                </a:solidFill>
                <a:latin typeface="+mj-lt"/>
                <a:ea typeface="Tahoma"/>
              </a:rPr>
              <a:t>Principios del </a:t>
            </a:r>
            <a:r>
              <a:rPr lang="es-PE" sz="3200" b="1" spc="-1" dirty="0" err="1">
                <a:solidFill>
                  <a:srgbClr val="00B050"/>
                </a:solidFill>
                <a:latin typeface="+mj-lt"/>
                <a:ea typeface="Tahoma"/>
              </a:rPr>
              <a:t>Networker</a:t>
            </a:r>
            <a:endParaRPr lang="es-PE" sz="3200" b="1" spc="-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315" name="TextShape 3"/>
          <p:cNvSpPr txBox="1"/>
          <p:nvPr/>
        </p:nvSpPr>
        <p:spPr>
          <a:xfrm>
            <a:off x="1288186" y="1877932"/>
            <a:ext cx="9615627" cy="38880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43080" indent="-342720" algn="just">
              <a:spcBef>
                <a:spcPts val="479"/>
              </a:spcBef>
              <a:buClr>
                <a:srgbClr val="595959"/>
              </a:buClr>
              <a:buFont typeface="Arial"/>
              <a:buChar char="•"/>
            </a:pPr>
            <a:r>
              <a:rPr lang="es-PE" sz="2400" b="1" spc="-1" dirty="0">
                <a:solidFill>
                  <a:srgbClr val="002060"/>
                </a:solidFill>
                <a:latin typeface="+mj-lt"/>
                <a:ea typeface="Tahoma"/>
              </a:rPr>
              <a:t>Edificar:</a:t>
            </a:r>
            <a:r>
              <a:rPr lang="es-PE" sz="2400" spc="-1" dirty="0">
                <a:solidFill>
                  <a:srgbClr val="002060"/>
                </a:solidFill>
                <a:latin typeface="+mj-lt"/>
                <a:ea typeface="Tahoma"/>
              </a:rPr>
              <a:t> Es importante que construyas una gran imagen de respeto y admiración de tus líderes en el negocio.</a:t>
            </a:r>
            <a:endParaRPr lang="es-PE" sz="2400" spc="-1" dirty="0">
              <a:solidFill>
                <a:srgbClr val="002060"/>
              </a:solidFill>
              <a:latin typeface="+mj-lt"/>
            </a:endParaRPr>
          </a:p>
          <a:p>
            <a:pPr algn="just">
              <a:spcBef>
                <a:spcPts val="479"/>
              </a:spcBef>
            </a:pPr>
            <a:endParaRPr lang="es-PE" sz="2400" spc="-1" dirty="0">
              <a:solidFill>
                <a:srgbClr val="002060"/>
              </a:solidFill>
              <a:latin typeface="+mj-lt"/>
            </a:endParaRPr>
          </a:p>
          <a:p>
            <a:pPr marL="343080" indent="-342720" algn="just">
              <a:spcBef>
                <a:spcPts val="479"/>
              </a:spcBef>
              <a:buClr>
                <a:srgbClr val="595959"/>
              </a:buClr>
              <a:buFont typeface="Arial"/>
              <a:buChar char="•"/>
            </a:pPr>
            <a:r>
              <a:rPr lang="es-PE" sz="2400" b="1" spc="-1" dirty="0">
                <a:solidFill>
                  <a:srgbClr val="002060"/>
                </a:solidFill>
                <a:latin typeface="+mj-lt"/>
                <a:ea typeface="Tahoma"/>
              </a:rPr>
              <a:t>Respetar la línea de consulta: </a:t>
            </a:r>
            <a:r>
              <a:rPr lang="es-PE" sz="2400" spc="-1" dirty="0">
                <a:solidFill>
                  <a:srgbClr val="002060"/>
                </a:solidFill>
                <a:latin typeface="+mj-lt"/>
                <a:ea typeface="Tahoma"/>
              </a:rPr>
              <a:t>Resuelve todas tus dudas o inquietudes acudiendo a tu patrocinador directo.</a:t>
            </a:r>
            <a:endParaRPr lang="es-PE" sz="2400" spc="-1" dirty="0">
              <a:solidFill>
                <a:srgbClr val="002060"/>
              </a:solidFill>
              <a:latin typeface="+mj-lt"/>
            </a:endParaRPr>
          </a:p>
          <a:p>
            <a:pPr algn="just">
              <a:spcBef>
                <a:spcPts val="479"/>
              </a:spcBef>
            </a:pPr>
            <a:endParaRPr lang="es-PE" sz="2400" spc="-1" dirty="0">
              <a:solidFill>
                <a:srgbClr val="002060"/>
              </a:solidFill>
              <a:latin typeface="+mj-lt"/>
            </a:endParaRPr>
          </a:p>
          <a:p>
            <a:pPr marL="343080" indent="-342720" algn="just">
              <a:spcBef>
                <a:spcPts val="479"/>
              </a:spcBef>
              <a:buClr>
                <a:srgbClr val="595959"/>
              </a:buClr>
              <a:buFont typeface="Arial"/>
              <a:buChar char="•"/>
            </a:pPr>
            <a:r>
              <a:rPr lang="es-PE" sz="2400" b="1" spc="-1" dirty="0">
                <a:solidFill>
                  <a:srgbClr val="002060"/>
                </a:solidFill>
                <a:latin typeface="+mj-lt"/>
                <a:ea typeface="Tahoma"/>
              </a:rPr>
              <a:t>No cruce líneas: </a:t>
            </a:r>
            <a:r>
              <a:rPr lang="es-PE" sz="2400" spc="-1" dirty="0">
                <a:solidFill>
                  <a:srgbClr val="002060"/>
                </a:solidFill>
                <a:latin typeface="+mj-lt"/>
                <a:ea typeface="Tahoma"/>
              </a:rPr>
              <a:t>Respeta cada línea de trabajo. No es ético persuadir a líderes de otras organizaciones a que cambien de equipo.</a:t>
            </a:r>
            <a:endParaRPr lang="es-PE" sz="2400" spc="-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CustomShape 2"/>
          <p:cNvSpPr/>
          <p:nvPr/>
        </p:nvSpPr>
        <p:spPr>
          <a:xfrm>
            <a:off x="764771" y="846033"/>
            <a:ext cx="9668116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PE" sz="3200" b="1" spc="-1" dirty="0">
                <a:solidFill>
                  <a:srgbClr val="00B050"/>
                </a:solidFill>
                <a:latin typeface="+mj-lt"/>
                <a:ea typeface="Tahoma"/>
              </a:rPr>
              <a:t>Características de un </a:t>
            </a:r>
            <a:r>
              <a:rPr lang="es-PE" sz="3200" b="1" spc="-1" dirty="0" err="1">
                <a:solidFill>
                  <a:srgbClr val="00B050"/>
                </a:solidFill>
                <a:latin typeface="+mj-lt"/>
                <a:ea typeface="Tahoma"/>
              </a:rPr>
              <a:t>networker</a:t>
            </a:r>
            <a:endParaRPr lang="es-PE" sz="3200" b="1" spc="-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1013946" y="1983666"/>
            <a:ext cx="10164107" cy="34148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285840" indent="-285480" algn="just">
              <a:buClr>
                <a:srgbClr val="595959"/>
              </a:buClr>
              <a:buFont typeface="Arial"/>
              <a:buChar char="•"/>
            </a:pPr>
            <a:r>
              <a:rPr lang="es-PE" sz="2400" spc="-1" dirty="0">
                <a:solidFill>
                  <a:srgbClr val="002060"/>
                </a:solidFill>
                <a:latin typeface="+mj-lt"/>
                <a:ea typeface="Tahoma"/>
              </a:rPr>
              <a:t>Mantienen una actitud positiva.</a:t>
            </a:r>
          </a:p>
          <a:p>
            <a:pPr marL="285840" indent="-285480" algn="just">
              <a:buClr>
                <a:srgbClr val="595959"/>
              </a:buClr>
              <a:buFont typeface="Arial"/>
              <a:buChar char="•"/>
            </a:pPr>
            <a:endParaRPr lang="es-PE" sz="2400" spc="-1" dirty="0">
              <a:solidFill>
                <a:srgbClr val="002060"/>
              </a:solidFill>
              <a:latin typeface="+mj-lt"/>
              <a:ea typeface="Tahoma"/>
            </a:endParaRPr>
          </a:p>
          <a:p>
            <a:pPr marL="285840" indent="-285480" algn="just">
              <a:buClr>
                <a:srgbClr val="595959"/>
              </a:buClr>
              <a:buFont typeface="Arial"/>
              <a:buChar char="•"/>
            </a:pPr>
            <a:r>
              <a:rPr lang="es-PE" sz="2400" spc="-1" dirty="0">
                <a:solidFill>
                  <a:srgbClr val="002060"/>
                </a:solidFill>
                <a:latin typeface="+mj-lt"/>
                <a:ea typeface="Tahoma"/>
              </a:rPr>
              <a:t>Tiene sus metas y sueños claros.</a:t>
            </a:r>
          </a:p>
          <a:p>
            <a:pPr marL="285840" indent="-285480" algn="just">
              <a:buClr>
                <a:srgbClr val="595959"/>
              </a:buClr>
              <a:buFont typeface="Arial"/>
              <a:buChar char="•"/>
            </a:pPr>
            <a:endParaRPr lang="es-PE" sz="2400" spc="-1" dirty="0">
              <a:solidFill>
                <a:srgbClr val="002060"/>
              </a:solidFill>
              <a:latin typeface="+mj-lt"/>
              <a:ea typeface="Tahoma"/>
            </a:endParaRPr>
          </a:p>
          <a:p>
            <a:pPr marL="285840" indent="-285480" algn="just">
              <a:buClr>
                <a:srgbClr val="595959"/>
              </a:buClr>
              <a:buFont typeface="Arial"/>
              <a:buChar char="•"/>
            </a:pPr>
            <a:r>
              <a:rPr lang="es-PE" sz="2400" spc="-1" dirty="0">
                <a:solidFill>
                  <a:srgbClr val="002060"/>
                </a:solidFill>
                <a:latin typeface="+mj-lt"/>
                <a:ea typeface="Tahoma"/>
              </a:rPr>
              <a:t>Aprenden de sus errores.</a:t>
            </a:r>
          </a:p>
          <a:p>
            <a:pPr marL="285840" indent="-285480" algn="just">
              <a:buClr>
                <a:srgbClr val="595959"/>
              </a:buClr>
              <a:buFont typeface="Arial"/>
              <a:buChar char="•"/>
            </a:pPr>
            <a:endParaRPr lang="es-PE" sz="2400" spc="-1" dirty="0">
              <a:solidFill>
                <a:srgbClr val="002060"/>
              </a:solidFill>
              <a:latin typeface="+mj-lt"/>
              <a:ea typeface="Tahoma"/>
            </a:endParaRPr>
          </a:p>
          <a:p>
            <a:pPr marL="285840" indent="-285480" algn="just">
              <a:buClr>
                <a:srgbClr val="595959"/>
              </a:buClr>
              <a:buFont typeface="Arial"/>
              <a:buChar char="•"/>
            </a:pPr>
            <a:r>
              <a:rPr lang="es-PE" sz="2400" spc="-1" dirty="0">
                <a:solidFill>
                  <a:srgbClr val="002060"/>
                </a:solidFill>
                <a:latin typeface="+mj-lt"/>
                <a:ea typeface="Tahoma"/>
              </a:rPr>
              <a:t>Saben escuchar.</a:t>
            </a:r>
          </a:p>
          <a:p>
            <a:pPr marL="285840" indent="-285480" algn="just">
              <a:buClr>
                <a:srgbClr val="595959"/>
              </a:buClr>
              <a:buFont typeface="Arial"/>
              <a:buChar char="•"/>
            </a:pPr>
            <a:endParaRPr lang="es-PE" sz="2400" spc="-1" dirty="0">
              <a:solidFill>
                <a:srgbClr val="002060"/>
              </a:solidFill>
              <a:latin typeface="+mj-lt"/>
              <a:ea typeface="Tahoma"/>
            </a:endParaRPr>
          </a:p>
          <a:p>
            <a:pPr marL="285840" indent="-285480" algn="just">
              <a:buClr>
                <a:srgbClr val="595959"/>
              </a:buClr>
              <a:buFont typeface="Arial"/>
              <a:buChar char="•"/>
            </a:pPr>
            <a:r>
              <a:rPr lang="es-PE" sz="2400" spc="-1" dirty="0">
                <a:solidFill>
                  <a:srgbClr val="002060"/>
                </a:solidFill>
                <a:latin typeface="+mj-lt"/>
                <a:ea typeface="Tahoma"/>
              </a:rPr>
              <a:t>Son perseverantes y proactivos.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542" y="903259"/>
            <a:ext cx="4688458" cy="320570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4"/>
          <a:stretch/>
        </p:blipFill>
        <p:spPr>
          <a:xfrm>
            <a:off x="6645729" y="2791795"/>
            <a:ext cx="2952746" cy="216081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839" y="4288200"/>
            <a:ext cx="3772162" cy="2351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37941" y="2969723"/>
            <a:ext cx="3082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b="1" dirty="0" smtClean="0">
                <a:solidFill>
                  <a:srgbClr val="3CA642"/>
                </a:solidFill>
                <a:latin typeface="+mj-lt"/>
              </a:rPr>
              <a:t>Hoy </a:t>
            </a:r>
            <a:r>
              <a:rPr lang="en-IN" sz="3600" b="1" dirty="0" err="1" smtClean="0">
                <a:solidFill>
                  <a:srgbClr val="3CA642"/>
                </a:solidFill>
                <a:latin typeface="+mj-lt"/>
              </a:rPr>
              <a:t>veremos</a:t>
            </a:r>
            <a:endParaRPr lang="en-IN" sz="3600" b="1" dirty="0">
              <a:solidFill>
                <a:srgbClr val="3CA642"/>
              </a:solidFill>
              <a:latin typeface="+mj-lt"/>
            </a:endParaRPr>
          </a:p>
        </p:txBody>
      </p:sp>
      <p:sp>
        <p:nvSpPr>
          <p:cNvPr id="6" name="Freeform 5"/>
          <p:cNvSpPr>
            <a:spLocks noEditPoints="1"/>
          </p:cNvSpPr>
          <p:nvPr/>
        </p:nvSpPr>
        <p:spPr bwMode="auto">
          <a:xfrm>
            <a:off x="1432023" y="3128937"/>
            <a:ext cx="389885" cy="327902"/>
          </a:xfrm>
          <a:custGeom>
            <a:avLst/>
            <a:gdLst>
              <a:gd name="T0" fmla="*/ 684 w 684"/>
              <a:gd name="T1" fmla="*/ 86 h 572"/>
              <a:gd name="T2" fmla="*/ 676 w 684"/>
              <a:gd name="T3" fmla="*/ 106 h 572"/>
              <a:gd name="T4" fmla="*/ 656 w 684"/>
              <a:gd name="T5" fmla="*/ 114 h 572"/>
              <a:gd name="T6" fmla="*/ 28 w 684"/>
              <a:gd name="T7" fmla="*/ 114 h 572"/>
              <a:gd name="T8" fmla="*/ 8 w 684"/>
              <a:gd name="T9" fmla="*/ 106 h 572"/>
              <a:gd name="T10" fmla="*/ 0 w 684"/>
              <a:gd name="T11" fmla="*/ 86 h 572"/>
              <a:gd name="T12" fmla="*/ 0 w 684"/>
              <a:gd name="T13" fmla="*/ 28 h 572"/>
              <a:gd name="T14" fmla="*/ 8 w 684"/>
              <a:gd name="T15" fmla="*/ 8 h 572"/>
              <a:gd name="T16" fmla="*/ 28 w 684"/>
              <a:gd name="T17" fmla="*/ 0 h 572"/>
              <a:gd name="T18" fmla="*/ 656 w 684"/>
              <a:gd name="T19" fmla="*/ 0 h 572"/>
              <a:gd name="T20" fmla="*/ 676 w 684"/>
              <a:gd name="T21" fmla="*/ 8 h 572"/>
              <a:gd name="T22" fmla="*/ 684 w 684"/>
              <a:gd name="T23" fmla="*/ 28 h 572"/>
              <a:gd name="T24" fmla="*/ 684 w 684"/>
              <a:gd name="T25" fmla="*/ 314 h 572"/>
              <a:gd name="T26" fmla="*/ 682 w 684"/>
              <a:gd name="T27" fmla="*/ 326 h 572"/>
              <a:gd name="T28" fmla="*/ 668 w 684"/>
              <a:gd name="T29" fmla="*/ 340 h 572"/>
              <a:gd name="T30" fmla="*/ 28 w 684"/>
              <a:gd name="T31" fmla="*/ 342 h 572"/>
              <a:gd name="T32" fmla="*/ 16 w 684"/>
              <a:gd name="T33" fmla="*/ 340 h 572"/>
              <a:gd name="T34" fmla="*/ 2 w 684"/>
              <a:gd name="T35" fmla="*/ 326 h 572"/>
              <a:gd name="T36" fmla="*/ 0 w 684"/>
              <a:gd name="T37" fmla="*/ 258 h 572"/>
              <a:gd name="T38" fmla="*/ 2 w 684"/>
              <a:gd name="T39" fmla="*/ 246 h 572"/>
              <a:gd name="T40" fmla="*/ 16 w 684"/>
              <a:gd name="T41" fmla="*/ 230 h 572"/>
              <a:gd name="T42" fmla="*/ 656 w 684"/>
              <a:gd name="T43" fmla="*/ 228 h 572"/>
              <a:gd name="T44" fmla="*/ 668 w 684"/>
              <a:gd name="T45" fmla="*/ 230 h 572"/>
              <a:gd name="T46" fmla="*/ 682 w 684"/>
              <a:gd name="T47" fmla="*/ 246 h 572"/>
              <a:gd name="T48" fmla="*/ 684 w 684"/>
              <a:gd name="T49" fmla="*/ 314 h 572"/>
              <a:gd name="T50" fmla="*/ 684 w 684"/>
              <a:gd name="T51" fmla="*/ 542 h 572"/>
              <a:gd name="T52" fmla="*/ 676 w 684"/>
              <a:gd name="T53" fmla="*/ 562 h 572"/>
              <a:gd name="T54" fmla="*/ 656 w 684"/>
              <a:gd name="T55" fmla="*/ 572 h 572"/>
              <a:gd name="T56" fmla="*/ 28 w 684"/>
              <a:gd name="T57" fmla="*/ 572 h 572"/>
              <a:gd name="T58" fmla="*/ 8 w 684"/>
              <a:gd name="T59" fmla="*/ 562 h 572"/>
              <a:gd name="T60" fmla="*/ 0 w 684"/>
              <a:gd name="T61" fmla="*/ 542 h 572"/>
              <a:gd name="T62" fmla="*/ 0 w 684"/>
              <a:gd name="T63" fmla="*/ 486 h 572"/>
              <a:gd name="T64" fmla="*/ 8 w 684"/>
              <a:gd name="T65" fmla="*/ 466 h 572"/>
              <a:gd name="T66" fmla="*/ 28 w 684"/>
              <a:gd name="T67" fmla="*/ 458 h 572"/>
              <a:gd name="T68" fmla="*/ 656 w 684"/>
              <a:gd name="T69" fmla="*/ 458 h 572"/>
              <a:gd name="T70" fmla="*/ 676 w 684"/>
              <a:gd name="T71" fmla="*/ 466 h 572"/>
              <a:gd name="T72" fmla="*/ 684 w 684"/>
              <a:gd name="T73" fmla="*/ 486 h 5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684" h="572">
                <a:moveTo>
                  <a:pt x="684" y="86"/>
                </a:moveTo>
                <a:lnTo>
                  <a:pt x="684" y="86"/>
                </a:lnTo>
                <a:lnTo>
                  <a:pt x="682" y="96"/>
                </a:lnTo>
                <a:lnTo>
                  <a:pt x="676" y="106"/>
                </a:lnTo>
                <a:lnTo>
                  <a:pt x="668" y="112"/>
                </a:lnTo>
                <a:lnTo>
                  <a:pt x="656" y="114"/>
                </a:lnTo>
                <a:lnTo>
                  <a:pt x="28" y="114"/>
                </a:lnTo>
                <a:lnTo>
                  <a:pt x="28" y="114"/>
                </a:lnTo>
                <a:lnTo>
                  <a:pt x="16" y="112"/>
                </a:lnTo>
                <a:lnTo>
                  <a:pt x="8" y="106"/>
                </a:lnTo>
                <a:lnTo>
                  <a:pt x="2" y="96"/>
                </a:lnTo>
                <a:lnTo>
                  <a:pt x="0" y="86"/>
                </a:lnTo>
                <a:lnTo>
                  <a:pt x="0" y="28"/>
                </a:lnTo>
                <a:lnTo>
                  <a:pt x="0" y="28"/>
                </a:lnTo>
                <a:lnTo>
                  <a:pt x="2" y="18"/>
                </a:lnTo>
                <a:lnTo>
                  <a:pt x="8" y="8"/>
                </a:lnTo>
                <a:lnTo>
                  <a:pt x="16" y="2"/>
                </a:lnTo>
                <a:lnTo>
                  <a:pt x="28" y="0"/>
                </a:lnTo>
                <a:lnTo>
                  <a:pt x="656" y="0"/>
                </a:lnTo>
                <a:lnTo>
                  <a:pt x="656" y="0"/>
                </a:lnTo>
                <a:lnTo>
                  <a:pt x="668" y="2"/>
                </a:lnTo>
                <a:lnTo>
                  <a:pt x="676" y="8"/>
                </a:lnTo>
                <a:lnTo>
                  <a:pt x="682" y="18"/>
                </a:lnTo>
                <a:lnTo>
                  <a:pt x="684" y="28"/>
                </a:lnTo>
                <a:lnTo>
                  <a:pt x="684" y="86"/>
                </a:lnTo>
                <a:close/>
                <a:moveTo>
                  <a:pt x="684" y="314"/>
                </a:moveTo>
                <a:lnTo>
                  <a:pt x="684" y="314"/>
                </a:lnTo>
                <a:lnTo>
                  <a:pt x="682" y="326"/>
                </a:lnTo>
                <a:lnTo>
                  <a:pt x="676" y="334"/>
                </a:lnTo>
                <a:lnTo>
                  <a:pt x="668" y="340"/>
                </a:lnTo>
                <a:lnTo>
                  <a:pt x="656" y="342"/>
                </a:lnTo>
                <a:lnTo>
                  <a:pt x="28" y="342"/>
                </a:lnTo>
                <a:lnTo>
                  <a:pt x="28" y="342"/>
                </a:lnTo>
                <a:lnTo>
                  <a:pt x="16" y="340"/>
                </a:lnTo>
                <a:lnTo>
                  <a:pt x="8" y="334"/>
                </a:lnTo>
                <a:lnTo>
                  <a:pt x="2" y="326"/>
                </a:lnTo>
                <a:lnTo>
                  <a:pt x="0" y="314"/>
                </a:lnTo>
                <a:lnTo>
                  <a:pt x="0" y="258"/>
                </a:lnTo>
                <a:lnTo>
                  <a:pt x="0" y="258"/>
                </a:lnTo>
                <a:lnTo>
                  <a:pt x="2" y="246"/>
                </a:lnTo>
                <a:lnTo>
                  <a:pt x="8" y="236"/>
                </a:lnTo>
                <a:lnTo>
                  <a:pt x="16" y="230"/>
                </a:lnTo>
                <a:lnTo>
                  <a:pt x="28" y="228"/>
                </a:lnTo>
                <a:lnTo>
                  <a:pt x="656" y="228"/>
                </a:lnTo>
                <a:lnTo>
                  <a:pt x="656" y="228"/>
                </a:lnTo>
                <a:lnTo>
                  <a:pt x="668" y="230"/>
                </a:lnTo>
                <a:lnTo>
                  <a:pt x="676" y="236"/>
                </a:lnTo>
                <a:lnTo>
                  <a:pt x="682" y="246"/>
                </a:lnTo>
                <a:lnTo>
                  <a:pt x="684" y="258"/>
                </a:lnTo>
                <a:lnTo>
                  <a:pt x="684" y="314"/>
                </a:lnTo>
                <a:close/>
                <a:moveTo>
                  <a:pt x="684" y="542"/>
                </a:moveTo>
                <a:lnTo>
                  <a:pt x="684" y="542"/>
                </a:lnTo>
                <a:lnTo>
                  <a:pt x="682" y="554"/>
                </a:lnTo>
                <a:lnTo>
                  <a:pt x="676" y="562"/>
                </a:lnTo>
                <a:lnTo>
                  <a:pt x="668" y="570"/>
                </a:lnTo>
                <a:lnTo>
                  <a:pt x="656" y="572"/>
                </a:lnTo>
                <a:lnTo>
                  <a:pt x="28" y="572"/>
                </a:lnTo>
                <a:lnTo>
                  <a:pt x="28" y="572"/>
                </a:lnTo>
                <a:lnTo>
                  <a:pt x="16" y="570"/>
                </a:lnTo>
                <a:lnTo>
                  <a:pt x="8" y="562"/>
                </a:lnTo>
                <a:lnTo>
                  <a:pt x="2" y="554"/>
                </a:lnTo>
                <a:lnTo>
                  <a:pt x="0" y="542"/>
                </a:lnTo>
                <a:lnTo>
                  <a:pt x="0" y="486"/>
                </a:lnTo>
                <a:lnTo>
                  <a:pt x="0" y="486"/>
                </a:lnTo>
                <a:lnTo>
                  <a:pt x="2" y="474"/>
                </a:lnTo>
                <a:lnTo>
                  <a:pt x="8" y="466"/>
                </a:lnTo>
                <a:lnTo>
                  <a:pt x="16" y="460"/>
                </a:lnTo>
                <a:lnTo>
                  <a:pt x="28" y="458"/>
                </a:lnTo>
                <a:lnTo>
                  <a:pt x="656" y="458"/>
                </a:lnTo>
                <a:lnTo>
                  <a:pt x="656" y="458"/>
                </a:lnTo>
                <a:lnTo>
                  <a:pt x="668" y="460"/>
                </a:lnTo>
                <a:lnTo>
                  <a:pt x="676" y="466"/>
                </a:lnTo>
                <a:lnTo>
                  <a:pt x="682" y="474"/>
                </a:lnTo>
                <a:lnTo>
                  <a:pt x="684" y="486"/>
                </a:lnTo>
                <a:lnTo>
                  <a:pt x="684" y="54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  <p:sp>
        <p:nvSpPr>
          <p:cNvPr id="10" name="CustomShape 2"/>
          <p:cNvSpPr/>
          <p:nvPr/>
        </p:nvSpPr>
        <p:spPr>
          <a:xfrm>
            <a:off x="5508101" y="1569586"/>
            <a:ext cx="5447766" cy="377450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s-PE" sz="2400" spc="-1" dirty="0">
                <a:solidFill>
                  <a:srgbClr val="002060"/>
                </a:solidFill>
                <a:latin typeface="+mj-lt"/>
                <a:ea typeface="Tahoma"/>
              </a:rPr>
              <a:t>Bienvenida a TIENS</a:t>
            </a:r>
          </a:p>
          <a:p>
            <a:pPr marL="914400" indent="-914400">
              <a:buFont typeface="+mj-lt"/>
              <a:buAutoNum type="arabicPeriod"/>
            </a:pPr>
            <a:r>
              <a:rPr lang="es-PE" sz="2400" spc="-1" dirty="0">
                <a:solidFill>
                  <a:srgbClr val="002060"/>
                </a:solidFill>
                <a:latin typeface="+mj-lt"/>
                <a:ea typeface="Tahoma"/>
              </a:rPr>
              <a:t>Estás en la empresa correcta, en el momento correcto</a:t>
            </a:r>
          </a:p>
          <a:p>
            <a:pPr marL="914400" indent="-914400">
              <a:buFont typeface="+mj-lt"/>
              <a:buAutoNum type="arabicPeriod"/>
            </a:pPr>
            <a:r>
              <a:rPr lang="es-PE" sz="2400" spc="-1" dirty="0">
                <a:solidFill>
                  <a:srgbClr val="002060"/>
                </a:solidFill>
                <a:latin typeface="+mj-lt"/>
                <a:ea typeface="Tahoma"/>
              </a:rPr>
              <a:t>El perfil del </a:t>
            </a:r>
            <a:r>
              <a:rPr lang="es-PE" sz="2400" spc="-1" dirty="0" err="1">
                <a:solidFill>
                  <a:srgbClr val="002060"/>
                </a:solidFill>
                <a:latin typeface="+mj-lt"/>
                <a:ea typeface="Tahoma"/>
              </a:rPr>
              <a:t>networker</a:t>
            </a:r>
            <a:r>
              <a:rPr lang="es-PE" sz="2400" spc="-1" dirty="0">
                <a:solidFill>
                  <a:srgbClr val="002060"/>
                </a:solidFill>
                <a:latin typeface="+mj-lt"/>
                <a:ea typeface="Tahoma"/>
              </a:rPr>
              <a:t> profesional</a:t>
            </a:r>
          </a:p>
          <a:p>
            <a:pPr marL="914400" indent="-914400">
              <a:buFont typeface="+mj-lt"/>
              <a:buAutoNum type="arabicPeriod"/>
            </a:pPr>
            <a:r>
              <a:rPr lang="es-PE" sz="2400" spc="-1" dirty="0">
                <a:solidFill>
                  <a:srgbClr val="002060"/>
                </a:solidFill>
                <a:latin typeface="+mj-lt"/>
                <a:ea typeface="Tahoma"/>
              </a:rPr>
              <a:t>Leyes del </a:t>
            </a:r>
            <a:r>
              <a:rPr lang="es-PE" sz="2400" spc="-1" dirty="0" err="1">
                <a:solidFill>
                  <a:srgbClr val="002060"/>
                </a:solidFill>
                <a:latin typeface="+mj-lt"/>
                <a:ea typeface="Tahoma"/>
              </a:rPr>
              <a:t>networker</a:t>
            </a:r>
            <a:endParaRPr lang="es-PE" sz="2400" spc="-1" dirty="0">
              <a:solidFill>
                <a:srgbClr val="002060"/>
              </a:solidFill>
              <a:latin typeface="+mj-lt"/>
              <a:ea typeface="Tahoma"/>
            </a:endParaRPr>
          </a:p>
          <a:p>
            <a:pPr marL="914400" indent="-914400">
              <a:buFont typeface="+mj-lt"/>
              <a:buAutoNum type="arabicPeriod"/>
            </a:pPr>
            <a:r>
              <a:rPr lang="es-PE" sz="2400" spc="-1" dirty="0">
                <a:solidFill>
                  <a:srgbClr val="002060"/>
                </a:solidFill>
                <a:latin typeface="+mj-lt"/>
                <a:ea typeface="Tahoma"/>
              </a:rPr>
              <a:t>Kit de afiliación: elementos e importancia</a:t>
            </a:r>
          </a:p>
          <a:p>
            <a:pPr marL="914400" indent="-914400">
              <a:buFont typeface="+mj-lt"/>
              <a:buAutoNum type="arabicPeriod"/>
            </a:pPr>
            <a:r>
              <a:rPr lang="es-PE" sz="2400" spc="-1" dirty="0">
                <a:solidFill>
                  <a:srgbClr val="002060"/>
                </a:solidFill>
                <a:latin typeface="+mj-lt"/>
                <a:ea typeface="Tahoma"/>
              </a:rPr>
              <a:t>Define tu sueño y conviértelo en una meta SMART </a:t>
            </a:r>
          </a:p>
        </p:txBody>
      </p:sp>
    </p:spTree>
    <p:extLst>
      <p:ext uri="{BB962C8B-B14F-4D97-AF65-F5344CB8AC3E}">
        <p14:creationId xmlns:p14="http://schemas.microsoft.com/office/powerpoint/2010/main" val="109442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CustomShape 2"/>
          <p:cNvSpPr/>
          <p:nvPr/>
        </p:nvSpPr>
        <p:spPr>
          <a:xfrm>
            <a:off x="764771" y="846033"/>
            <a:ext cx="9668116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PE" sz="3200" b="1" spc="-1" dirty="0">
                <a:solidFill>
                  <a:srgbClr val="00B050"/>
                </a:solidFill>
                <a:latin typeface="+mj-lt"/>
                <a:ea typeface="Tahoma"/>
              </a:rPr>
              <a:t>Características de un </a:t>
            </a:r>
            <a:r>
              <a:rPr lang="es-PE" sz="3200" b="1" spc="-1" dirty="0" err="1">
                <a:solidFill>
                  <a:srgbClr val="00B050"/>
                </a:solidFill>
                <a:latin typeface="+mj-lt"/>
                <a:ea typeface="Tahoma"/>
              </a:rPr>
              <a:t>networker</a:t>
            </a:r>
            <a:endParaRPr lang="es-PE" sz="3200" b="1" spc="-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1013946" y="2183171"/>
            <a:ext cx="10164107" cy="30455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285840" indent="-285480" algn="just">
              <a:buClr>
                <a:srgbClr val="595959"/>
              </a:buClr>
              <a:buFont typeface="Arial"/>
              <a:buChar char="•"/>
            </a:pPr>
            <a:r>
              <a:rPr lang="es-PE" sz="2400" spc="-1" dirty="0">
                <a:solidFill>
                  <a:srgbClr val="002060"/>
                </a:solidFill>
                <a:latin typeface="+mj-lt"/>
                <a:ea typeface="Tahoma"/>
              </a:rPr>
              <a:t>Consume los productos, crea su propio testimonio y los recomienda. </a:t>
            </a:r>
            <a:endParaRPr lang="es-PE" sz="2400" spc="-1" dirty="0">
              <a:solidFill>
                <a:srgbClr val="002060"/>
              </a:solidFill>
              <a:latin typeface="+mj-lt"/>
            </a:endParaRPr>
          </a:p>
          <a:p>
            <a:pPr algn="just">
              <a:lnSpc>
                <a:spcPct val="100000"/>
              </a:lnSpc>
            </a:pPr>
            <a:endParaRPr lang="es-PE" sz="2400" spc="-1" dirty="0">
              <a:solidFill>
                <a:srgbClr val="002060"/>
              </a:solidFill>
              <a:latin typeface="+mj-lt"/>
            </a:endParaRPr>
          </a:p>
          <a:p>
            <a:pPr marL="285840" indent="-285480" algn="just">
              <a:buClr>
                <a:srgbClr val="595959"/>
              </a:buClr>
              <a:buFont typeface="Arial"/>
              <a:buChar char="•"/>
            </a:pPr>
            <a:r>
              <a:rPr lang="es-PE" sz="2400" spc="-1" dirty="0">
                <a:solidFill>
                  <a:srgbClr val="002060"/>
                </a:solidFill>
                <a:latin typeface="+mj-lt"/>
                <a:ea typeface="Tahoma"/>
              </a:rPr>
              <a:t>Invierte en su marca personal (imagen, vestimenta).</a:t>
            </a:r>
            <a:endParaRPr lang="es-PE" sz="2400" spc="-1" dirty="0">
              <a:solidFill>
                <a:srgbClr val="002060"/>
              </a:solidFill>
              <a:latin typeface="+mj-lt"/>
            </a:endParaRPr>
          </a:p>
          <a:p>
            <a:pPr algn="just">
              <a:lnSpc>
                <a:spcPct val="100000"/>
              </a:lnSpc>
            </a:pPr>
            <a:endParaRPr lang="es-PE" sz="2400" spc="-1" dirty="0">
              <a:solidFill>
                <a:srgbClr val="002060"/>
              </a:solidFill>
              <a:latin typeface="+mj-lt"/>
            </a:endParaRPr>
          </a:p>
          <a:p>
            <a:pPr marL="285840" indent="-285480" algn="just">
              <a:buClr>
                <a:srgbClr val="595959"/>
              </a:buClr>
              <a:buFont typeface="Arial"/>
              <a:buChar char="•"/>
            </a:pPr>
            <a:r>
              <a:rPr lang="es-PE" sz="2400" spc="-1" dirty="0">
                <a:solidFill>
                  <a:srgbClr val="002060"/>
                </a:solidFill>
                <a:latin typeface="+mj-lt"/>
                <a:ea typeface="Tahoma"/>
              </a:rPr>
              <a:t>Invierte en su crecimiento profesional y personal.</a:t>
            </a:r>
            <a:endParaRPr lang="es-PE" sz="2400" spc="-1" dirty="0">
              <a:solidFill>
                <a:srgbClr val="002060"/>
              </a:solidFill>
              <a:latin typeface="+mj-lt"/>
            </a:endParaRPr>
          </a:p>
          <a:p>
            <a:pPr algn="just">
              <a:lnSpc>
                <a:spcPct val="100000"/>
              </a:lnSpc>
            </a:pPr>
            <a:endParaRPr lang="es-PE" sz="2400" spc="-1" dirty="0">
              <a:solidFill>
                <a:srgbClr val="002060"/>
              </a:solidFill>
              <a:latin typeface="+mj-lt"/>
            </a:endParaRPr>
          </a:p>
          <a:p>
            <a:pPr marL="285840" indent="-285480" algn="just">
              <a:buClr>
                <a:srgbClr val="595959"/>
              </a:buClr>
              <a:buFont typeface="Arial"/>
              <a:buChar char="•"/>
            </a:pPr>
            <a:r>
              <a:rPr lang="es-PE" sz="2400" spc="-1" dirty="0">
                <a:solidFill>
                  <a:srgbClr val="002060"/>
                </a:solidFill>
                <a:latin typeface="+mj-lt"/>
                <a:ea typeface="Tahoma"/>
              </a:rPr>
              <a:t>Se convierte en un líder para otros empresarios, enseña a otras personas a través del ejemplo y de su testimonio personal.</a:t>
            </a:r>
            <a:endParaRPr lang="es-PE" sz="2400" spc="-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3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 Imagen"/>
          <p:cNvPicPr/>
          <p:nvPr/>
        </p:nvPicPr>
        <p:blipFill>
          <a:blip r:embed="rId2">
            <a:alphaModFix amt="20000"/>
          </a:blip>
          <a:srcRect t="32523" b="12100"/>
          <a:stretch/>
        </p:blipFill>
        <p:spPr>
          <a:xfrm>
            <a:off x="740722" y="-529435"/>
            <a:ext cx="9993085" cy="7827412"/>
          </a:xfrm>
          <a:prstGeom prst="rect">
            <a:avLst/>
          </a:prstGeom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1B899E0-214F-4597-B16A-42081AB73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4189615"/>
            <a:ext cx="10484880" cy="1468276"/>
          </a:xfrm>
        </p:spPr>
        <p:txBody>
          <a:bodyPr/>
          <a:lstStyle/>
          <a:p>
            <a:pPr algn="r"/>
            <a:r>
              <a:rPr lang="es-PE" b="1" dirty="0">
                <a:solidFill>
                  <a:srgbClr val="00B050"/>
                </a:solidFill>
              </a:rPr>
              <a:t>EL KIT DE AFILIACIÓN TIENS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C3E816F-B520-4692-ADE7-286F13ABF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43" y="298590"/>
            <a:ext cx="3276075" cy="800371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>
            <a:off x="10009414" y="5355771"/>
            <a:ext cx="1572746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486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CustomShape 2"/>
          <p:cNvSpPr/>
          <p:nvPr/>
        </p:nvSpPr>
        <p:spPr>
          <a:xfrm>
            <a:off x="448887" y="332640"/>
            <a:ext cx="11321935" cy="6156720"/>
          </a:xfrm>
          <a:prstGeom prst="rect">
            <a:avLst/>
          </a:prstGeom>
          <a:noFill/>
          <a:ln w="28440"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763" name="Imagen 9"/>
          <p:cNvPicPr/>
          <p:nvPr/>
        </p:nvPicPr>
        <p:blipFill rotWithShape="1">
          <a:blip r:embed="rId3"/>
          <a:srcRect l="6847" t="27088" r="11343"/>
          <a:stretch/>
        </p:blipFill>
        <p:spPr>
          <a:xfrm>
            <a:off x="0" y="0"/>
            <a:ext cx="12192000" cy="7042320"/>
          </a:xfrm>
          <a:prstGeom prst="rect">
            <a:avLst/>
          </a:prstGeom>
          <a:ln>
            <a:noFill/>
          </a:ln>
        </p:spPr>
      </p:pic>
      <p:pic>
        <p:nvPicPr>
          <p:cNvPr id="764" name="1 Imagen"/>
          <p:cNvPicPr/>
          <p:nvPr/>
        </p:nvPicPr>
        <p:blipFill>
          <a:blip r:embed="rId4"/>
          <a:srcRect t="32523" b="12100"/>
          <a:stretch/>
        </p:blipFill>
        <p:spPr>
          <a:xfrm>
            <a:off x="2720274" y="1704993"/>
            <a:ext cx="6779160" cy="5310000"/>
          </a:xfrm>
          <a:prstGeom prst="rect">
            <a:avLst/>
          </a:prstGeom>
          <a:ln>
            <a:noFill/>
          </a:ln>
        </p:spPr>
      </p:pic>
      <p:sp>
        <p:nvSpPr>
          <p:cNvPr id="765" name="CustomShape 3"/>
          <p:cNvSpPr/>
          <p:nvPr/>
        </p:nvSpPr>
        <p:spPr>
          <a:xfrm>
            <a:off x="1083426" y="998561"/>
            <a:ext cx="10025148" cy="706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PE" sz="4000" b="1" spc="-1" dirty="0">
                <a:solidFill>
                  <a:srgbClr val="00B050"/>
                </a:solidFill>
                <a:latin typeface="+mj-lt"/>
                <a:ea typeface="Tahoma"/>
              </a:rPr>
              <a:t>¿Revisaste tu Kit de Afiliación?</a:t>
            </a:r>
            <a:endParaRPr lang="es-PE" sz="4000" spc="-1" dirty="0">
              <a:solidFill>
                <a:srgbClr val="00B05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TextShape 1"/>
          <p:cNvSpPr txBox="1"/>
          <p:nvPr/>
        </p:nvSpPr>
        <p:spPr>
          <a:xfrm>
            <a:off x="935956" y="646140"/>
            <a:ext cx="5556231" cy="83352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s-PE" sz="3600" b="1" spc="-1" dirty="0">
                <a:solidFill>
                  <a:srgbClr val="00B050"/>
                </a:solidFill>
                <a:latin typeface="+mj-lt"/>
                <a:ea typeface="Tahoma" charset="0"/>
                <a:cs typeface="Tahoma" charset="0"/>
              </a:rPr>
              <a:t>Guía de Inicio</a:t>
            </a:r>
          </a:p>
        </p:txBody>
      </p:sp>
      <p:sp>
        <p:nvSpPr>
          <p:cNvPr id="769" name="TextShape 3"/>
          <p:cNvSpPr txBox="1"/>
          <p:nvPr/>
        </p:nvSpPr>
        <p:spPr>
          <a:xfrm>
            <a:off x="6234546" y="2014315"/>
            <a:ext cx="5494879" cy="316806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PE" sz="2400" spc="-1" dirty="0">
                <a:solidFill>
                  <a:srgbClr val="002060"/>
                </a:solidFill>
                <a:latin typeface="+mj-lt"/>
                <a:ea typeface="Tahoma" charset="0"/>
                <a:cs typeface="Tahoma" charset="0"/>
              </a:rPr>
              <a:t>Tu primer acercamiento a </a:t>
            </a:r>
            <a:r>
              <a:rPr lang="es-PE" sz="2400" spc="-1" dirty="0" err="1">
                <a:solidFill>
                  <a:srgbClr val="002060"/>
                </a:solidFill>
                <a:latin typeface="+mj-lt"/>
                <a:ea typeface="Tahoma" charset="0"/>
                <a:cs typeface="Tahoma" charset="0"/>
              </a:rPr>
              <a:t>Tiens</a:t>
            </a:r>
            <a:r>
              <a:rPr lang="es-PE" sz="2400" spc="-1" dirty="0">
                <a:solidFill>
                  <a:srgbClr val="002060"/>
                </a:solidFill>
                <a:latin typeface="+mj-lt"/>
                <a:ea typeface="Tahoma" charset="0"/>
                <a:cs typeface="Tahoma" charset="0"/>
              </a:rPr>
              <a:t>.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s-PE" sz="2400" spc="-1" dirty="0">
              <a:solidFill>
                <a:srgbClr val="002060"/>
              </a:solidFill>
              <a:latin typeface="+mj-lt"/>
              <a:ea typeface="Tahoma" charset="0"/>
              <a:cs typeface="Tahoma" charset="0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PE" sz="2400" spc="-1" dirty="0">
                <a:solidFill>
                  <a:srgbClr val="002060"/>
                </a:solidFill>
                <a:latin typeface="+mj-lt"/>
                <a:ea typeface="Tahoma" charset="0"/>
                <a:cs typeface="Tahoma" charset="0"/>
              </a:rPr>
              <a:t>Una guía para desarrollar los primeros días de tu negocio.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s-PE" sz="2400" spc="-1" dirty="0">
              <a:solidFill>
                <a:srgbClr val="002060"/>
              </a:solidFill>
              <a:latin typeface="+mj-lt"/>
              <a:ea typeface="Tahoma" charset="0"/>
              <a:cs typeface="Tahoma" charset="0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PE" sz="2400" spc="-1" dirty="0">
                <a:solidFill>
                  <a:srgbClr val="002060"/>
                </a:solidFill>
                <a:latin typeface="+mj-lt"/>
                <a:ea typeface="Tahoma" charset="0"/>
                <a:cs typeface="Tahoma" charset="0"/>
              </a:rPr>
              <a:t>Debes revisarla de principio a fin y realizar cada uno de los pasos en compañía de tu patrocinador.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E27680FE-FAC3-40E3-9964-4D93A1588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71" y="1304432"/>
            <a:ext cx="5313225" cy="475013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TextShape 2"/>
          <p:cNvSpPr txBox="1"/>
          <p:nvPr/>
        </p:nvSpPr>
        <p:spPr>
          <a:xfrm>
            <a:off x="939097" y="856810"/>
            <a:ext cx="5846793" cy="61723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s-PE" sz="3600" b="1" spc="-1" dirty="0">
                <a:solidFill>
                  <a:srgbClr val="00B050"/>
                </a:solidFill>
                <a:latin typeface="+mj-lt"/>
                <a:ea typeface="Tahoma" charset="0"/>
                <a:cs typeface="Tahoma" charset="0"/>
              </a:rPr>
              <a:t>Manual de Negocio</a:t>
            </a:r>
          </a:p>
        </p:txBody>
      </p:sp>
      <p:sp>
        <p:nvSpPr>
          <p:cNvPr id="770" name="TextShape 4"/>
          <p:cNvSpPr txBox="1"/>
          <p:nvPr/>
        </p:nvSpPr>
        <p:spPr>
          <a:xfrm>
            <a:off x="6096000" y="1892339"/>
            <a:ext cx="5442108" cy="368987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PE" sz="2400" spc="-1" dirty="0">
                <a:solidFill>
                  <a:srgbClr val="002060"/>
                </a:solidFill>
                <a:latin typeface="+mj-lt"/>
                <a:ea typeface="Tahoma" charset="0"/>
                <a:cs typeface="Tahoma" charset="0"/>
              </a:rPr>
              <a:t>Conoce todos los bonos del Plan Fortuna 2.0.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s-PE" sz="2400" spc="-1" dirty="0">
              <a:solidFill>
                <a:srgbClr val="002060"/>
              </a:solidFill>
              <a:latin typeface="+mj-lt"/>
              <a:ea typeface="Tahoma" charset="0"/>
              <a:cs typeface="Tahoma" charset="0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PE" sz="2400" spc="-1" dirty="0">
                <a:solidFill>
                  <a:srgbClr val="002060"/>
                </a:solidFill>
                <a:latin typeface="+mj-lt"/>
                <a:ea typeface="Tahoma" charset="0"/>
                <a:cs typeface="Tahoma" charset="0"/>
              </a:rPr>
              <a:t>Aprende las formas de crecer en la compañía y haz  un plan para generar tus primeros cheques.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s-PE" sz="2400" spc="-1" dirty="0">
              <a:solidFill>
                <a:srgbClr val="002060"/>
              </a:solidFill>
              <a:latin typeface="+mj-lt"/>
              <a:ea typeface="Tahoma" charset="0"/>
              <a:cs typeface="Tahoma" charset="0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PE" sz="2400" spc="-1" dirty="0">
                <a:solidFill>
                  <a:srgbClr val="002060"/>
                </a:solidFill>
                <a:latin typeface="+mj-lt"/>
                <a:ea typeface="Tahoma" charset="0"/>
                <a:cs typeface="Tahoma" charset="0"/>
              </a:rPr>
              <a:t>Contiene el reglamento de ética y conducta de </a:t>
            </a:r>
            <a:r>
              <a:rPr lang="es-PE" sz="2400" spc="-1" dirty="0" err="1">
                <a:solidFill>
                  <a:srgbClr val="002060"/>
                </a:solidFill>
                <a:latin typeface="+mj-lt"/>
                <a:ea typeface="Tahoma" charset="0"/>
                <a:cs typeface="Tahoma" charset="0"/>
              </a:rPr>
              <a:t>Tiens</a:t>
            </a:r>
            <a:r>
              <a:rPr lang="es-PE" sz="2400" spc="-1" dirty="0">
                <a:solidFill>
                  <a:srgbClr val="002060"/>
                </a:solidFill>
                <a:latin typeface="+mj-lt"/>
                <a:ea typeface="Tahoma" charset="0"/>
                <a:cs typeface="Tahoma" charset="0"/>
              </a:rPr>
              <a:t>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612D28A-2BC2-466C-91A9-07C1D46A4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" y="1704956"/>
            <a:ext cx="5631180" cy="438912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9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TextShape 3"/>
          <p:cNvSpPr txBox="1"/>
          <p:nvPr/>
        </p:nvSpPr>
        <p:spPr>
          <a:xfrm>
            <a:off x="6400975" y="2030749"/>
            <a:ext cx="5093324" cy="343569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PE" sz="2400" spc="-1" dirty="0">
                <a:solidFill>
                  <a:srgbClr val="002060"/>
                </a:solidFill>
                <a:latin typeface="Tahoma" charset="0"/>
                <a:ea typeface="Tahoma" charset="0"/>
                <a:cs typeface="Tahoma" charset="0"/>
              </a:rPr>
              <a:t>Conoce el origen de nuestros productos y todas nuestras líneas.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s-PE" sz="2400" spc="-1" dirty="0">
              <a:solidFill>
                <a:srgbClr val="002060"/>
              </a:solidFill>
              <a:latin typeface="Tahoma" charset="0"/>
              <a:ea typeface="Tahoma" charset="0"/>
              <a:cs typeface="Tahoma" charset="0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PE" sz="2400" spc="-1" dirty="0">
                <a:solidFill>
                  <a:srgbClr val="002060"/>
                </a:solidFill>
                <a:latin typeface="Tahoma" charset="0"/>
                <a:ea typeface="Tahoma" charset="0"/>
                <a:cs typeface="Tahoma" charset="0"/>
              </a:rPr>
              <a:t>Estudia cada uno de nuestros productos y sus beneficios.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s-PE" sz="2400" spc="-1" dirty="0">
              <a:solidFill>
                <a:srgbClr val="002060"/>
              </a:solidFill>
              <a:latin typeface="Tahoma" charset="0"/>
              <a:ea typeface="Tahoma" charset="0"/>
              <a:cs typeface="Tahoma" charset="0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PE" sz="2400" spc="-1" dirty="0">
                <a:solidFill>
                  <a:srgbClr val="002060"/>
                </a:solidFill>
                <a:latin typeface="Tahoma" charset="0"/>
                <a:ea typeface="Tahoma" charset="0"/>
                <a:cs typeface="Tahoma" charset="0"/>
              </a:rPr>
              <a:t>Utiliza este catálogo como una herramienta para conseguir clientes.</a:t>
            </a:r>
          </a:p>
        </p:txBody>
      </p:sp>
      <p:sp>
        <p:nvSpPr>
          <p:cNvPr id="4" name="TextShape 2">
            <a:extLst>
              <a:ext uri="{FF2B5EF4-FFF2-40B4-BE49-F238E27FC236}">
                <a16:creationId xmlns:a16="http://schemas.microsoft.com/office/drawing/2014/main" xmlns="" id="{F8FBCD49-4E88-4035-935E-1D0F702E1806}"/>
              </a:ext>
            </a:extLst>
          </p:cNvPr>
          <p:cNvSpPr txBox="1"/>
          <p:nvPr/>
        </p:nvSpPr>
        <p:spPr>
          <a:xfrm>
            <a:off x="814079" y="635767"/>
            <a:ext cx="5846793" cy="61723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s-PE" sz="3600" b="1" spc="-1" dirty="0">
                <a:solidFill>
                  <a:srgbClr val="00B050"/>
                </a:solidFill>
                <a:latin typeface="+mj-lt"/>
                <a:ea typeface="Tahoma" charset="0"/>
                <a:cs typeface="Tahoma" charset="0"/>
              </a:rPr>
              <a:t>Catálogo de Productos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D39E0E1-B6C9-46F1-BEEA-876089623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46" y="1595946"/>
            <a:ext cx="5402580" cy="43053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TextShape 2"/>
          <p:cNvSpPr txBox="1"/>
          <p:nvPr/>
        </p:nvSpPr>
        <p:spPr>
          <a:xfrm>
            <a:off x="791165" y="799119"/>
            <a:ext cx="4785687" cy="66307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s-PE" sz="3600" b="1" spc="-1" dirty="0">
                <a:solidFill>
                  <a:srgbClr val="00B050"/>
                </a:solidFill>
                <a:latin typeface="+mj-lt"/>
                <a:ea typeface="Tahoma" charset="0"/>
                <a:cs typeface="Tahoma" charset="0"/>
              </a:rPr>
              <a:t>Listas de Precio</a:t>
            </a:r>
          </a:p>
        </p:txBody>
      </p:sp>
      <p:sp>
        <p:nvSpPr>
          <p:cNvPr id="774" name="TextShape 4"/>
          <p:cNvSpPr txBox="1"/>
          <p:nvPr/>
        </p:nvSpPr>
        <p:spPr>
          <a:xfrm>
            <a:off x="6183828" y="1987566"/>
            <a:ext cx="5217687" cy="350494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PE" sz="2400" spc="-1" dirty="0">
                <a:solidFill>
                  <a:srgbClr val="002060"/>
                </a:solidFill>
                <a:latin typeface="+mj-lt"/>
                <a:ea typeface="Tahoma" charset="0"/>
                <a:cs typeface="Tahoma" charset="0"/>
              </a:rPr>
              <a:t>Ten siempre al alcance los precios de venta para público y para distribuidor.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s-PE" sz="2400" spc="-1" dirty="0">
              <a:solidFill>
                <a:srgbClr val="002060"/>
              </a:solidFill>
              <a:latin typeface="+mj-lt"/>
              <a:ea typeface="Tahoma" charset="0"/>
              <a:cs typeface="Tahoma" charset="0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PE" sz="2400" spc="-1" dirty="0">
                <a:solidFill>
                  <a:srgbClr val="002060"/>
                </a:solidFill>
                <a:latin typeface="+mj-lt"/>
                <a:ea typeface="Tahoma" charset="0"/>
                <a:cs typeface="Tahoma" charset="0"/>
              </a:rPr>
              <a:t>Maneja tus márgenes de ganancia.</a:t>
            </a: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s-PE" sz="2400" spc="-1" dirty="0">
              <a:solidFill>
                <a:srgbClr val="002060"/>
              </a:solidFill>
              <a:latin typeface="+mj-lt"/>
              <a:ea typeface="Tahoma" charset="0"/>
              <a:cs typeface="Tahoma" charset="0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PE" sz="2400" spc="-1" dirty="0">
                <a:solidFill>
                  <a:srgbClr val="002060"/>
                </a:solidFill>
                <a:latin typeface="+mj-lt"/>
                <a:ea typeface="Tahoma" charset="0"/>
                <a:cs typeface="Tahoma" charset="0"/>
              </a:rPr>
              <a:t>Utiliza la lista de precios al público con tus clientes; NUNCA la de precios al distribuidor.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A517B093-825E-4801-BE67-49DA00990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98" y="1582075"/>
            <a:ext cx="5646420" cy="4191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27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5" b="759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1B899E0-214F-4597-B16A-42081AB73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4049486"/>
            <a:ext cx="10484880" cy="1061357"/>
          </a:xfrm>
        </p:spPr>
        <p:txBody>
          <a:bodyPr/>
          <a:lstStyle/>
          <a:p>
            <a:pPr algn="r"/>
            <a:r>
              <a:rPr lang="es-PE" b="1" dirty="0">
                <a:solidFill>
                  <a:srgbClr val="00B050"/>
                </a:solidFill>
              </a:rPr>
              <a:t>CONVIERTE TU SUEÑO </a:t>
            </a:r>
            <a:br>
              <a:rPr lang="es-PE" b="1" dirty="0">
                <a:solidFill>
                  <a:srgbClr val="00B050"/>
                </a:solidFill>
              </a:rPr>
            </a:br>
            <a:r>
              <a:rPr lang="es-PE" b="1" dirty="0">
                <a:solidFill>
                  <a:srgbClr val="00B050"/>
                </a:solidFill>
              </a:rPr>
              <a:t>EN UNA META SMART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C3E816F-B520-4692-ADE7-286F13ABF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43" y="298590"/>
            <a:ext cx="3276075" cy="800371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>
            <a:off x="10009414" y="5355771"/>
            <a:ext cx="1572746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043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sz="3600" b="1" dirty="0">
                <a:solidFill>
                  <a:srgbClr val="00B050"/>
                </a:solidFill>
              </a:rPr>
              <a:t>El poder de los sueños</a:t>
            </a: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924132128"/>
              </p:ext>
            </p:extLst>
          </p:nvPr>
        </p:nvGraphicFramePr>
        <p:xfrm>
          <a:off x="2514600" y="1772816"/>
          <a:ext cx="7162800" cy="3328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upo 5"/>
          <p:cNvGrpSpPr/>
          <p:nvPr/>
        </p:nvGrpSpPr>
        <p:grpSpPr>
          <a:xfrm>
            <a:off x="2423352" y="5575177"/>
            <a:ext cx="7344816" cy="599211"/>
            <a:chOff x="1286949" y="955203"/>
            <a:chExt cx="3268265" cy="599211"/>
          </a:xfrm>
        </p:grpSpPr>
        <p:sp>
          <p:nvSpPr>
            <p:cNvPr id="7" name="Rectángulo 6"/>
            <p:cNvSpPr/>
            <p:nvPr/>
          </p:nvSpPr>
          <p:spPr>
            <a:xfrm>
              <a:off x="1286949" y="1257299"/>
              <a:ext cx="3268265" cy="29711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CuadroTexto 7"/>
            <p:cNvSpPr txBox="1"/>
            <p:nvPr/>
          </p:nvSpPr>
          <p:spPr>
            <a:xfrm>
              <a:off x="1286949" y="955203"/>
              <a:ext cx="3268265" cy="5992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1910" tIns="41910" rIns="41910" bIns="41910" numCol="1" spcCol="1270" anchor="b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PE" sz="3200" b="1" i="1" dirty="0">
                  <a:solidFill>
                    <a:schemeClr val="accent4">
                      <a:lumMod val="75000"/>
                    </a:schemeClr>
                  </a:solidFill>
                </a:rPr>
                <a:t>¡Convierte tus sueños en realidad!</a:t>
              </a:r>
            </a:p>
          </p:txBody>
        </p:sp>
      </p:grpSp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1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556385"/>
            <a:ext cx="10972320" cy="1144800"/>
          </a:xfrm>
        </p:spPr>
        <p:txBody>
          <a:bodyPr/>
          <a:lstStyle/>
          <a:p>
            <a:r>
              <a:rPr lang="es-PE" sz="3600" b="1" dirty="0">
                <a:solidFill>
                  <a:srgbClr val="00B050"/>
                </a:solidFill>
              </a:rPr>
              <a:t>Etapas del sueños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2137181"/>
            <a:ext cx="10972320" cy="3002991"/>
          </a:xfrm>
        </p:spPr>
        <p:txBody>
          <a:bodyPr>
            <a:normAutofit lnSpcReduction="10000"/>
          </a:bodyPr>
          <a:lstStyle/>
          <a:p>
            <a:pPr marL="108000" indent="0">
              <a:buNone/>
            </a:pPr>
            <a:r>
              <a:rPr lang="es-PE" sz="2400" dirty="0">
                <a:solidFill>
                  <a:srgbClr val="002060"/>
                </a:solidFill>
              </a:rPr>
              <a:t>El sueño tiene 3 etapas:</a:t>
            </a:r>
          </a:p>
          <a:p>
            <a:pPr marL="108000" indent="0">
              <a:buNone/>
            </a:pPr>
            <a:endParaRPr lang="es-PE" sz="2400" dirty="0">
              <a:solidFill>
                <a:srgbClr val="002060"/>
              </a:solidFill>
            </a:endParaRPr>
          </a:p>
          <a:p>
            <a:pPr marL="711000" lvl="1" indent="-457200"/>
            <a:r>
              <a:rPr lang="es-PE" sz="2800" b="1" dirty="0">
                <a:solidFill>
                  <a:srgbClr val="7030A0"/>
                </a:solidFill>
              </a:rPr>
              <a:t>“Yo puedo”: </a:t>
            </a:r>
            <a:r>
              <a:rPr lang="es-PE" sz="2800" dirty="0">
                <a:solidFill>
                  <a:srgbClr val="002060"/>
                </a:solidFill>
              </a:rPr>
              <a:t>poseo las aptitudes necesarias para alcanzarlo.</a:t>
            </a:r>
          </a:p>
          <a:p>
            <a:pPr marL="711000" lvl="1" indent="-457200"/>
            <a:endParaRPr lang="es-PE" sz="2800" dirty="0">
              <a:solidFill>
                <a:srgbClr val="002060"/>
              </a:solidFill>
            </a:endParaRPr>
          </a:p>
          <a:p>
            <a:pPr marL="711000" lvl="1" indent="-457200"/>
            <a:r>
              <a:rPr lang="es-PE" sz="2800" b="1" dirty="0">
                <a:solidFill>
                  <a:srgbClr val="7030A0"/>
                </a:solidFill>
              </a:rPr>
              <a:t>“Yo quiero”: </a:t>
            </a:r>
            <a:r>
              <a:rPr lang="es-PE" sz="2800" dirty="0">
                <a:solidFill>
                  <a:srgbClr val="002060"/>
                </a:solidFill>
              </a:rPr>
              <a:t>poseo la voluntad necesaria para alcanzarlo.</a:t>
            </a:r>
          </a:p>
          <a:p>
            <a:pPr marL="711000" lvl="1" indent="-457200"/>
            <a:endParaRPr lang="es-PE" sz="2800" dirty="0">
              <a:solidFill>
                <a:srgbClr val="002060"/>
              </a:solidFill>
            </a:endParaRPr>
          </a:p>
          <a:p>
            <a:pPr marL="711000" lvl="1" indent="-457200"/>
            <a:r>
              <a:rPr lang="es-PE" sz="2800" b="1" dirty="0">
                <a:solidFill>
                  <a:srgbClr val="7030A0"/>
                </a:solidFill>
              </a:rPr>
              <a:t>“Yo voy”: </a:t>
            </a:r>
            <a:r>
              <a:rPr lang="es-PE" sz="2800" dirty="0">
                <a:solidFill>
                  <a:srgbClr val="002060"/>
                </a:solidFill>
              </a:rPr>
              <a:t>poseo la decisión necesaria para alcanzarlo.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0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imagen 2"/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C3E816F-B520-4692-ADE7-286F13ABF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43" y="298590"/>
            <a:ext cx="3276075" cy="80037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1B899E0-214F-4597-B16A-42081AB73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4189615"/>
            <a:ext cx="10484880" cy="1468276"/>
          </a:xfrm>
        </p:spPr>
        <p:txBody>
          <a:bodyPr/>
          <a:lstStyle/>
          <a:p>
            <a:pPr algn="r"/>
            <a:r>
              <a:rPr lang="es-PE" b="1" dirty="0" smtClean="0">
                <a:solidFill>
                  <a:srgbClr val="00B050"/>
                </a:solidFill>
              </a:rPr>
              <a:t>BIENVENIDO A TIENS</a:t>
            </a:r>
            <a:endParaRPr lang="es-PE" b="1" dirty="0">
              <a:solidFill>
                <a:srgbClr val="00B050"/>
              </a:solidFill>
            </a:endParaRPr>
          </a:p>
        </p:txBody>
      </p:sp>
      <p:cxnSp>
        <p:nvCxnSpPr>
          <p:cNvPr id="10" name="Conector recto 9"/>
          <p:cNvCxnSpPr/>
          <p:nvPr/>
        </p:nvCxnSpPr>
        <p:spPr>
          <a:xfrm>
            <a:off x="10009414" y="5355771"/>
            <a:ext cx="1572746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9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dondear rectángulo de esquina diagonal 6"/>
          <p:cNvSpPr/>
          <p:nvPr/>
        </p:nvSpPr>
        <p:spPr>
          <a:xfrm>
            <a:off x="1323746" y="5589240"/>
            <a:ext cx="2484276" cy="432048"/>
          </a:xfrm>
          <a:prstGeom prst="round2Diag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dondear rectángulo de esquina diagonal 5"/>
          <p:cNvSpPr/>
          <p:nvPr/>
        </p:nvSpPr>
        <p:spPr>
          <a:xfrm>
            <a:off x="1277398" y="4596274"/>
            <a:ext cx="5698976" cy="432048"/>
          </a:xfrm>
          <a:prstGeom prst="round2Diag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dondear rectángulo de esquina diagonal 4"/>
          <p:cNvSpPr/>
          <p:nvPr/>
        </p:nvSpPr>
        <p:spPr>
          <a:xfrm>
            <a:off x="1277398" y="3573016"/>
            <a:ext cx="2170584" cy="432048"/>
          </a:xfrm>
          <a:prstGeom prst="round2Diag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680" y="416834"/>
            <a:ext cx="9410220" cy="839756"/>
          </a:xfrm>
        </p:spPr>
        <p:txBody>
          <a:bodyPr>
            <a:normAutofit/>
          </a:bodyPr>
          <a:lstStyle/>
          <a:p>
            <a:r>
              <a:rPr lang="es-PE" sz="3600" b="1" dirty="0">
                <a:solidFill>
                  <a:srgbClr val="00B050"/>
                </a:solidFill>
              </a:rPr>
              <a:t>Haz la declaración de tu sueño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77398" y="1260629"/>
            <a:ext cx="9565196" cy="2168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PE" sz="2400" dirty="0">
                <a:solidFill>
                  <a:srgbClr val="002060"/>
                </a:solidFill>
              </a:rPr>
              <a:t>Escribe en una hoja cuál es tu sueño, siempre utilizando palabras positivas, utilizando el presente y estableciendo cual es tu plazo para lograrlo.</a:t>
            </a:r>
          </a:p>
          <a:p>
            <a:pPr marL="0" indent="0">
              <a:buNone/>
            </a:pPr>
            <a:endParaRPr lang="es-PE" sz="24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s-PE" sz="2400" b="1" dirty="0">
                <a:solidFill>
                  <a:srgbClr val="0070C0"/>
                </a:solidFill>
              </a:rPr>
              <a:t>Ponle tu firma y la fecha de hoy. 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277398" y="3576273"/>
            <a:ext cx="8815046" cy="247856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 sueño es: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2400" b="1" dirty="0">
                <a:solidFill>
                  <a:schemeClr val="accent4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¿En cuánto tiempo deseas lograrlo?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2400" b="1" dirty="0">
                <a:solidFill>
                  <a:schemeClr val="accent4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Firma y fecha: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3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xmlns="" id="{133552E2-6EC8-423A-A3E8-4908E2BA21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9781437"/>
              </p:ext>
            </p:extLst>
          </p:nvPr>
        </p:nvGraphicFramePr>
        <p:xfrm>
          <a:off x="633072" y="1380894"/>
          <a:ext cx="10925855" cy="50748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5171">
                  <a:extLst>
                    <a:ext uri="{9D8B030D-6E8A-4147-A177-3AD203B41FA5}">
                      <a16:colId xmlns:a16="http://schemas.microsoft.com/office/drawing/2014/main" xmlns="" val="2511400690"/>
                    </a:ext>
                  </a:extLst>
                </a:gridCol>
                <a:gridCol w="2185171">
                  <a:extLst>
                    <a:ext uri="{9D8B030D-6E8A-4147-A177-3AD203B41FA5}">
                      <a16:colId xmlns:a16="http://schemas.microsoft.com/office/drawing/2014/main" xmlns="" val="625223922"/>
                    </a:ext>
                  </a:extLst>
                </a:gridCol>
                <a:gridCol w="2185171">
                  <a:extLst>
                    <a:ext uri="{9D8B030D-6E8A-4147-A177-3AD203B41FA5}">
                      <a16:colId xmlns:a16="http://schemas.microsoft.com/office/drawing/2014/main" xmlns="" val="229577766"/>
                    </a:ext>
                  </a:extLst>
                </a:gridCol>
                <a:gridCol w="2185171">
                  <a:extLst>
                    <a:ext uri="{9D8B030D-6E8A-4147-A177-3AD203B41FA5}">
                      <a16:colId xmlns:a16="http://schemas.microsoft.com/office/drawing/2014/main" xmlns="" val="2837790567"/>
                    </a:ext>
                  </a:extLst>
                </a:gridCol>
                <a:gridCol w="2185171">
                  <a:extLst>
                    <a:ext uri="{9D8B030D-6E8A-4147-A177-3AD203B41FA5}">
                      <a16:colId xmlns:a16="http://schemas.microsoft.com/office/drawing/2014/main" xmlns="" val="121615859"/>
                    </a:ext>
                  </a:extLst>
                </a:gridCol>
              </a:tblGrid>
              <a:tr h="893177">
                <a:tc>
                  <a:txBody>
                    <a:bodyPr/>
                    <a:lstStyle/>
                    <a:p>
                      <a:pPr algn="ctr"/>
                      <a:r>
                        <a:rPr lang="es-MX" sz="4000" dirty="0">
                          <a:latin typeface="+mj-lt"/>
                          <a:ea typeface="Calibri" charset="0"/>
                          <a:cs typeface="Calibri" charset="0"/>
                        </a:rPr>
                        <a:t>S</a:t>
                      </a:r>
                      <a:endParaRPr lang="es-PE" sz="40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4000" dirty="0">
                          <a:latin typeface="+mj-lt"/>
                          <a:ea typeface="Calibri" charset="0"/>
                          <a:cs typeface="Calibri" charset="0"/>
                        </a:rPr>
                        <a:t>M</a:t>
                      </a:r>
                      <a:endParaRPr lang="es-PE" sz="40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4000" dirty="0">
                          <a:latin typeface="+mj-lt"/>
                          <a:ea typeface="Calibri" charset="0"/>
                          <a:cs typeface="Calibri" charset="0"/>
                        </a:rPr>
                        <a:t>A</a:t>
                      </a:r>
                      <a:endParaRPr lang="es-PE" sz="40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4000" dirty="0">
                          <a:latin typeface="+mj-lt"/>
                          <a:ea typeface="Calibri" charset="0"/>
                          <a:cs typeface="Calibri" charset="0"/>
                        </a:rPr>
                        <a:t>R</a:t>
                      </a:r>
                      <a:endParaRPr lang="es-PE" sz="40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4000" dirty="0">
                          <a:latin typeface="+mj-lt"/>
                          <a:ea typeface="Calibri" charset="0"/>
                          <a:cs typeface="Calibri" charset="0"/>
                        </a:rPr>
                        <a:t>T</a:t>
                      </a:r>
                      <a:endParaRPr lang="es-PE" sz="4000" dirty="0"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2594995"/>
                  </a:ext>
                </a:extLst>
              </a:tr>
              <a:tr h="608983">
                <a:tc>
                  <a:txBody>
                    <a:bodyPr/>
                    <a:lstStyle/>
                    <a:p>
                      <a:pPr algn="ctr"/>
                      <a:r>
                        <a:rPr lang="es-MX" sz="2000" b="1" dirty="0">
                          <a:solidFill>
                            <a:schemeClr val="bg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ESPECÍFICO</a:t>
                      </a:r>
                      <a:endParaRPr lang="es-PE" sz="2000" b="1" dirty="0">
                        <a:solidFill>
                          <a:schemeClr val="bg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b="1" dirty="0">
                          <a:solidFill>
                            <a:schemeClr val="bg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MEDIBLE</a:t>
                      </a:r>
                      <a:endParaRPr lang="es-PE" sz="2000" b="1" dirty="0">
                        <a:solidFill>
                          <a:schemeClr val="bg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b="1" dirty="0">
                          <a:solidFill>
                            <a:schemeClr val="bg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ALCANZABLE</a:t>
                      </a:r>
                      <a:endParaRPr lang="es-PE" sz="2000" b="1" dirty="0">
                        <a:solidFill>
                          <a:schemeClr val="bg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b="1" dirty="0">
                          <a:solidFill>
                            <a:schemeClr val="bg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REALISTA</a:t>
                      </a:r>
                      <a:endParaRPr lang="es-PE" sz="2000" b="1" dirty="0">
                        <a:solidFill>
                          <a:schemeClr val="bg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000" b="1" dirty="0">
                          <a:solidFill>
                            <a:schemeClr val="bg1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TIEMPO</a:t>
                      </a:r>
                      <a:endParaRPr lang="es-PE" sz="2000" b="1" dirty="0">
                        <a:solidFill>
                          <a:schemeClr val="bg1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50057276"/>
                  </a:ext>
                </a:extLst>
              </a:tr>
              <a:tr h="35727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1" dirty="0">
                          <a:solidFill>
                            <a:srgbClr val="002060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¿QUÉ QUIERES LOGRAR?</a:t>
                      </a:r>
                    </a:p>
                    <a:p>
                      <a:endParaRPr lang="es-MX" sz="1600" dirty="0">
                        <a:solidFill>
                          <a:srgbClr val="002060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  <a:p>
                      <a:r>
                        <a:rPr lang="es-MX" sz="1600" dirty="0">
                          <a:solidFill>
                            <a:srgbClr val="002060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Debes ser detallista con tu objetivo.</a:t>
                      </a:r>
                    </a:p>
                    <a:p>
                      <a:endParaRPr lang="es-MX" sz="1600" dirty="0">
                        <a:solidFill>
                          <a:srgbClr val="002060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  <a:p>
                      <a:r>
                        <a:rPr lang="es-MX" sz="1600" dirty="0">
                          <a:solidFill>
                            <a:srgbClr val="002060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Ej. Construir una casa de 2 pisos, con 5 habitaciones, 3 baños, garaje para 3 autos, pisos laminados…</a:t>
                      </a:r>
                      <a:endParaRPr lang="es-PE" sz="1600" dirty="0">
                        <a:solidFill>
                          <a:srgbClr val="002060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>
                          <a:solidFill>
                            <a:srgbClr val="002060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¿CUÁNTO HACES PARA LOGRARLO?</a:t>
                      </a:r>
                    </a:p>
                    <a:p>
                      <a:pPr algn="ctr"/>
                      <a:endParaRPr lang="es-MX" sz="1600" dirty="0">
                        <a:solidFill>
                          <a:srgbClr val="002060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  <a:p>
                      <a:pPr algn="l"/>
                      <a:r>
                        <a:rPr lang="es-MX" sz="1600" dirty="0">
                          <a:solidFill>
                            <a:srgbClr val="002060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Tu meta debe ir acorde con tu trabajo.</a:t>
                      </a:r>
                    </a:p>
                    <a:p>
                      <a:pPr algn="l"/>
                      <a:endParaRPr lang="es-MX" sz="1600" dirty="0">
                        <a:solidFill>
                          <a:srgbClr val="002060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  <a:p>
                      <a:pPr algn="l"/>
                      <a:r>
                        <a:rPr lang="es-MX" sz="1600" dirty="0">
                          <a:solidFill>
                            <a:srgbClr val="002060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Acción: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s-MX" sz="1600" dirty="0">
                          <a:solidFill>
                            <a:srgbClr val="002060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Cuántas llamadas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s-MX" sz="1600" dirty="0">
                          <a:solidFill>
                            <a:srgbClr val="002060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Cuánto puntaje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s-MX" sz="1600" dirty="0">
                          <a:solidFill>
                            <a:srgbClr val="002060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Cuantas presentaciones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s-MX" sz="1600" dirty="0">
                          <a:solidFill>
                            <a:srgbClr val="002060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Cuantos nuevos DIT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>
                          <a:solidFill>
                            <a:srgbClr val="002060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¿CÓMO LO VAS A LOGRAR?</a:t>
                      </a:r>
                    </a:p>
                    <a:p>
                      <a:pPr algn="ctr"/>
                      <a:endParaRPr lang="es-MX" sz="1600" dirty="0">
                        <a:solidFill>
                          <a:srgbClr val="002060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  <a:p>
                      <a:pPr algn="l"/>
                      <a:r>
                        <a:rPr lang="es-PE" sz="1600" dirty="0">
                          <a:solidFill>
                            <a:srgbClr val="002060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Tu objetivo debe estar dentro de tu estándar de trabajo.</a:t>
                      </a:r>
                    </a:p>
                    <a:p>
                      <a:pPr algn="l"/>
                      <a:endParaRPr lang="es-PE" sz="1600" dirty="0">
                        <a:solidFill>
                          <a:srgbClr val="002060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  <a:p>
                      <a:pPr algn="l"/>
                      <a:r>
                        <a:rPr lang="es-PE" sz="1600" dirty="0">
                          <a:solidFill>
                            <a:srgbClr val="002060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Estándares: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s-PE" sz="1600" dirty="0">
                          <a:solidFill>
                            <a:srgbClr val="002060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Tiempo invertido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s-PE" sz="1600" dirty="0">
                          <a:solidFill>
                            <a:srgbClr val="002060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Tamaño de equipo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s-PE" sz="1600" dirty="0">
                          <a:solidFill>
                            <a:srgbClr val="002060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Calidad del trabajo</a:t>
                      </a:r>
                    </a:p>
                    <a:p>
                      <a:pPr marL="0" indent="0" algn="l">
                        <a:buFontTx/>
                        <a:buNone/>
                      </a:pPr>
                      <a:endParaRPr lang="es-PE" sz="1600" dirty="0">
                        <a:solidFill>
                          <a:srgbClr val="002060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>
                          <a:solidFill>
                            <a:srgbClr val="002060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¿CON QUÉ LO VAS</a:t>
                      </a:r>
                    </a:p>
                    <a:p>
                      <a:pPr algn="ctr"/>
                      <a:r>
                        <a:rPr lang="es-MX" sz="1600" b="1" dirty="0">
                          <a:solidFill>
                            <a:srgbClr val="002060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A LOGRAR?</a:t>
                      </a:r>
                    </a:p>
                    <a:p>
                      <a:endParaRPr lang="es-MX" sz="1600" b="0" dirty="0">
                        <a:solidFill>
                          <a:srgbClr val="002060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  <a:p>
                      <a:r>
                        <a:rPr lang="es-MX" sz="1600" b="0" dirty="0">
                          <a:solidFill>
                            <a:srgbClr val="002060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Tu meta debe ser acorde a tu realidad.</a:t>
                      </a:r>
                    </a:p>
                    <a:p>
                      <a:endParaRPr lang="es-MX" sz="1600" b="0" dirty="0">
                        <a:solidFill>
                          <a:srgbClr val="002060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  <a:p>
                      <a:r>
                        <a:rPr lang="es-MX" sz="1600" b="0" dirty="0">
                          <a:solidFill>
                            <a:srgbClr val="002060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Si le dedicas 2 horas diarias al negocio y no tienes un equipo que trabaje, ¿puedes lograr construir una casa?</a:t>
                      </a:r>
                      <a:endParaRPr lang="es-PE" sz="1600" b="0" dirty="0">
                        <a:solidFill>
                          <a:srgbClr val="002060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>
                          <a:solidFill>
                            <a:srgbClr val="002060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¿CUÁNDO LO QUIERES LOGRAR?</a:t>
                      </a:r>
                    </a:p>
                    <a:p>
                      <a:pPr algn="ctr"/>
                      <a:endParaRPr lang="es-MX" sz="1600" b="1" dirty="0">
                        <a:solidFill>
                          <a:srgbClr val="002060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  <a:p>
                      <a:pPr algn="l"/>
                      <a:r>
                        <a:rPr lang="es-MX" sz="1600" b="0" dirty="0">
                          <a:solidFill>
                            <a:srgbClr val="002060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Tu objetivo debe tener una fecha clara según los recursos que destinas para él.</a:t>
                      </a:r>
                    </a:p>
                    <a:p>
                      <a:pPr algn="l"/>
                      <a:endParaRPr lang="es-MX" sz="1600" b="0" dirty="0">
                        <a:solidFill>
                          <a:srgbClr val="002060"/>
                        </a:solidFill>
                        <a:latin typeface="+mj-lt"/>
                        <a:ea typeface="Calibri" charset="0"/>
                        <a:cs typeface="Calibri" charset="0"/>
                      </a:endParaRPr>
                    </a:p>
                    <a:p>
                      <a:pPr algn="l"/>
                      <a:r>
                        <a:rPr lang="es-MX" sz="1600" b="0" dirty="0">
                          <a:solidFill>
                            <a:srgbClr val="002060"/>
                          </a:solidFill>
                          <a:latin typeface="+mj-lt"/>
                          <a:ea typeface="Calibri" charset="0"/>
                          <a:cs typeface="Calibri" charset="0"/>
                        </a:rPr>
                        <a:t>Si trabajas 8 horas diarias, con un equipo comprometido, ¿cuánto te tomará lograrlo? </a:t>
                      </a:r>
                    </a:p>
                  </a:txBody>
                  <a:tcPr anchor="ctr">
                    <a:solidFill>
                      <a:srgbClr val="E1C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7219046"/>
                  </a:ext>
                </a:extLst>
              </a:tr>
            </a:tbl>
          </a:graphicData>
        </a:graphic>
      </p:graphicFrame>
      <p:sp>
        <p:nvSpPr>
          <p:cNvPr id="3" name="1 Título">
            <a:extLst>
              <a:ext uri="{FF2B5EF4-FFF2-40B4-BE49-F238E27FC236}">
                <a16:creationId xmlns:a16="http://schemas.microsoft.com/office/drawing/2014/main" xmlns="" id="{2C663514-92E1-40E6-BFEB-52B82F8DF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16834"/>
            <a:ext cx="10972320" cy="839756"/>
          </a:xfrm>
        </p:spPr>
        <p:txBody>
          <a:bodyPr>
            <a:normAutofit/>
          </a:bodyPr>
          <a:lstStyle/>
          <a:p>
            <a:r>
              <a:rPr lang="es-PE" sz="3600" b="1" dirty="0">
                <a:solidFill>
                  <a:srgbClr val="00B050"/>
                </a:solidFill>
              </a:rPr>
              <a:t>Convierte tu sueño en SMART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2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9029571-5C49-4E2D-82A6-8F405CC6F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28" y="586351"/>
            <a:ext cx="8436953" cy="785249"/>
          </a:xfrm>
          <a:noFill/>
        </p:spPr>
        <p:txBody>
          <a:bodyPr anchor="ctr"/>
          <a:lstStyle/>
          <a:p>
            <a:r>
              <a:rPr lang="es-MX" sz="3600" b="1" dirty="0">
                <a:solidFill>
                  <a:srgbClr val="00B050"/>
                </a:solidFill>
                <a:ea typeface="Calibri" charset="0"/>
                <a:cs typeface="Calibri" charset="0"/>
              </a:rPr>
              <a:t>Consejos para plantear tu objetivo</a:t>
            </a:r>
            <a:endParaRPr lang="es-PE" sz="3600" b="1" dirty="0">
              <a:solidFill>
                <a:srgbClr val="00B050"/>
              </a:solidFill>
              <a:ea typeface="Calibri" charset="0"/>
              <a:cs typeface="Calibri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D4CCB45-7F60-43DB-8609-30872FB4A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659" y="2065322"/>
            <a:ext cx="10128681" cy="3509855"/>
          </a:xfrm>
        </p:spPr>
        <p:txBody>
          <a:bodyPr>
            <a:normAutofit/>
          </a:bodyPr>
          <a:lstStyle/>
          <a:p>
            <a:pPr marL="457200" indent="-457200"/>
            <a:r>
              <a:rPr lang="es-MX" sz="2400" dirty="0">
                <a:solidFill>
                  <a:srgbClr val="002060"/>
                </a:solidFill>
                <a:latin typeface="+mj-lt"/>
                <a:ea typeface="Calibri" charset="0"/>
                <a:cs typeface="Calibri" charset="0"/>
              </a:rPr>
              <a:t>Pide ayuda a tu patrocinador, él tiene experiencia y puede ayudarte a hacer de tu sueño un objetivo SMART.</a:t>
            </a:r>
          </a:p>
          <a:p>
            <a:pPr marL="457200" indent="-457200"/>
            <a:endParaRPr lang="es-MX" sz="2400" dirty="0">
              <a:solidFill>
                <a:srgbClr val="002060"/>
              </a:solidFill>
              <a:latin typeface="+mj-lt"/>
              <a:ea typeface="Calibri" charset="0"/>
              <a:cs typeface="Calibri" charset="0"/>
            </a:endParaRPr>
          </a:p>
          <a:p>
            <a:pPr marL="457200" indent="-457200"/>
            <a:r>
              <a:rPr lang="es-MX" sz="2400" dirty="0">
                <a:solidFill>
                  <a:srgbClr val="002060"/>
                </a:solidFill>
                <a:latin typeface="+mj-lt"/>
                <a:ea typeface="Calibri" charset="0"/>
                <a:cs typeface="Calibri" charset="0"/>
              </a:rPr>
              <a:t>Haz de tu meta algo tangible, escríbela y firma el papel para declarar tu compromiso con ella.</a:t>
            </a:r>
          </a:p>
          <a:p>
            <a:pPr marL="457200" indent="-457200"/>
            <a:endParaRPr lang="es-MX" sz="2400" dirty="0">
              <a:solidFill>
                <a:srgbClr val="002060"/>
              </a:solidFill>
              <a:latin typeface="+mj-lt"/>
              <a:ea typeface="Calibri" charset="0"/>
              <a:cs typeface="Calibri" charset="0"/>
            </a:endParaRPr>
          </a:p>
          <a:p>
            <a:pPr marL="457200" indent="-457200"/>
            <a:r>
              <a:rPr lang="es-MX" sz="2400" dirty="0">
                <a:solidFill>
                  <a:srgbClr val="002060"/>
                </a:solidFill>
                <a:latin typeface="+mj-lt"/>
                <a:ea typeface="Calibri" charset="0"/>
                <a:cs typeface="Calibri" charset="0"/>
              </a:rPr>
              <a:t>Coloca ese papel en un lugar visible y rodéala con fotos que te inspiren y te motiven a lograr tu objetivo.</a:t>
            </a:r>
          </a:p>
          <a:p>
            <a:pPr marL="457200" indent="-457200"/>
            <a:endParaRPr lang="es-MX" sz="2400" dirty="0">
              <a:solidFill>
                <a:srgbClr val="002060"/>
              </a:solidFill>
              <a:latin typeface="+mj-lt"/>
              <a:ea typeface="Calibri" charset="0"/>
              <a:cs typeface="Calibri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71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6BF656A-93C1-48DA-AE59-A0247D4D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7414"/>
            <a:ext cx="4403271" cy="1144800"/>
          </a:xfrm>
        </p:spPr>
        <p:txBody>
          <a:bodyPr/>
          <a:lstStyle/>
          <a:p>
            <a:r>
              <a:rPr lang="es-PE" sz="3600" b="1" dirty="0">
                <a:solidFill>
                  <a:srgbClr val="00B050"/>
                </a:solidFill>
              </a:rPr>
              <a:t>Lectura </a:t>
            </a:r>
            <a:r>
              <a:rPr lang="es-PE" sz="3600" b="1" dirty="0" smtClean="0">
                <a:solidFill>
                  <a:srgbClr val="00B050"/>
                </a:solidFill>
              </a:rPr>
              <a:t/>
            </a:r>
            <a:br>
              <a:rPr lang="es-PE" sz="3600" b="1" dirty="0" smtClean="0">
                <a:solidFill>
                  <a:srgbClr val="00B050"/>
                </a:solidFill>
              </a:rPr>
            </a:br>
            <a:r>
              <a:rPr lang="es-PE" sz="3600" b="1" dirty="0" smtClean="0">
                <a:solidFill>
                  <a:srgbClr val="00B050"/>
                </a:solidFill>
              </a:rPr>
              <a:t>recomendada</a:t>
            </a:r>
            <a:endParaRPr lang="es-PE" sz="3600" b="1" dirty="0">
              <a:solidFill>
                <a:srgbClr val="00B05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35E15C8-5A93-462E-B281-13FCB074E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93957"/>
            <a:ext cx="4582886" cy="2353500"/>
          </a:xfrm>
        </p:spPr>
        <p:txBody>
          <a:bodyPr>
            <a:normAutofit/>
          </a:bodyPr>
          <a:lstStyle/>
          <a:p>
            <a:pPr marL="108000" indent="0">
              <a:buNone/>
            </a:pPr>
            <a:r>
              <a:rPr lang="es-PE" sz="2400" dirty="0">
                <a:solidFill>
                  <a:srgbClr val="002060"/>
                </a:solidFill>
              </a:rPr>
              <a:t>La lectura es un hábito importante que un </a:t>
            </a:r>
            <a:r>
              <a:rPr lang="es-PE" sz="2400" dirty="0" err="1">
                <a:solidFill>
                  <a:srgbClr val="002060"/>
                </a:solidFill>
              </a:rPr>
              <a:t>networker</a:t>
            </a:r>
            <a:r>
              <a:rPr lang="es-PE" sz="2400" dirty="0">
                <a:solidFill>
                  <a:srgbClr val="002060"/>
                </a:solidFill>
              </a:rPr>
              <a:t> debe desarrollar. En cada sesión te recomendaremos un libro para empezar tu camino en el negocio multinivel.</a:t>
            </a:r>
          </a:p>
        </p:txBody>
      </p:sp>
      <p:pic>
        <p:nvPicPr>
          <p:cNvPr id="1026" name="Picture 2" descr="Libro Haciendo que el Primer Círculo Funcione: La Base Para la Duplicación  en el Mercadeo en red, Randy Gage, ISBN 9781884667213. Comprar en Buscalibre">
            <a:extLst>
              <a:ext uri="{FF2B5EF4-FFF2-40B4-BE49-F238E27FC236}">
                <a16:creationId xmlns:a16="http://schemas.microsoft.com/office/drawing/2014/main" xmlns="" id="{2759BFFC-6DFF-4300-9A51-F02FDBCD8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788" y="526892"/>
            <a:ext cx="2712558" cy="42829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6EE55401-061F-4722-BC07-659B7CFACAF2}"/>
              </a:ext>
            </a:extLst>
          </p:cNvPr>
          <p:cNvSpPr txBox="1"/>
          <p:nvPr/>
        </p:nvSpPr>
        <p:spPr>
          <a:xfrm>
            <a:off x="5493558" y="5566299"/>
            <a:ext cx="5699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PE" b="1" dirty="0">
                <a:solidFill>
                  <a:srgbClr val="0070C0"/>
                </a:solidFill>
              </a:rPr>
              <a:t>HACIENDO QUE EL PRIMER CÍRCULO FUNCIONE</a:t>
            </a:r>
          </a:p>
          <a:p>
            <a:pPr algn="r"/>
            <a:r>
              <a:rPr lang="es-PE" b="1" dirty="0">
                <a:solidFill>
                  <a:srgbClr val="0070C0"/>
                </a:solidFill>
              </a:rPr>
              <a:t>Randy </a:t>
            </a:r>
            <a:r>
              <a:rPr lang="es-PE" b="1" dirty="0" err="1">
                <a:solidFill>
                  <a:srgbClr val="0070C0"/>
                </a:solidFill>
              </a:rPr>
              <a:t>Gage</a:t>
            </a:r>
            <a:endParaRPr lang="es-PE" b="1" dirty="0">
              <a:solidFill>
                <a:srgbClr val="0070C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8A52C91F-8863-41B6-8651-83ACDEDA0870}"/>
              </a:ext>
            </a:extLst>
          </p:cNvPr>
          <p:cNvSpPr txBox="1"/>
          <p:nvPr/>
        </p:nvSpPr>
        <p:spPr>
          <a:xfrm>
            <a:off x="5622709" y="4957257"/>
            <a:ext cx="4350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400" b="1" dirty="0">
                <a:solidFill>
                  <a:srgbClr val="00B089"/>
                </a:solidFill>
              </a:rPr>
              <a:t>La recomendación de hoy: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"/>
          <a:stretch/>
        </p:blipFill>
        <p:spPr>
          <a:xfrm>
            <a:off x="0" y="0"/>
            <a:ext cx="12203158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4717091-A8D3-41A1-93E7-504CCD3B4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106" y="1240746"/>
            <a:ext cx="10972320" cy="1144800"/>
          </a:xfrm>
        </p:spPr>
        <p:txBody>
          <a:bodyPr/>
          <a:lstStyle/>
          <a:p>
            <a:pPr algn="ctr"/>
            <a:r>
              <a:rPr lang="es-PE" sz="4000" b="1" dirty="0">
                <a:solidFill>
                  <a:srgbClr val="00B050"/>
                </a:solidFill>
              </a:rPr>
              <a:t>NO TE PIERDAS NUESTRA </a:t>
            </a:r>
            <a:br>
              <a:rPr lang="es-PE" sz="4000" b="1" dirty="0">
                <a:solidFill>
                  <a:srgbClr val="00B050"/>
                </a:solidFill>
              </a:rPr>
            </a:br>
            <a:r>
              <a:rPr lang="es-PE" sz="4000" b="1" dirty="0">
                <a:solidFill>
                  <a:srgbClr val="00B050"/>
                </a:solidFill>
              </a:rPr>
              <a:t>PRÓXIMA SESIÓN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52B0D22-35B9-44D7-B3B2-834577E08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5003" y="3189395"/>
            <a:ext cx="7422525" cy="1719956"/>
          </a:xfrm>
        </p:spPr>
        <p:txBody>
          <a:bodyPr>
            <a:noAutofit/>
          </a:bodyPr>
          <a:lstStyle/>
          <a:p>
            <a:pPr marL="108000" indent="0" algn="ctr">
              <a:lnSpc>
                <a:spcPct val="150000"/>
              </a:lnSpc>
              <a:buNone/>
            </a:pPr>
            <a:r>
              <a:rPr lang="es-PE" dirty="0">
                <a:solidFill>
                  <a:srgbClr val="002060"/>
                </a:solidFill>
              </a:rPr>
              <a:t>CONOCE CUÁL ES EL </a:t>
            </a:r>
            <a:r>
              <a:rPr lang="es-PE" b="1" dirty="0">
                <a:solidFill>
                  <a:schemeClr val="accent6"/>
                </a:solidFill>
              </a:rPr>
              <a:t>PATRÓN DEL ÉXITO </a:t>
            </a:r>
            <a:r>
              <a:rPr lang="es-PE" dirty="0" smtClean="0">
                <a:solidFill>
                  <a:srgbClr val="002060"/>
                </a:solidFill>
              </a:rPr>
              <a:t>QUE </a:t>
            </a:r>
            <a:r>
              <a:rPr lang="es-PE" dirty="0">
                <a:solidFill>
                  <a:srgbClr val="002060"/>
                </a:solidFill>
              </a:rPr>
              <a:t>TE AYUDARÁ A TENER UN PROCESO DE </a:t>
            </a:r>
            <a:r>
              <a:rPr lang="es-PE" b="1" dirty="0">
                <a:solidFill>
                  <a:srgbClr val="00B0F0"/>
                </a:solidFill>
              </a:rPr>
              <a:t>PROSPECCIÓN</a:t>
            </a:r>
            <a:r>
              <a:rPr lang="es-PE" dirty="0">
                <a:solidFill>
                  <a:srgbClr val="002060"/>
                </a:solidFill>
              </a:rPr>
              <a:t> Y </a:t>
            </a:r>
            <a:r>
              <a:rPr lang="es-PE" b="1" dirty="0">
                <a:solidFill>
                  <a:srgbClr val="00B0F0"/>
                </a:solidFill>
              </a:rPr>
              <a:t>VENTA</a:t>
            </a:r>
            <a:r>
              <a:rPr lang="es-PE" dirty="0">
                <a:solidFill>
                  <a:srgbClr val="002060"/>
                </a:solidFill>
              </a:rPr>
              <a:t> MÁS EFECTIVO.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>
            <a:off x="3673928" y="2645229"/>
            <a:ext cx="4441372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220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2673350"/>
            <a:ext cx="754380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4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imagen 2"/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3" r="9767"/>
          <a:stretch/>
        </p:blipFill>
        <p:spPr/>
      </p:pic>
      <p:sp>
        <p:nvSpPr>
          <p:cNvPr id="11" name="Rectángulo redondeado 10"/>
          <p:cNvSpPr/>
          <p:nvPr/>
        </p:nvSpPr>
        <p:spPr>
          <a:xfrm>
            <a:off x="9791700" y="190500"/>
            <a:ext cx="2540000" cy="6222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1A9C407E-C67E-4BBC-8C58-0041C693B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37584"/>
            <a:ext cx="4751540" cy="427128"/>
          </a:xfrm>
        </p:spPr>
        <p:txBody>
          <a:bodyPr anchor="t"/>
          <a:lstStyle/>
          <a:p>
            <a:r>
              <a:rPr lang="es-PE" sz="3600" b="1" dirty="0">
                <a:solidFill>
                  <a:srgbClr val="00B050"/>
                </a:solidFill>
              </a:rPr>
              <a:t>¡Bienvenido a </a:t>
            </a:r>
            <a:r>
              <a:rPr lang="es-PE" sz="3600" b="1" dirty="0" err="1">
                <a:solidFill>
                  <a:srgbClr val="00B050"/>
                </a:solidFill>
              </a:rPr>
              <a:t>Tiens</a:t>
            </a:r>
            <a:r>
              <a:rPr lang="es-PE" sz="3600" b="1" dirty="0">
                <a:solidFill>
                  <a:srgbClr val="00B050"/>
                </a:solidFill>
              </a:rPr>
              <a:t>!</a:t>
            </a:r>
          </a:p>
        </p:txBody>
      </p:sp>
      <p:sp>
        <p:nvSpPr>
          <p:cNvPr id="13" name="Google Shape;515;p6">
            <a:extLst>
              <a:ext uri="{FF2B5EF4-FFF2-40B4-BE49-F238E27FC236}">
                <a16:creationId xmlns:a16="http://schemas.microsoft.com/office/drawing/2014/main" xmlns="" id="{E97BD650-7E15-4857-8393-ADF211F8F19E}"/>
              </a:ext>
            </a:extLst>
          </p:cNvPr>
          <p:cNvSpPr txBox="1"/>
          <p:nvPr/>
        </p:nvSpPr>
        <p:spPr>
          <a:xfrm>
            <a:off x="609600" y="2045554"/>
            <a:ext cx="5302685" cy="3961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IN" sz="2200" dirty="0">
                <a:solidFill>
                  <a:srgbClr val="002060"/>
                </a:solidFill>
                <a:sym typeface="Arial"/>
              </a:rPr>
              <a:t>Hoy </a:t>
            </a:r>
            <a:r>
              <a:rPr lang="en-IN" sz="2200" dirty="0" err="1">
                <a:solidFill>
                  <a:srgbClr val="002060"/>
                </a:solidFill>
                <a:sym typeface="Arial"/>
              </a:rPr>
              <a:t>inicia</a:t>
            </a:r>
            <a:r>
              <a:rPr lang="en-IN" sz="2200" dirty="0">
                <a:solidFill>
                  <a:srgbClr val="002060"/>
                </a:solidFill>
              </a:rPr>
              <a:t> el </a:t>
            </a:r>
            <a:r>
              <a:rPr lang="en-IN" sz="2200" dirty="0" err="1">
                <a:solidFill>
                  <a:srgbClr val="002060"/>
                </a:solidFill>
              </a:rPr>
              <a:t>camino</a:t>
            </a:r>
            <a:r>
              <a:rPr lang="en-IN" sz="2200" dirty="0">
                <a:solidFill>
                  <a:srgbClr val="002060"/>
                </a:solidFill>
              </a:rPr>
              <a:t> de </a:t>
            </a:r>
            <a:r>
              <a:rPr lang="en-IN" sz="2200" dirty="0" err="1">
                <a:solidFill>
                  <a:srgbClr val="002060"/>
                </a:solidFill>
              </a:rPr>
              <a:t>tu</a:t>
            </a:r>
            <a:r>
              <a:rPr lang="en-IN" sz="2200" dirty="0">
                <a:solidFill>
                  <a:srgbClr val="002060"/>
                </a:solidFill>
              </a:rPr>
              <a:t> </a:t>
            </a:r>
            <a:r>
              <a:rPr lang="en-IN" sz="2200" dirty="0" err="1">
                <a:solidFill>
                  <a:srgbClr val="002060"/>
                </a:solidFill>
              </a:rPr>
              <a:t>negocio</a:t>
            </a:r>
            <a:r>
              <a:rPr lang="en-IN" sz="2200" dirty="0">
                <a:solidFill>
                  <a:srgbClr val="002060"/>
                </a:solidFill>
              </a:rPr>
              <a:t> </a:t>
            </a:r>
            <a:r>
              <a:rPr lang="en-IN" sz="2200" dirty="0" err="1">
                <a:solidFill>
                  <a:srgbClr val="002060"/>
                </a:solidFill>
              </a:rPr>
              <a:t>propio</a:t>
            </a:r>
            <a:r>
              <a:rPr lang="en-IN" sz="2200" dirty="0">
                <a:solidFill>
                  <a:srgbClr val="002060"/>
                </a:solidFill>
              </a:rPr>
              <a:t> y de </a:t>
            </a:r>
            <a:r>
              <a:rPr lang="en-IN" sz="2200" dirty="0" err="1">
                <a:solidFill>
                  <a:srgbClr val="002060"/>
                </a:solidFill>
              </a:rPr>
              <a:t>conseguir</a:t>
            </a:r>
            <a:r>
              <a:rPr lang="en-IN" sz="2200" dirty="0">
                <a:solidFill>
                  <a:srgbClr val="002060"/>
                </a:solidFill>
              </a:rPr>
              <a:t> el </a:t>
            </a:r>
            <a:r>
              <a:rPr lang="en-IN" sz="2200" dirty="0" err="1">
                <a:solidFill>
                  <a:srgbClr val="002060"/>
                </a:solidFill>
              </a:rPr>
              <a:t>éxito</a:t>
            </a:r>
            <a:r>
              <a:rPr lang="en-IN" sz="2200" dirty="0">
                <a:solidFill>
                  <a:srgbClr val="002060"/>
                </a:solidFill>
              </a:rPr>
              <a:t> con el que </a:t>
            </a:r>
            <a:r>
              <a:rPr lang="en-IN" sz="2200" dirty="0" err="1">
                <a:solidFill>
                  <a:srgbClr val="002060"/>
                </a:solidFill>
              </a:rPr>
              <a:t>siempre</a:t>
            </a:r>
            <a:r>
              <a:rPr lang="en-IN" sz="2200" dirty="0">
                <a:solidFill>
                  <a:srgbClr val="002060"/>
                </a:solidFill>
              </a:rPr>
              <a:t> </a:t>
            </a:r>
            <a:r>
              <a:rPr lang="en-IN" sz="2200" dirty="0" err="1">
                <a:solidFill>
                  <a:srgbClr val="002060"/>
                </a:solidFill>
              </a:rPr>
              <a:t>soñaste</a:t>
            </a:r>
            <a:r>
              <a:rPr lang="en-IN" sz="2200" dirty="0">
                <a:solidFill>
                  <a:srgbClr val="002060"/>
                </a:solidFill>
              </a:rPr>
              <a:t>. </a:t>
            </a:r>
          </a:p>
          <a:p>
            <a:pPr algn="just">
              <a:lnSpc>
                <a:spcPct val="130000"/>
              </a:lnSpc>
            </a:pPr>
            <a:endParaRPr lang="en-IN" sz="2200" dirty="0">
              <a:solidFill>
                <a:srgbClr val="002060"/>
              </a:solidFill>
            </a:endParaRPr>
          </a:p>
          <a:p>
            <a:pPr algn="just">
              <a:lnSpc>
                <a:spcPct val="130000"/>
              </a:lnSpc>
            </a:pPr>
            <a:r>
              <a:rPr lang="en-IN" sz="2200" dirty="0" err="1">
                <a:solidFill>
                  <a:srgbClr val="002060"/>
                </a:solidFill>
              </a:rPr>
              <a:t>Trabaja</a:t>
            </a:r>
            <a:r>
              <a:rPr lang="en-IN" sz="2200" dirty="0">
                <a:solidFill>
                  <a:srgbClr val="002060"/>
                </a:solidFill>
              </a:rPr>
              <a:t> con </a:t>
            </a:r>
            <a:r>
              <a:rPr lang="en-IN" sz="2200" dirty="0" err="1">
                <a:solidFill>
                  <a:srgbClr val="002060"/>
                </a:solidFill>
              </a:rPr>
              <a:t>esfuerzo</a:t>
            </a:r>
            <a:r>
              <a:rPr lang="en-IN" sz="2200" dirty="0">
                <a:solidFill>
                  <a:srgbClr val="002060"/>
                </a:solidFill>
              </a:rPr>
              <a:t>, </a:t>
            </a:r>
            <a:r>
              <a:rPr lang="en-IN" sz="2200" dirty="0" err="1">
                <a:solidFill>
                  <a:srgbClr val="002060"/>
                </a:solidFill>
              </a:rPr>
              <a:t>dedicación</a:t>
            </a:r>
            <a:r>
              <a:rPr lang="en-IN" sz="2200" dirty="0">
                <a:solidFill>
                  <a:srgbClr val="002060"/>
                </a:solidFill>
              </a:rPr>
              <a:t> y </a:t>
            </a:r>
            <a:r>
              <a:rPr lang="en-IN" sz="2200" dirty="0" err="1">
                <a:solidFill>
                  <a:srgbClr val="002060"/>
                </a:solidFill>
              </a:rPr>
              <a:t>mucha</a:t>
            </a:r>
            <a:r>
              <a:rPr lang="en-IN" sz="2200" dirty="0">
                <a:solidFill>
                  <a:srgbClr val="002060"/>
                </a:solidFill>
              </a:rPr>
              <a:t> </a:t>
            </a:r>
            <a:r>
              <a:rPr lang="en-IN" sz="2200" dirty="0" err="1">
                <a:solidFill>
                  <a:srgbClr val="002060"/>
                </a:solidFill>
              </a:rPr>
              <a:t>pasión</a:t>
            </a:r>
            <a:r>
              <a:rPr lang="en-IN" sz="2200" dirty="0">
                <a:solidFill>
                  <a:srgbClr val="002060"/>
                </a:solidFill>
              </a:rPr>
              <a:t> y vas a </a:t>
            </a:r>
            <a:r>
              <a:rPr lang="en-IN" sz="2200" dirty="0" err="1">
                <a:solidFill>
                  <a:srgbClr val="002060"/>
                </a:solidFill>
              </a:rPr>
              <a:t>lograr</a:t>
            </a:r>
            <a:r>
              <a:rPr lang="en-IN" sz="2200" dirty="0">
                <a:solidFill>
                  <a:srgbClr val="002060"/>
                </a:solidFill>
              </a:rPr>
              <a:t> </a:t>
            </a:r>
            <a:r>
              <a:rPr lang="en-IN" sz="2200" dirty="0" err="1">
                <a:solidFill>
                  <a:srgbClr val="002060"/>
                </a:solidFill>
              </a:rPr>
              <a:t>todo</a:t>
            </a:r>
            <a:r>
              <a:rPr lang="en-IN" sz="2200" dirty="0">
                <a:solidFill>
                  <a:srgbClr val="002060"/>
                </a:solidFill>
              </a:rPr>
              <a:t> lo que </a:t>
            </a:r>
            <a:r>
              <a:rPr lang="en-IN" sz="2200" dirty="0" err="1">
                <a:solidFill>
                  <a:srgbClr val="002060"/>
                </a:solidFill>
              </a:rPr>
              <a:t>te</a:t>
            </a:r>
            <a:r>
              <a:rPr lang="en-IN" sz="2200" dirty="0">
                <a:solidFill>
                  <a:srgbClr val="002060"/>
                </a:solidFill>
              </a:rPr>
              <a:t> </a:t>
            </a:r>
            <a:r>
              <a:rPr lang="en-IN" sz="2200" dirty="0" err="1">
                <a:solidFill>
                  <a:srgbClr val="002060"/>
                </a:solidFill>
              </a:rPr>
              <a:t>propones</a:t>
            </a:r>
            <a:r>
              <a:rPr lang="en-IN" sz="2200" dirty="0">
                <a:solidFill>
                  <a:srgbClr val="002060"/>
                </a:solidFill>
              </a:rPr>
              <a:t>. </a:t>
            </a:r>
            <a:r>
              <a:rPr lang="en-IN" sz="2200" dirty="0" err="1">
                <a:solidFill>
                  <a:srgbClr val="002060"/>
                </a:solidFill>
              </a:rPr>
              <a:t>Apóyate</a:t>
            </a:r>
            <a:r>
              <a:rPr lang="en-IN" sz="2200" dirty="0">
                <a:solidFill>
                  <a:srgbClr val="002060"/>
                </a:solidFill>
              </a:rPr>
              <a:t> </a:t>
            </a:r>
            <a:r>
              <a:rPr lang="en-IN" sz="2200" dirty="0" err="1">
                <a:solidFill>
                  <a:srgbClr val="002060"/>
                </a:solidFill>
              </a:rPr>
              <a:t>en</a:t>
            </a:r>
            <a:r>
              <a:rPr lang="en-IN" sz="2200" dirty="0">
                <a:solidFill>
                  <a:srgbClr val="002060"/>
                </a:solidFill>
              </a:rPr>
              <a:t> </a:t>
            </a:r>
            <a:r>
              <a:rPr lang="en-IN" sz="2200" dirty="0" err="1">
                <a:solidFill>
                  <a:srgbClr val="002060"/>
                </a:solidFill>
              </a:rPr>
              <a:t>tu</a:t>
            </a:r>
            <a:r>
              <a:rPr lang="en-IN" sz="2200" dirty="0">
                <a:solidFill>
                  <a:srgbClr val="002060"/>
                </a:solidFill>
              </a:rPr>
              <a:t> </a:t>
            </a:r>
            <a:r>
              <a:rPr lang="en-IN" sz="2200" dirty="0" err="1">
                <a:solidFill>
                  <a:srgbClr val="002060"/>
                </a:solidFill>
              </a:rPr>
              <a:t>equipo</a:t>
            </a:r>
            <a:r>
              <a:rPr lang="en-IN" sz="2200" dirty="0">
                <a:solidFill>
                  <a:srgbClr val="002060"/>
                </a:solidFill>
              </a:rPr>
              <a:t> de </a:t>
            </a:r>
            <a:r>
              <a:rPr lang="en-IN" sz="2200" dirty="0" err="1">
                <a:solidFill>
                  <a:srgbClr val="002060"/>
                </a:solidFill>
              </a:rPr>
              <a:t>trabajo</a:t>
            </a:r>
            <a:r>
              <a:rPr lang="en-IN" sz="2200" dirty="0">
                <a:solidFill>
                  <a:srgbClr val="002060"/>
                </a:solidFill>
              </a:rPr>
              <a:t> y </a:t>
            </a:r>
            <a:r>
              <a:rPr lang="en-IN" sz="2200" dirty="0" err="1">
                <a:solidFill>
                  <a:srgbClr val="002060"/>
                </a:solidFill>
              </a:rPr>
              <a:t>en</a:t>
            </a:r>
            <a:r>
              <a:rPr lang="en-IN" sz="2200" dirty="0">
                <a:solidFill>
                  <a:srgbClr val="002060"/>
                </a:solidFill>
              </a:rPr>
              <a:t> </a:t>
            </a:r>
            <a:r>
              <a:rPr lang="en-IN" sz="2200" dirty="0" err="1">
                <a:solidFill>
                  <a:srgbClr val="002060"/>
                </a:solidFill>
              </a:rPr>
              <a:t>tus</a:t>
            </a:r>
            <a:r>
              <a:rPr lang="en-IN" sz="2200" dirty="0">
                <a:solidFill>
                  <a:srgbClr val="002060"/>
                </a:solidFill>
              </a:rPr>
              <a:t> </a:t>
            </a:r>
            <a:r>
              <a:rPr lang="en-IN" sz="2200" dirty="0" err="1">
                <a:solidFill>
                  <a:srgbClr val="002060"/>
                </a:solidFill>
              </a:rPr>
              <a:t>líderes</a:t>
            </a:r>
            <a:r>
              <a:rPr lang="en-IN" sz="2200" dirty="0">
                <a:solidFill>
                  <a:srgbClr val="002060"/>
                </a:solidFill>
              </a:rPr>
              <a:t> </a:t>
            </a:r>
            <a:r>
              <a:rPr lang="en-IN" sz="2200" dirty="0" err="1">
                <a:solidFill>
                  <a:srgbClr val="002060"/>
                </a:solidFill>
              </a:rPr>
              <a:t>ascendentes</a:t>
            </a:r>
            <a:r>
              <a:rPr lang="en-IN" sz="2200" dirty="0">
                <a:solidFill>
                  <a:srgbClr val="002060"/>
                </a:solidFill>
              </a:rPr>
              <a:t> para </a:t>
            </a:r>
            <a:r>
              <a:rPr lang="en-IN" sz="2200" dirty="0" err="1">
                <a:solidFill>
                  <a:srgbClr val="002060"/>
                </a:solidFill>
              </a:rPr>
              <a:t>crecer</a:t>
            </a:r>
            <a:r>
              <a:rPr lang="en-IN" sz="2200" dirty="0">
                <a:solidFill>
                  <a:srgbClr val="002060"/>
                </a:solidFill>
              </a:rPr>
              <a:t> y </a:t>
            </a:r>
            <a:r>
              <a:rPr lang="en-IN" sz="2200" dirty="0" err="1">
                <a:solidFill>
                  <a:srgbClr val="002060"/>
                </a:solidFill>
              </a:rPr>
              <a:t>convertirte</a:t>
            </a:r>
            <a:r>
              <a:rPr lang="en-IN" sz="2200" dirty="0">
                <a:solidFill>
                  <a:srgbClr val="002060"/>
                </a:solidFill>
              </a:rPr>
              <a:t> </a:t>
            </a:r>
            <a:r>
              <a:rPr lang="en-IN" sz="2200" dirty="0" err="1">
                <a:solidFill>
                  <a:srgbClr val="002060"/>
                </a:solidFill>
              </a:rPr>
              <a:t>en</a:t>
            </a:r>
            <a:r>
              <a:rPr lang="en-IN" sz="2200" dirty="0">
                <a:solidFill>
                  <a:srgbClr val="002060"/>
                </a:solidFill>
              </a:rPr>
              <a:t> el </a:t>
            </a:r>
            <a:r>
              <a:rPr lang="en-IN" sz="2200" dirty="0" err="1">
                <a:solidFill>
                  <a:srgbClr val="002060"/>
                </a:solidFill>
              </a:rPr>
              <a:t>líder</a:t>
            </a:r>
            <a:r>
              <a:rPr lang="en-IN" sz="2200" dirty="0">
                <a:solidFill>
                  <a:srgbClr val="002060"/>
                </a:solidFill>
              </a:rPr>
              <a:t> que </a:t>
            </a:r>
            <a:r>
              <a:rPr lang="en-IN" sz="2200" dirty="0" err="1">
                <a:solidFill>
                  <a:srgbClr val="002060"/>
                </a:solidFill>
              </a:rPr>
              <a:t>quieres</a:t>
            </a:r>
            <a:r>
              <a:rPr lang="en-IN" sz="2200" dirty="0">
                <a:solidFill>
                  <a:srgbClr val="002060"/>
                </a:solidFill>
              </a:rPr>
              <a:t> ser. </a:t>
            </a:r>
          </a:p>
        </p:txBody>
      </p:sp>
    </p:spTree>
    <p:extLst>
      <p:ext uri="{BB962C8B-B14F-4D97-AF65-F5344CB8AC3E}">
        <p14:creationId xmlns:p14="http://schemas.microsoft.com/office/powerpoint/2010/main" val="56445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E01A84D2-9FAE-46D8-A4C4-6F22F842C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3" name="CustomShape 4"/>
          <p:cNvSpPr/>
          <p:nvPr/>
        </p:nvSpPr>
        <p:spPr>
          <a:xfrm>
            <a:off x="621089" y="501649"/>
            <a:ext cx="5249335" cy="7679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PE" sz="4400" b="1" spc="-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CONOCE TIENS</a:t>
            </a:r>
            <a:endParaRPr lang="es-PE" sz="4400" spc="-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Rectángulo redondeado 13"/>
          <p:cNvSpPr/>
          <p:nvPr/>
        </p:nvSpPr>
        <p:spPr>
          <a:xfrm>
            <a:off x="9791700" y="190500"/>
            <a:ext cx="2540000" cy="6222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EA335903-53B6-4500-975C-E5A8B39B4A00}"/>
              </a:ext>
            </a:extLst>
          </p:cNvPr>
          <p:cNvSpPr txBox="1">
            <a:spLocks/>
          </p:cNvSpPr>
          <p:nvPr/>
        </p:nvSpPr>
        <p:spPr>
          <a:xfrm>
            <a:off x="3986173" y="876416"/>
            <a:ext cx="4089645" cy="5290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600" b="1" dirty="0">
                <a:solidFill>
                  <a:srgbClr val="00B050"/>
                </a:solidFill>
              </a:rPr>
              <a:t>POR QUÉ TIENS</a:t>
            </a:r>
            <a:endParaRPr lang="es-PE" sz="3600" b="1" dirty="0">
              <a:solidFill>
                <a:srgbClr val="00B050"/>
              </a:solidFill>
            </a:endParaRPr>
          </a:p>
        </p:txBody>
      </p:sp>
      <p:pic>
        <p:nvPicPr>
          <p:cNvPr id="4" name="Imagen 2"/>
          <p:cNvPicPr/>
          <p:nvPr/>
        </p:nvPicPr>
        <p:blipFill>
          <a:blip r:embed="rId2"/>
          <a:stretch/>
        </p:blipFill>
        <p:spPr>
          <a:xfrm>
            <a:off x="3986173" y="1631986"/>
            <a:ext cx="4462920" cy="4095000"/>
          </a:xfrm>
          <a:prstGeom prst="rect">
            <a:avLst/>
          </a:prstGeom>
          <a:ln>
            <a:noFill/>
          </a:ln>
        </p:spPr>
      </p:pic>
      <p:pic>
        <p:nvPicPr>
          <p:cNvPr id="6" name="Imagen 3"/>
          <p:cNvPicPr/>
          <p:nvPr/>
        </p:nvPicPr>
        <p:blipFill>
          <a:blip r:embed="rId3"/>
          <a:stretch/>
        </p:blipFill>
        <p:spPr>
          <a:xfrm rot="1001400">
            <a:off x="8646066" y="1632496"/>
            <a:ext cx="6141960" cy="5976360"/>
          </a:xfrm>
          <a:prstGeom prst="rect">
            <a:avLst/>
          </a:prstGeom>
          <a:ln>
            <a:noFill/>
          </a:ln>
        </p:spPr>
      </p:pic>
      <p:pic>
        <p:nvPicPr>
          <p:cNvPr id="8" name="Imagen 4"/>
          <p:cNvPicPr/>
          <p:nvPr/>
        </p:nvPicPr>
        <p:blipFill>
          <a:blip r:embed="rId3"/>
          <a:stretch/>
        </p:blipFill>
        <p:spPr>
          <a:xfrm rot="11700000">
            <a:off x="-2594750" y="-1582713"/>
            <a:ext cx="6141960" cy="5976360"/>
          </a:xfrm>
          <a:prstGeom prst="rect">
            <a:avLst/>
          </a:prstGeom>
          <a:ln>
            <a:noFill/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2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imagen 2"/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0" t="8167" r="268" b="22731"/>
          <a:stretch/>
        </p:blipFill>
        <p:spPr/>
      </p:pic>
      <p:sp>
        <p:nvSpPr>
          <p:cNvPr id="16" name="Rectangle 15"/>
          <p:cNvSpPr/>
          <p:nvPr/>
        </p:nvSpPr>
        <p:spPr>
          <a:xfrm>
            <a:off x="-29072" y="0"/>
            <a:ext cx="12221071" cy="5548835"/>
          </a:xfrm>
          <a:prstGeom prst="rect">
            <a:avLst/>
          </a:prstGeom>
          <a:solidFill>
            <a:schemeClr val="tx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4" name="Rectángulo redondeado 43"/>
          <p:cNvSpPr/>
          <p:nvPr/>
        </p:nvSpPr>
        <p:spPr>
          <a:xfrm>
            <a:off x="9791700" y="190500"/>
            <a:ext cx="2540000" cy="6222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  <p:sp>
        <p:nvSpPr>
          <p:cNvPr id="48" name="Título 1">
            <a:extLst>
              <a:ext uri="{FF2B5EF4-FFF2-40B4-BE49-F238E27FC236}">
                <a16:creationId xmlns:a16="http://schemas.microsoft.com/office/drawing/2014/main" xmlns="" id="{A18888FC-EDC6-4383-A9BE-8BA469853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010" y="1161935"/>
            <a:ext cx="10972320" cy="498598"/>
          </a:xfrm>
        </p:spPr>
        <p:txBody>
          <a:bodyPr anchor="t"/>
          <a:lstStyle/>
          <a:p>
            <a:r>
              <a:rPr lang="es-PE" sz="3600" b="1" dirty="0"/>
              <a:t>El Grupo </a:t>
            </a:r>
            <a:r>
              <a:rPr lang="es-PE" sz="3600" b="1" dirty="0" err="1"/>
              <a:t>Tiens</a:t>
            </a:r>
            <a:endParaRPr lang="es-PE" sz="3600" b="1" dirty="0"/>
          </a:p>
        </p:txBody>
      </p:sp>
      <p:sp>
        <p:nvSpPr>
          <p:cNvPr id="52" name="Subtítulo 2">
            <a:extLst>
              <a:ext uri="{FF2B5EF4-FFF2-40B4-BE49-F238E27FC236}">
                <a16:creationId xmlns:a16="http://schemas.microsoft.com/office/drawing/2014/main" xmlns="" id="{AD35B0A6-C785-4317-98F2-73D72E07301F}"/>
              </a:ext>
            </a:extLst>
          </p:cNvPr>
          <p:cNvSpPr txBox="1">
            <a:spLocks/>
          </p:cNvSpPr>
          <p:nvPr/>
        </p:nvSpPr>
        <p:spPr>
          <a:xfrm>
            <a:off x="725009" y="2077787"/>
            <a:ext cx="7860191" cy="232679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2400" b="1" dirty="0" smtClean="0"/>
              <a:t>Fundado en 1995 en Tianjin – China.</a:t>
            </a:r>
          </a:p>
          <a:p>
            <a:r>
              <a:rPr lang="es-PE" sz="2400" b="1" dirty="0" smtClean="0"/>
              <a:t>Es un grupo que contiene negocios en distintas industrias como la biotecnología, cuidado de la salud, hotelería, educación, e-commerce, entre otras.</a:t>
            </a:r>
          </a:p>
          <a:p>
            <a:r>
              <a:rPr lang="es-PE" sz="2400" b="1" dirty="0" smtClean="0"/>
              <a:t>Cuenta con más de 100 sucursales en el mundo.</a:t>
            </a:r>
          </a:p>
          <a:p>
            <a:r>
              <a:rPr lang="es-PE" sz="2400" b="1" dirty="0" smtClean="0"/>
              <a:t>Tiene alianzas estratégicas con empresas multinacionales de todo el mundo.</a:t>
            </a:r>
            <a:endParaRPr lang="es-PE" sz="2400" b="1" dirty="0"/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xmlns="" id="{1D3D5CB8-5CD5-41E6-B0D2-049E76B688DD}"/>
              </a:ext>
            </a:extLst>
          </p:cNvPr>
          <p:cNvSpPr txBox="1"/>
          <p:nvPr/>
        </p:nvSpPr>
        <p:spPr>
          <a:xfrm>
            <a:off x="1676399" y="5986745"/>
            <a:ext cx="8957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>
                <a:solidFill>
                  <a:srgbClr val="00B050"/>
                </a:solidFill>
              </a:rPr>
              <a:t>ARMONÍA, RESPONSABILIDAD Y PROSPERIDAD</a:t>
            </a:r>
          </a:p>
        </p:txBody>
      </p:sp>
    </p:spTree>
    <p:extLst>
      <p:ext uri="{BB962C8B-B14F-4D97-AF65-F5344CB8AC3E}">
        <p14:creationId xmlns:p14="http://schemas.microsoft.com/office/powerpoint/2010/main" val="80008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404"/>
          <p:cNvPicPr/>
          <p:nvPr/>
        </p:nvPicPr>
        <p:blipFill rotWithShape="1">
          <a:blip r:embed="rId2"/>
          <a:srcRect l="1691" t="5932" r="2690" b="10041"/>
          <a:stretch/>
        </p:blipFill>
        <p:spPr>
          <a:xfrm flipH="1">
            <a:off x="0" y="0"/>
            <a:ext cx="12192000" cy="6857640"/>
          </a:xfrm>
          <a:prstGeom prst="rect">
            <a:avLst/>
          </a:prstGeom>
          <a:ln>
            <a:noFill/>
          </a:ln>
        </p:spPr>
      </p:pic>
      <p:sp>
        <p:nvSpPr>
          <p:cNvPr id="4" name="Google Shape;726;p10">
            <a:extLst>
              <a:ext uri="{FF2B5EF4-FFF2-40B4-BE49-F238E27FC236}">
                <a16:creationId xmlns:a16="http://schemas.microsoft.com/office/drawing/2014/main" xmlns="" id="{0BF4E5FA-382C-4641-B3CD-EFBE24137E2F}"/>
              </a:ext>
            </a:extLst>
          </p:cNvPr>
          <p:cNvSpPr/>
          <p:nvPr/>
        </p:nvSpPr>
        <p:spPr>
          <a:xfrm>
            <a:off x="2387892" y="3771084"/>
            <a:ext cx="7946268" cy="1828801"/>
          </a:xfrm>
          <a:custGeom>
            <a:avLst/>
            <a:gdLst/>
            <a:ahLst/>
            <a:cxnLst/>
            <a:rect l="l" t="t" r="r" b="b"/>
            <a:pathLst>
              <a:path w="1891278" h="1318766" extrusionOk="0">
                <a:moveTo>
                  <a:pt x="0" y="0"/>
                </a:moveTo>
                <a:lnTo>
                  <a:pt x="1587500" y="0"/>
                </a:lnTo>
                <a:lnTo>
                  <a:pt x="1891278" y="659383"/>
                </a:lnTo>
                <a:lnTo>
                  <a:pt x="1587500" y="1318766"/>
                </a:lnTo>
                <a:lnTo>
                  <a:pt x="0" y="1318766"/>
                </a:lnTo>
                <a:lnTo>
                  <a:pt x="303778" y="659383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66700" dist="38100" dir="2700000" algn="tl" rotWithShape="0">
              <a:schemeClr val="dk1">
                <a:alpha val="4784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727;p10">
            <a:extLst>
              <a:ext uri="{FF2B5EF4-FFF2-40B4-BE49-F238E27FC236}">
                <a16:creationId xmlns:a16="http://schemas.microsoft.com/office/drawing/2014/main" xmlns="" id="{91ABE879-4817-482F-883A-CA19B77634FB}"/>
              </a:ext>
            </a:extLst>
          </p:cNvPr>
          <p:cNvSpPr/>
          <p:nvPr/>
        </p:nvSpPr>
        <p:spPr>
          <a:xfrm>
            <a:off x="1763188" y="3771084"/>
            <a:ext cx="2225527" cy="1828801"/>
          </a:xfrm>
          <a:custGeom>
            <a:avLst/>
            <a:gdLst/>
            <a:ahLst/>
            <a:cxnLst/>
            <a:rect l="l" t="t" r="r" b="b"/>
            <a:pathLst>
              <a:path w="1891278" h="1318766" extrusionOk="0">
                <a:moveTo>
                  <a:pt x="0" y="0"/>
                </a:moveTo>
                <a:lnTo>
                  <a:pt x="1587500" y="0"/>
                </a:lnTo>
                <a:lnTo>
                  <a:pt x="1891278" y="659383"/>
                </a:lnTo>
                <a:lnTo>
                  <a:pt x="1587500" y="1318766"/>
                </a:lnTo>
                <a:lnTo>
                  <a:pt x="0" y="1318766"/>
                </a:lnTo>
                <a:lnTo>
                  <a:pt x="303778" y="659383"/>
                </a:lnTo>
                <a:close/>
              </a:path>
            </a:pathLst>
          </a:custGeom>
          <a:solidFill>
            <a:srgbClr val="00B089"/>
          </a:solidFill>
          <a:ln>
            <a:noFill/>
          </a:ln>
          <a:effectLst>
            <a:outerShdw blurRad="266700" dist="38100" dir="2700000" algn="tl" rotWithShape="0">
              <a:schemeClr val="dk1">
                <a:alpha val="4784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VISIÓN</a:t>
            </a:r>
            <a:endParaRPr sz="28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28;p10">
            <a:extLst>
              <a:ext uri="{FF2B5EF4-FFF2-40B4-BE49-F238E27FC236}">
                <a16:creationId xmlns:a16="http://schemas.microsoft.com/office/drawing/2014/main" xmlns="" id="{AA64E185-E6A7-47D5-9571-D28C550356F6}"/>
              </a:ext>
            </a:extLst>
          </p:cNvPr>
          <p:cNvSpPr/>
          <p:nvPr/>
        </p:nvSpPr>
        <p:spPr>
          <a:xfrm>
            <a:off x="2875951" y="1044816"/>
            <a:ext cx="7458209" cy="1828801"/>
          </a:xfrm>
          <a:custGeom>
            <a:avLst/>
            <a:gdLst/>
            <a:ahLst/>
            <a:cxnLst/>
            <a:rect l="l" t="t" r="r" b="b"/>
            <a:pathLst>
              <a:path w="1891278" h="1318766" extrusionOk="0">
                <a:moveTo>
                  <a:pt x="0" y="0"/>
                </a:moveTo>
                <a:lnTo>
                  <a:pt x="1587500" y="0"/>
                </a:lnTo>
                <a:lnTo>
                  <a:pt x="1891278" y="659383"/>
                </a:lnTo>
                <a:lnTo>
                  <a:pt x="1587500" y="1318766"/>
                </a:lnTo>
                <a:lnTo>
                  <a:pt x="0" y="1318766"/>
                </a:lnTo>
                <a:lnTo>
                  <a:pt x="303778" y="65938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266700" dist="38100" dir="2700000" algn="tl" rotWithShape="0">
              <a:schemeClr val="dk1">
                <a:alpha val="4784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29;p10">
            <a:extLst>
              <a:ext uri="{FF2B5EF4-FFF2-40B4-BE49-F238E27FC236}">
                <a16:creationId xmlns:a16="http://schemas.microsoft.com/office/drawing/2014/main" xmlns="" id="{1B0378E8-A3CB-4A5D-A5AD-318A7136A724}"/>
              </a:ext>
            </a:extLst>
          </p:cNvPr>
          <p:cNvSpPr/>
          <p:nvPr/>
        </p:nvSpPr>
        <p:spPr>
          <a:xfrm>
            <a:off x="1910473" y="1044817"/>
            <a:ext cx="2225527" cy="1828801"/>
          </a:xfrm>
          <a:custGeom>
            <a:avLst/>
            <a:gdLst/>
            <a:ahLst/>
            <a:cxnLst/>
            <a:rect l="l" t="t" r="r" b="b"/>
            <a:pathLst>
              <a:path w="1891278" h="1318766" extrusionOk="0">
                <a:moveTo>
                  <a:pt x="0" y="0"/>
                </a:moveTo>
                <a:lnTo>
                  <a:pt x="1587500" y="0"/>
                </a:lnTo>
                <a:lnTo>
                  <a:pt x="1891278" y="659383"/>
                </a:lnTo>
                <a:lnTo>
                  <a:pt x="1587500" y="1318766"/>
                </a:lnTo>
                <a:lnTo>
                  <a:pt x="0" y="1318766"/>
                </a:lnTo>
                <a:lnTo>
                  <a:pt x="303778" y="6593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66700" dist="38100" dir="2700000" algn="tl" rotWithShape="0">
              <a:schemeClr val="dk1">
                <a:alpha val="47843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MISIÓN</a:t>
            </a:r>
            <a:endParaRPr sz="28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1AC28132-7102-4F78-9E7A-0D2F8203A75D}"/>
              </a:ext>
            </a:extLst>
          </p:cNvPr>
          <p:cNvSpPr txBox="1"/>
          <p:nvPr/>
        </p:nvSpPr>
        <p:spPr>
          <a:xfrm>
            <a:off x="4356693" y="1359051"/>
            <a:ext cx="50778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Servir a la sociedad ayudando a las personas a vivir una vida saludable y exitosa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18308009-B7E6-440F-B4FB-DFFCC097F335}"/>
              </a:ext>
            </a:extLst>
          </p:cNvPr>
          <p:cNvSpPr txBox="1"/>
          <p:nvPr/>
        </p:nvSpPr>
        <p:spPr>
          <a:xfrm>
            <a:off x="4356692" y="4269985"/>
            <a:ext cx="50778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Ser un líder global en el </a:t>
            </a:r>
            <a:r>
              <a:rPr lang="es-MX" sz="24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ecosistema </a:t>
            </a:r>
            <a:r>
              <a:rPr lang="es-MX" sz="24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de la salud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360" y="288953"/>
            <a:ext cx="1858942" cy="43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1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Instalación integrad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Instalación integrad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28700</TotalTime>
  <Words>2183</Words>
  <Application>Microsoft Macintosh PowerPoint</Application>
  <PresentationFormat>Panorámica</PresentationFormat>
  <Paragraphs>298</Paragraphs>
  <Slides>45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7</vt:i4>
      </vt:variant>
      <vt:variant>
        <vt:lpstr>Títulos de diapositiva</vt:lpstr>
      </vt:variant>
      <vt:variant>
        <vt:i4>45</vt:i4>
      </vt:variant>
    </vt:vector>
  </HeadingPairs>
  <TitlesOfParts>
    <vt:vector size="61" baseType="lpstr">
      <vt:lpstr>Calibri</vt:lpstr>
      <vt:lpstr>DejaVu Sans</vt:lpstr>
      <vt:lpstr>FontAwesome</vt:lpstr>
      <vt:lpstr>Lato Light</vt:lpstr>
      <vt:lpstr>Symbol</vt:lpstr>
      <vt:lpstr>Tahoma</vt:lpstr>
      <vt:lpstr>Times New Roman</vt:lpstr>
      <vt:lpstr>Wingdings</vt:lpstr>
      <vt:lpstr>Arial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Presentación de PowerPoint</vt:lpstr>
      <vt:lpstr>Presentación de PowerPoint</vt:lpstr>
      <vt:lpstr>Presentación de PowerPoint</vt:lpstr>
      <vt:lpstr>BIENVENIDO A TIENS</vt:lpstr>
      <vt:lpstr>¡Bienvenido a Tiens!</vt:lpstr>
      <vt:lpstr>Presentación de PowerPoint</vt:lpstr>
      <vt:lpstr>Presentación de PowerPoint</vt:lpstr>
      <vt:lpstr>El Grupo Tiens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Redes Sociales</vt:lpstr>
      <vt:lpstr>Plataformas Tiens</vt:lpstr>
      <vt:lpstr>Presentación de PowerPoint</vt:lpstr>
      <vt:lpstr>SERTiens</vt:lpstr>
      <vt:lpstr>Presentación de PowerPoint</vt:lpstr>
      <vt:lpstr>Tiens es un negocio MLM</vt:lpstr>
      <vt:lpstr>Presentación de PowerPoint</vt:lpstr>
      <vt:lpstr>Presentación de PowerPoint</vt:lpstr>
      <vt:lpstr>Presentación de PowerPoint</vt:lpstr>
      <vt:lpstr>Hoy en día, hay más personas que…</vt:lpstr>
      <vt:lpstr>En el mejor momento…</vt:lpstr>
      <vt:lpstr>La salud en Latinoamérica</vt:lpstr>
      <vt:lpstr>EL PERFIL DEL NETWORKER PROFESIONAL</vt:lpstr>
      <vt:lpstr>Leyes básicas de un networker</vt:lpstr>
      <vt:lpstr>Presentación de PowerPoint</vt:lpstr>
      <vt:lpstr>Presentación de PowerPoint</vt:lpstr>
      <vt:lpstr>Presentación de PowerPoint</vt:lpstr>
      <vt:lpstr>EL KIT DE AFILIACIÓN TIENS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CONVIERTE TU SUEÑO  EN UNA META SMART</vt:lpstr>
      <vt:lpstr>El poder de los sueños</vt:lpstr>
      <vt:lpstr>Etapas del sueños</vt:lpstr>
      <vt:lpstr>Haz la declaración de tu sueño</vt:lpstr>
      <vt:lpstr>Convierte tu sueño en SMART</vt:lpstr>
      <vt:lpstr>Consejos para plantear tu objetivo</vt:lpstr>
      <vt:lpstr>Lectura  recomendada</vt:lpstr>
      <vt:lpstr>NO TE PIERDAS NUESTRA  PRÓXIMA SESIÓN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Janice Romina Ortiz Clark</dc:creator>
  <dc:description/>
  <cp:lastModifiedBy>Usuario de Microsoft Office</cp:lastModifiedBy>
  <cp:revision>416</cp:revision>
  <dcterms:created xsi:type="dcterms:W3CDTF">2018-10-23T17:08:49Z</dcterms:created>
  <dcterms:modified xsi:type="dcterms:W3CDTF">2020-10-06T15:49:35Z</dcterms:modified>
  <dc:language>es-PE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12</vt:i4>
  </property>
  <property fmtid="{D5CDD505-2E9C-101B-9397-08002B2CF9AE}" pid="8" name="PresentationFormat">
    <vt:lpwstr>Presentación en pantalla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80</vt:i4>
  </property>
</Properties>
</file>