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4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46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6858000" cx="12192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pos="3863">
          <p15:clr>
            <a:srgbClr val="A4A3A4"/>
          </p15:clr>
        </p15:guide>
        <p15:guide id="2" pos="325">
          <p15:clr>
            <a:srgbClr val="A4A3A4"/>
          </p15:clr>
        </p15:guide>
        <p15:guide id="3" pos="7355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orient="horz" pos="913">
          <p15:clr>
            <a:srgbClr val="A4A3A4"/>
          </p15:clr>
        </p15:guide>
        <p15:guide id="6" orient="horz" pos="2160">
          <p15:clr>
            <a:srgbClr val="A4A3A4"/>
          </p15:clr>
        </p15:guide>
        <p15:guide id="7" pos="511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63"/>
        <p:guide pos="325"/>
        <p:guide pos="7355"/>
        <p:guide pos="3974" orient="horz"/>
        <p:guide pos="913" orient="horz"/>
        <p:guide pos="2160" orient="horz"/>
        <p:guide pos="511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44AA1-5C6B-4783-B929-309D6067DBDD}" type="datetimeFigureOut">
              <a:rPr lang="en-IN" smtClean="0"/>
              <a:t>20/10/20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A90DC-E23F-4A5F-8221-8C2FC3F8A418}" type="slidenum">
              <a:rPr lang="en-IN" smtClean="0"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701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1013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6288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9964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130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627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837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4717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259D-A17F-4BF6-9ABE-AEA8831BC935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623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8" name="Google Shape;208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828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321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2108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914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402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354586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1178803" y="1793246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 hasCustomPrompt="1"/>
          </p:nvPr>
        </p:nvSpPr>
        <p:spPr>
          <a:xfrm>
            <a:off x="6078960" y="1793245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 hasCustomPrompt="1"/>
          </p:nvPr>
        </p:nvSpPr>
        <p:spPr>
          <a:xfrm>
            <a:off x="3637888" y="3757483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8545123" y="3757483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921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726339" y="3916767"/>
            <a:ext cx="4107600" cy="22824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618739" y="3916767"/>
            <a:ext cx="4107600" cy="22824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835315" y="1665340"/>
            <a:ext cx="2739600" cy="22500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6" hasCustomPrompt="1"/>
          </p:nvPr>
        </p:nvSpPr>
        <p:spPr>
          <a:xfrm>
            <a:off x="3382546" y="1665340"/>
            <a:ext cx="2713455" cy="2251426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1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other Project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8835177" y="1665338"/>
            <a:ext cx="2739600" cy="4500001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6095571" y="1665340"/>
            <a:ext cx="2739600" cy="22500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3356115" y="3918194"/>
            <a:ext cx="2739600" cy="22500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6095001" y="3915340"/>
            <a:ext cx="2739600" cy="22500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3356258" y="1665340"/>
            <a:ext cx="2739600" cy="22500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259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23" hasCustomPrompt="1"/>
          </p:nvPr>
        </p:nvSpPr>
        <p:spPr>
          <a:xfrm>
            <a:off x="4582199" y="4309424"/>
            <a:ext cx="4568599" cy="2548576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4309423"/>
            <a:ext cx="4583801" cy="253939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2" hasCustomPrompt="1"/>
          </p:nvPr>
        </p:nvSpPr>
        <p:spPr>
          <a:xfrm>
            <a:off x="9164403" y="4339617"/>
            <a:ext cx="3056400" cy="25092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9" hasCustomPrompt="1"/>
          </p:nvPr>
        </p:nvSpPr>
        <p:spPr>
          <a:xfrm>
            <a:off x="3054801" y="1800224"/>
            <a:ext cx="3056400" cy="25092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0" hasCustomPrompt="1"/>
          </p:nvPr>
        </p:nvSpPr>
        <p:spPr>
          <a:xfrm>
            <a:off x="6109602" y="1800224"/>
            <a:ext cx="3056400" cy="25092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1" hasCustomPrompt="1"/>
          </p:nvPr>
        </p:nvSpPr>
        <p:spPr>
          <a:xfrm>
            <a:off x="9164403" y="1800224"/>
            <a:ext cx="3056400" cy="25092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1800224"/>
            <a:ext cx="3056400" cy="250920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28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dning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8123465" y="1626048"/>
            <a:ext cx="4068535" cy="251072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-13605" y="1626048"/>
            <a:ext cx="4068535" cy="2510720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559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ortfoli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03603"/>
            <a:ext cx="3059790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3069770" y="1603603"/>
            <a:ext cx="3059790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0" hasCustomPrompt="1"/>
          </p:nvPr>
        </p:nvSpPr>
        <p:spPr>
          <a:xfrm>
            <a:off x="6128655" y="1603603"/>
            <a:ext cx="3059790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5" hasCustomPrompt="1"/>
          </p:nvPr>
        </p:nvSpPr>
        <p:spPr>
          <a:xfrm>
            <a:off x="9188445" y="1603603"/>
            <a:ext cx="3003555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3345911"/>
            <a:ext cx="3059790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7" hasCustomPrompt="1"/>
          </p:nvPr>
        </p:nvSpPr>
        <p:spPr>
          <a:xfrm>
            <a:off x="3069770" y="3345911"/>
            <a:ext cx="3059790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8" hasCustomPrompt="1"/>
          </p:nvPr>
        </p:nvSpPr>
        <p:spPr>
          <a:xfrm>
            <a:off x="6128655" y="3345911"/>
            <a:ext cx="3059790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9" hasCustomPrompt="1"/>
          </p:nvPr>
        </p:nvSpPr>
        <p:spPr>
          <a:xfrm>
            <a:off x="9188445" y="3345911"/>
            <a:ext cx="3003555" cy="1734009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29473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Mockup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5563484" y="2176009"/>
            <a:ext cx="5447416" cy="363176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954343 h 1954343"/>
              <a:gd name="connsiteX3" fmla="*/ 0 w 2456265"/>
              <a:gd name="connsiteY3" fmla="*/ 1954343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954343"/>
                </a:lnTo>
                <a:lnTo>
                  <a:pt x="0" y="1954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753500" y="1523999"/>
            <a:ext cx="5448518" cy="47989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93666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8801101" y="2240280"/>
            <a:ext cx="1866900" cy="3308555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 hasCustomPrompt="1"/>
          </p:nvPr>
        </p:nvSpPr>
        <p:spPr>
          <a:xfrm>
            <a:off x="4706259" y="2120986"/>
            <a:ext cx="2679700" cy="3557144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7153279" y="2441883"/>
            <a:ext cx="4145004" cy="2595716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33373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Product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-29072" y="-1"/>
            <a:ext cx="12221071" cy="5548835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5111243" y="2240280"/>
            <a:ext cx="1866900" cy="3308555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4268769" y="3278114"/>
            <a:ext cx="3685710" cy="2088001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27091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hly event and project s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0" hasCustomPrompt="1"/>
          </p:nvPr>
        </p:nvSpPr>
        <p:spPr>
          <a:xfrm>
            <a:off x="1763547" y="5307574"/>
            <a:ext cx="921600" cy="921516"/>
          </a:xfrm>
          <a:custGeom>
            <a:avLst/>
            <a:gdLst>
              <a:gd name="connsiteX0" fmla="*/ 460800 w 921600"/>
              <a:gd name="connsiteY0" fmla="*/ 0 h 921516"/>
              <a:gd name="connsiteX1" fmla="*/ 921600 w 921600"/>
              <a:gd name="connsiteY1" fmla="*/ 460758 h 921516"/>
              <a:gd name="connsiteX2" fmla="*/ 460800 w 921600"/>
              <a:gd name="connsiteY2" fmla="*/ 921516 h 921516"/>
              <a:gd name="connsiteX3" fmla="*/ 0 w 921600"/>
              <a:gd name="connsiteY3" fmla="*/ 460758 h 921516"/>
              <a:gd name="connsiteX4" fmla="*/ 460800 w 921600"/>
              <a:gd name="connsiteY4" fmla="*/ 0 h 92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600" h="921516">
                <a:moveTo>
                  <a:pt x="460800" y="0"/>
                </a:moveTo>
                <a:cubicBezTo>
                  <a:pt x="715293" y="0"/>
                  <a:pt x="921600" y="206288"/>
                  <a:pt x="921600" y="460758"/>
                </a:cubicBezTo>
                <a:cubicBezTo>
                  <a:pt x="921600" y="715228"/>
                  <a:pt x="715293" y="921516"/>
                  <a:pt x="460800" y="921516"/>
                </a:cubicBezTo>
                <a:cubicBezTo>
                  <a:pt x="206307" y="921516"/>
                  <a:pt x="0" y="715228"/>
                  <a:pt x="0" y="460758"/>
                </a:cubicBezTo>
                <a:cubicBezTo>
                  <a:pt x="0" y="206288"/>
                  <a:pt x="206307" y="0"/>
                  <a:pt x="46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1" hasCustomPrompt="1"/>
          </p:nvPr>
        </p:nvSpPr>
        <p:spPr>
          <a:xfrm>
            <a:off x="3041288" y="5307574"/>
            <a:ext cx="921600" cy="921516"/>
          </a:xfrm>
          <a:custGeom>
            <a:avLst/>
            <a:gdLst>
              <a:gd name="connsiteX0" fmla="*/ 460800 w 921600"/>
              <a:gd name="connsiteY0" fmla="*/ 0 h 921516"/>
              <a:gd name="connsiteX1" fmla="*/ 921600 w 921600"/>
              <a:gd name="connsiteY1" fmla="*/ 460758 h 921516"/>
              <a:gd name="connsiteX2" fmla="*/ 460800 w 921600"/>
              <a:gd name="connsiteY2" fmla="*/ 921516 h 921516"/>
              <a:gd name="connsiteX3" fmla="*/ 0 w 921600"/>
              <a:gd name="connsiteY3" fmla="*/ 460758 h 921516"/>
              <a:gd name="connsiteX4" fmla="*/ 460800 w 921600"/>
              <a:gd name="connsiteY4" fmla="*/ 0 h 92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600" h="921516">
                <a:moveTo>
                  <a:pt x="460800" y="0"/>
                </a:moveTo>
                <a:cubicBezTo>
                  <a:pt x="715293" y="0"/>
                  <a:pt x="921600" y="206288"/>
                  <a:pt x="921600" y="460758"/>
                </a:cubicBezTo>
                <a:cubicBezTo>
                  <a:pt x="921600" y="715228"/>
                  <a:pt x="715293" y="921516"/>
                  <a:pt x="460800" y="921516"/>
                </a:cubicBezTo>
                <a:cubicBezTo>
                  <a:pt x="206307" y="921516"/>
                  <a:pt x="0" y="715228"/>
                  <a:pt x="0" y="460758"/>
                </a:cubicBezTo>
                <a:cubicBezTo>
                  <a:pt x="0" y="206288"/>
                  <a:pt x="206307" y="0"/>
                  <a:pt x="46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319029" y="5307574"/>
            <a:ext cx="921600" cy="921516"/>
          </a:xfrm>
          <a:custGeom>
            <a:avLst/>
            <a:gdLst>
              <a:gd name="connsiteX0" fmla="*/ 460800 w 921600"/>
              <a:gd name="connsiteY0" fmla="*/ 0 h 921516"/>
              <a:gd name="connsiteX1" fmla="*/ 921600 w 921600"/>
              <a:gd name="connsiteY1" fmla="*/ 460758 h 921516"/>
              <a:gd name="connsiteX2" fmla="*/ 460800 w 921600"/>
              <a:gd name="connsiteY2" fmla="*/ 921516 h 921516"/>
              <a:gd name="connsiteX3" fmla="*/ 0 w 921600"/>
              <a:gd name="connsiteY3" fmla="*/ 460758 h 921516"/>
              <a:gd name="connsiteX4" fmla="*/ 460800 w 921600"/>
              <a:gd name="connsiteY4" fmla="*/ 0 h 92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600" h="921516">
                <a:moveTo>
                  <a:pt x="460800" y="0"/>
                </a:moveTo>
                <a:cubicBezTo>
                  <a:pt x="715293" y="0"/>
                  <a:pt x="921600" y="206288"/>
                  <a:pt x="921600" y="460758"/>
                </a:cubicBezTo>
                <a:cubicBezTo>
                  <a:pt x="921600" y="715228"/>
                  <a:pt x="715293" y="921516"/>
                  <a:pt x="460800" y="921516"/>
                </a:cubicBezTo>
                <a:cubicBezTo>
                  <a:pt x="206307" y="921516"/>
                  <a:pt x="0" y="715228"/>
                  <a:pt x="0" y="460758"/>
                </a:cubicBezTo>
                <a:cubicBezTo>
                  <a:pt x="0" y="206288"/>
                  <a:pt x="206307" y="0"/>
                  <a:pt x="46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3" hasCustomPrompt="1"/>
          </p:nvPr>
        </p:nvSpPr>
        <p:spPr>
          <a:xfrm>
            <a:off x="5596770" y="5307574"/>
            <a:ext cx="921600" cy="921516"/>
          </a:xfrm>
          <a:custGeom>
            <a:avLst/>
            <a:gdLst>
              <a:gd name="connsiteX0" fmla="*/ 460800 w 921600"/>
              <a:gd name="connsiteY0" fmla="*/ 0 h 921516"/>
              <a:gd name="connsiteX1" fmla="*/ 921600 w 921600"/>
              <a:gd name="connsiteY1" fmla="*/ 460758 h 921516"/>
              <a:gd name="connsiteX2" fmla="*/ 460800 w 921600"/>
              <a:gd name="connsiteY2" fmla="*/ 921516 h 921516"/>
              <a:gd name="connsiteX3" fmla="*/ 0 w 921600"/>
              <a:gd name="connsiteY3" fmla="*/ 460758 h 921516"/>
              <a:gd name="connsiteX4" fmla="*/ 460800 w 921600"/>
              <a:gd name="connsiteY4" fmla="*/ 0 h 92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600" h="921516">
                <a:moveTo>
                  <a:pt x="460800" y="0"/>
                </a:moveTo>
                <a:cubicBezTo>
                  <a:pt x="715293" y="0"/>
                  <a:pt x="921600" y="206288"/>
                  <a:pt x="921600" y="460758"/>
                </a:cubicBezTo>
                <a:cubicBezTo>
                  <a:pt x="921600" y="715228"/>
                  <a:pt x="715293" y="921516"/>
                  <a:pt x="460800" y="921516"/>
                </a:cubicBezTo>
                <a:cubicBezTo>
                  <a:pt x="206307" y="921516"/>
                  <a:pt x="0" y="715228"/>
                  <a:pt x="0" y="460758"/>
                </a:cubicBezTo>
                <a:cubicBezTo>
                  <a:pt x="0" y="206288"/>
                  <a:pt x="206307" y="0"/>
                  <a:pt x="46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4" hasCustomPrompt="1"/>
          </p:nvPr>
        </p:nvSpPr>
        <p:spPr>
          <a:xfrm>
            <a:off x="6874511" y="5307574"/>
            <a:ext cx="921600" cy="921516"/>
          </a:xfrm>
          <a:custGeom>
            <a:avLst/>
            <a:gdLst>
              <a:gd name="connsiteX0" fmla="*/ 460800 w 921600"/>
              <a:gd name="connsiteY0" fmla="*/ 0 h 921516"/>
              <a:gd name="connsiteX1" fmla="*/ 921600 w 921600"/>
              <a:gd name="connsiteY1" fmla="*/ 460758 h 921516"/>
              <a:gd name="connsiteX2" fmla="*/ 460800 w 921600"/>
              <a:gd name="connsiteY2" fmla="*/ 921516 h 921516"/>
              <a:gd name="connsiteX3" fmla="*/ 0 w 921600"/>
              <a:gd name="connsiteY3" fmla="*/ 460758 h 921516"/>
              <a:gd name="connsiteX4" fmla="*/ 460800 w 921600"/>
              <a:gd name="connsiteY4" fmla="*/ 0 h 92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600" h="921516">
                <a:moveTo>
                  <a:pt x="460800" y="0"/>
                </a:moveTo>
                <a:cubicBezTo>
                  <a:pt x="715293" y="0"/>
                  <a:pt x="921600" y="206288"/>
                  <a:pt x="921600" y="460758"/>
                </a:cubicBezTo>
                <a:cubicBezTo>
                  <a:pt x="921600" y="715228"/>
                  <a:pt x="715293" y="921516"/>
                  <a:pt x="460800" y="921516"/>
                </a:cubicBezTo>
                <a:cubicBezTo>
                  <a:pt x="206307" y="921516"/>
                  <a:pt x="0" y="715228"/>
                  <a:pt x="0" y="460758"/>
                </a:cubicBezTo>
                <a:cubicBezTo>
                  <a:pt x="0" y="206288"/>
                  <a:pt x="206307" y="0"/>
                  <a:pt x="46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9" hasCustomPrompt="1"/>
          </p:nvPr>
        </p:nvSpPr>
        <p:spPr>
          <a:xfrm>
            <a:off x="485804" y="5307574"/>
            <a:ext cx="921600" cy="921516"/>
          </a:xfrm>
          <a:custGeom>
            <a:avLst/>
            <a:gdLst>
              <a:gd name="connsiteX0" fmla="*/ 460800 w 921600"/>
              <a:gd name="connsiteY0" fmla="*/ 0 h 921516"/>
              <a:gd name="connsiteX1" fmla="*/ 921600 w 921600"/>
              <a:gd name="connsiteY1" fmla="*/ 460758 h 921516"/>
              <a:gd name="connsiteX2" fmla="*/ 460800 w 921600"/>
              <a:gd name="connsiteY2" fmla="*/ 921516 h 921516"/>
              <a:gd name="connsiteX3" fmla="*/ 0 w 921600"/>
              <a:gd name="connsiteY3" fmla="*/ 460758 h 921516"/>
              <a:gd name="connsiteX4" fmla="*/ 460800 w 921600"/>
              <a:gd name="connsiteY4" fmla="*/ 0 h 92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600" h="921516">
                <a:moveTo>
                  <a:pt x="460800" y="0"/>
                </a:moveTo>
                <a:cubicBezTo>
                  <a:pt x="715293" y="0"/>
                  <a:pt x="921600" y="206288"/>
                  <a:pt x="921600" y="460758"/>
                </a:cubicBezTo>
                <a:cubicBezTo>
                  <a:pt x="921600" y="715228"/>
                  <a:pt x="715293" y="921516"/>
                  <a:pt x="460800" y="921516"/>
                </a:cubicBezTo>
                <a:cubicBezTo>
                  <a:pt x="206307" y="921516"/>
                  <a:pt x="0" y="715228"/>
                  <a:pt x="0" y="460758"/>
                </a:cubicBezTo>
                <a:cubicBezTo>
                  <a:pt x="0" y="206288"/>
                  <a:pt x="206307" y="0"/>
                  <a:pt x="46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470542" y="1338514"/>
            <a:ext cx="4748211" cy="40847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29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427345" y="1978879"/>
            <a:ext cx="2641093" cy="2900241"/>
          </a:xfrm>
          <a:custGeom>
            <a:avLst/>
            <a:gdLst>
              <a:gd name="connsiteX0" fmla="*/ 528219 w 2641093"/>
              <a:gd name="connsiteY0" fmla="*/ 0 h 2900241"/>
              <a:gd name="connsiteX1" fmla="*/ 2641093 w 2641093"/>
              <a:gd name="connsiteY1" fmla="*/ 0 h 2900241"/>
              <a:gd name="connsiteX2" fmla="*/ 2112875 w 2641093"/>
              <a:gd name="connsiteY2" fmla="*/ 2900241 h 2900241"/>
              <a:gd name="connsiteX3" fmla="*/ 0 w 2641093"/>
              <a:gd name="connsiteY3" fmla="*/ 2900241 h 290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093" h="2900241">
                <a:moveTo>
                  <a:pt x="528219" y="0"/>
                </a:moveTo>
                <a:lnTo>
                  <a:pt x="2641093" y="0"/>
                </a:lnTo>
                <a:lnTo>
                  <a:pt x="2112875" y="2900241"/>
                </a:lnTo>
                <a:lnTo>
                  <a:pt x="0" y="29002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/click on picture icon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274930" y="2318473"/>
            <a:ext cx="2033361" cy="2294025"/>
          </a:xfrm>
          <a:custGeom>
            <a:avLst/>
            <a:gdLst>
              <a:gd name="connsiteX0" fmla="*/ 508340 w 2033361"/>
              <a:gd name="connsiteY0" fmla="*/ 0 h 2294025"/>
              <a:gd name="connsiteX1" fmla="*/ 2033361 w 2033361"/>
              <a:gd name="connsiteY1" fmla="*/ 0 h 2294025"/>
              <a:gd name="connsiteX2" fmla="*/ 1525021 w 2033361"/>
              <a:gd name="connsiteY2" fmla="*/ 2294025 h 2294025"/>
              <a:gd name="connsiteX3" fmla="*/ 0 w 2033361"/>
              <a:gd name="connsiteY3" fmla="*/ 2294025 h 229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3361" h="2294025">
                <a:moveTo>
                  <a:pt x="508340" y="0"/>
                </a:moveTo>
                <a:lnTo>
                  <a:pt x="2033361" y="0"/>
                </a:lnTo>
                <a:lnTo>
                  <a:pt x="1525021" y="2294025"/>
                </a:lnTo>
                <a:lnTo>
                  <a:pt x="0" y="2294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40804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any 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695324" y="1822039"/>
            <a:ext cx="2077199" cy="2145277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 hasCustomPrompt="1"/>
          </p:nvPr>
        </p:nvSpPr>
        <p:spPr>
          <a:xfrm>
            <a:off x="5047324" y="1822039"/>
            <a:ext cx="2077199" cy="2145277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1" hasCustomPrompt="1"/>
          </p:nvPr>
        </p:nvSpPr>
        <p:spPr>
          <a:xfrm>
            <a:off x="9399324" y="1822038"/>
            <a:ext cx="2077199" cy="2145277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2" hasCustomPrompt="1"/>
          </p:nvPr>
        </p:nvSpPr>
        <p:spPr>
          <a:xfrm>
            <a:off x="2873097" y="4055498"/>
            <a:ext cx="2077199" cy="2145277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3" hasCustomPrompt="1"/>
          </p:nvPr>
        </p:nvSpPr>
        <p:spPr>
          <a:xfrm>
            <a:off x="7224781" y="4030945"/>
            <a:ext cx="2077199" cy="2145277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89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18"/>
          <p:cNvSpPr>
            <a:spLocks noGrp="1"/>
          </p:cNvSpPr>
          <p:nvPr>
            <p:ph type="pic" sz="quarter" idx="26" hasCustomPrompt="1"/>
          </p:nvPr>
        </p:nvSpPr>
        <p:spPr>
          <a:xfrm>
            <a:off x="7969154" y="5094000"/>
            <a:ext cx="2871124" cy="1224245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7" name="Picture Placeholder 18"/>
          <p:cNvSpPr>
            <a:spLocks noGrp="1"/>
          </p:cNvSpPr>
          <p:nvPr>
            <p:ph type="pic" sz="quarter" idx="23" hasCustomPrompt="1"/>
          </p:nvPr>
        </p:nvSpPr>
        <p:spPr>
          <a:xfrm>
            <a:off x="6367963" y="3259010"/>
            <a:ext cx="2206800" cy="17640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8" name="Picture Placeholder 18"/>
          <p:cNvSpPr>
            <a:spLocks noGrp="1"/>
          </p:cNvSpPr>
          <p:nvPr>
            <p:ph type="pic" sz="quarter" idx="24" hasCustomPrompt="1"/>
          </p:nvPr>
        </p:nvSpPr>
        <p:spPr>
          <a:xfrm>
            <a:off x="8634975" y="3260883"/>
            <a:ext cx="2206800" cy="17640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9" name="Picture Placeholder 18"/>
          <p:cNvSpPr>
            <a:spLocks noGrp="1"/>
          </p:cNvSpPr>
          <p:nvPr>
            <p:ph type="pic" sz="quarter" idx="25" hasCustomPrompt="1"/>
          </p:nvPr>
        </p:nvSpPr>
        <p:spPr>
          <a:xfrm>
            <a:off x="4100951" y="3257137"/>
            <a:ext cx="2206800" cy="17640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5" name="Picture Placeholder 18"/>
          <p:cNvSpPr>
            <a:spLocks noGrp="1"/>
          </p:cNvSpPr>
          <p:nvPr>
            <p:ph type="pic" sz="quarter" idx="21" hasCustomPrompt="1"/>
          </p:nvPr>
        </p:nvSpPr>
        <p:spPr>
          <a:xfrm>
            <a:off x="6367963" y="1447108"/>
            <a:ext cx="2206800" cy="17640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6" name="Picture Placeholder 18"/>
          <p:cNvSpPr>
            <a:spLocks noGrp="1"/>
          </p:cNvSpPr>
          <p:nvPr>
            <p:ph type="pic" sz="quarter" idx="22" hasCustomPrompt="1"/>
          </p:nvPr>
        </p:nvSpPr>
        <p:spPr>
          <a:xfrm>
            <a:off x="8634975" y="1448981"/>
            <a:ext cx="2206800" cy="17640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4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4100951" y="1445235"/>
            <a:ext cx="2206800" cy="17640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993642" y="1445235"/>
            <a:ext cx="3045600" cy="487301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4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7" grpId="0"/>
      <p:bldP spid="38" grpId="0"/>
      <p:bldP spid="39" grpId="0"/>
      <p:bldP spid="35" grpId="0"/>
      <p:bldP spid="36" grpId="0"/>
      <p:bldP spid="34" grpId="0"/>
      <p:bldP spid="19" grpId="0"/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f web de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1332360" y="2326570"/>
            <a:ext cx="3960000" cy="22392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21" hasCustomPrompt="1"/>
          </p:nvPr>
        </p:nvSpPr>
        <p:spPr>
          <a:xfrm>
            <a:off x="6654660" y="2326570"/>
            <a:ext cx="3960000" cy="22392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3311068" y="1873211"/>
            <a:ext cx="5323592" cy="3007883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99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hart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8"/>
          <p:cNvSpPr>
            <a:spLocks noGrp="1"/>
          </p:cNvSpPr>
          <p:nvPr>
            <p:ph type="pic" sz="quarter" idx="21" hasCustomPrompt="1"/>
          </p:nvPr>
        </p:nvSpPr>
        <p:spPr>
          <a:xfrm>
            <a:off x="975890" y="1510740"/>
            <a:ext cx="2916000" cy="292320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20" hasCustomPrompt="1"/>
          </p:nvPr>
        </p:nvSpPr>
        <p:spPr>
          <a:xfrm>
            <a:off x="4060465" y="1510740"/>
            <a:ext cx="7436209" cy="4655110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93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 ?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974262"/>
          </a:xfrm>
          <a:prstGeom prst="rect">
            <a:avLst/>
          </a:prstGeom>
          <a:effectLst>
            <a:outerShdw blurRad="2159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578425" y="3726226"/>
            <a:ext cx="5344450" cy="2883739"/>
          </a:xfrm>
          <a:prstGeom prst="rect">
            <a:avLst/>
          </a:prstGeom>
          <a:effectLst>
            <a:outerShdw blurRad="2159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130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choose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12192000" cy="5425799"/>
          </a:xfrm>
          <a:prstGeom prst="rect">
            <a:avLst/>
          </a:prstGeom>
          <a:effectLst>
            <a:outerShdw blurRad="2159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83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435113" y="1512043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521699" y="1512042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3590306" y="1512043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40109" y="1512043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4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0" grpId="0"/>
      <p:bldP spid="11" grpId="0"/>
      <p:bldP spid="12" grpId="0"/>
      <p:bldP spid="1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63440" y="1685919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363439" y="4279442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438908" y="1685918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438908" y="4276487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841590" y="2186622"/>
            <a:ext cx="2004735" cy="1874683"/>
          </a:xfrm>
          <a:custGeom>
            <a:avLst/>
            <a:gdLst>
              <a:gd name="connsiteX0" fmla="*/ 998607 w 2004735"/>
              <a:gd name="connsiteY0" fmla="*/ 10 h 1874683"/>
              <a:gd name="connsiteX1" fmla="*/ 1257986 w 2004735"/>
              <a:gd name="connsiteY1" fmla="*/ 105121 h 1874683"/>
              <a:gd name="connsiteX2" fmla="*/ 1942520 w 2004735"/>
              <a:gd name="connsiteY2" fmla="*/ 779213 h 1874683"/>
              <a:gd name="connsiteX3" fmla="*/ 1944786 w 2004735"/>
              <a:gd name="connsiteY3" fmla="*/ 1074117 h 1874683"/>
              <a:gd name="connsiteX4" fmla="*/ 1263862 w 2004735"/>
              <a:gd name="connsiteY4" fmla="*/ 1765588 h 1874683"/>
              <a:gd name="connsiteX5" fmla="*/ 746749 w 2004735"/>
              <a:gd name="connsiteY5" fmla="*/ 1769562 h 1874683"/>
              <a:gd name="connsiteX6" fmla="*/ 62215 w 2004735"/>
              <a:gd name="connsiteY6" fmla="*/ 1095470 h 1874683"/>
              <a:gd name="connsiteX7" fmla="*/ 59949 w 2004735"/>
              <a:gd name="connsiteY7" fmla="*/ 800567 h 1874683"/>
              <a:gd name="connsiteX8" fmla="*/ 740874 w 2004735"/>
              <a:gd name="connsiteY8" fmla="*/ 109095 h 1874683"/>
              <a:gd name="connsiteX9" fmla="*/ 998607 w 2004735"/>
              <a:gd name="connsiteY9" fmla="*/ 10 h 187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4735" h="1874683">
                <a:moveTo>
                  <a:pt x="998607" y="10"/>
                </a:moveTo>
                <a:cubicBezTo>
                  <a:pt x="1092186" y="-709"/>
                  <a:pt x="1186039" y="34271"/>
                  <a:pt x="1257986" y="105121"/>
                </a:cubicBezTo>
                <a:lnTo>
                  <a:pt x="1942520" y="779213"/>
                </a:lnTo>
                <a:cubicBezTo>
                  <a:pt x="2024581" y="860023"/>
                  <a:pt x="2025596" y="992056"/>
                  <a:pt x="1944786" y="1074117"/>
                </a:cubicBezTo>
                <a:lnTo>
                  <a:pt x="1263862" y="1765588"/>
                </a:lnTo>
                <a:cubicBezTo>
                  <a:pt x="1122162" y="1909482"/>
                  <a:pt x="890643" y="1911262"/>
                  <a:pt x="746749" y="1769562"/>
                </a:cubicBezTo>
                <a:lnTo>
                  <a:pt x="62215" y="1095470"/>
                </a:lnTo>
                <a:cubicBezTo>
                  <a:pt x="-19846" y="1014661"/>
                  <a:pt x="-20861" y="882628"/>
                  <a:pt x="59949" y="800567"/>
                </a:cubicBezTo>
                <a:lnTo>
                  <a:pt x="740874" y="109095"/>
                </a:lnTo>
                <a:cubicBezTo>
                  <a:pt x="811724" y="37148"/>
                  <a:pt x="905028" y="729"/>
                  <a:pt x="998607" y="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lnSpc>
                <a:spcPct val="300000"/>
              </a:lnSpc>
              <a:buFontTx/>
              <a:buNone/>
              <a:defRPr sz="9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082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6" grpId="0"/>
      <p:bldP spid="17" grpId="0"/>
      <p:bldP spid="18" grpId="0"/>
      <p:bldP spid="19" grpId="0"/>
      <p:bldP spid="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Executiv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09270" y="1594789"/>
            <a:ext cx="2490787" cy="24907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248627" y="1594789"/>
            <a:ext cx="2490787" cy="24907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087984" y="1594789"/>
            <a:ext cx="2490787" cy="24907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69913" y="1594789"/>
            <a:ext cx="2490787" cy="24907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531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2" grpId="0"/>
      <p:bldP spid="15" grpId="0"/>
      <p:bldP spid="20" grpId="0"/>
      <p:bldP spid="2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6639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&amp; Our Company 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5235" y="1351801"/>
            <a:ext cx="5400000" cy="207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0477" y="2139043"/>
            <a:ext cx="2772000" cy="245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095235" y="1811030"/>
            <a:ext cx="2772000" cy="245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0979" y="4262343"/>
            <a:ext cx="2624400" cy="12569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17773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Section an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630057" cy="492034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630057" y="3948607"/>
            <a:ext cx="5007428" cy="290939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32894" y="-2"/>
            <a:ext cx="4659106" cy="39486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215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4" grpId="0"/>
      <p:bldP spid="5" grpId="0"/>
      <p:bldP spid="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Exampl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3140" y="1505297"/>
            <a:ext cx="2648606" cy="329450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41746" y="1505296"/>
            <a:ext cx="2648606" cy="329450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90352" y="1505295"/>
            <a:ext cx="2648606" cy="329450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738958" y="1505294"/>
            <a:ext cx="2648606" cy="329450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823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0" grpId="0"/>
      <p:bldP spid="16" grpId="0"/>
      <p:bldP spid="17" grpId="0"/>
      <p:bldP spid="1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full wid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970000" y="0"/>
            <a:ext cx="3222000" cy="275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1149" y="-112"/>
            <a:ext cx="3106800" cy="275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26633" y="0"/>
            <a:ext cx="5821200" cy="275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361670" y="2776538"/>
            <a:ext cx="5832000" cy="4082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580" y="2776538"/>
            <a:ext cx="6343200" cy="40824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23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full wid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1" y="0"/>
            <a:ext cx="6629395" cy="6858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10697" y="2285999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410701" y="4572000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29399" y="2285999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9400" y="2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410699" y="2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29401" y="4572000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49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6000" fill="hold" grpId="0" nodeType="withEffect" nodePh="1" p14:presetBounceEnd="5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Example se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30"/>
          <p:cNvSpPr>
            <a:spLocks noGrp="1"/>
          </p:cNvSpPr>
          <p:nvPr>
            <p:ph type="pic" sz="quarter" idx="32"/>
          </p:nvPr>
        </p:nvSpPr>
        <p:spPr>
          <a:xfrm>
            <a:off x="8455217" y="1464223"/>
            <a:ext cx="2595288" cy="242919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5" name="Picture Placeholder 30"/>
          <p:cNvSpPr>
            <a:spLocks noGrp="1"/>
          </p:cNvSpPr>
          <p:nvPr>
            <p:ph type="pic" sz="quarter" idx="31"/>
          </p:nvPr>
        </p:nvSpPr>
        <p:spPr>
          <a:xfrm>
            <a:off x="2048912" y="776751"/>
            <a:ext cx="2250000" cy="21060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6" name="Picture Placeholder 30"/>
          <p:cNvSpPr>
            <a:spLocks noGrp="1"/>
          </p:cNvSpPr>
          <p:nvPr>
            <p:ph type="pic" sz="quarter" idx="30"/>
          </p:nvPr>
        </p:nvSpPr>
        <p:spPr>
          <a:xfrm>
            <a:off x="9870734" y="167562"/>
            <a:ext cx="2203200" cy="20592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7" name="Picture Placeholder 30"/>
          <p:cNvSpPr>
            <a:spLocks noGrp="1"/>
          </p:cNvSpPr>
          <p:nvPr>
            <p:ph type="pic" sz="quarter" idx="29"/>
          </p:nvPr>
        </p:nvSpPr>
        <p:spPr>
          <a:xfrm>
            <a:off x="7220610" y="524153"/>
            <a:ext cx="2120400" cy="19800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Picture Placeholder 30"/>
          <p:cNvSpPr>
            <a:spLocks noGrp="1"/>
          </p:cNvSpPr>
          <p:nvPr>
            <p:ph type="pic" sz="quarter" idx="28"/>
          </p:nvPr>
        </p:nvSpPr>
        <p:spPr>
          <a:xfrm>
            <a:off x="9896905" y="3111824"/>
            <a:ext cx="2203200" cy="20592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9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7191392" y="3445915"/>
            <a:ext cx="3153600" cy="29520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0" name="Picture Placeholder 30"/>
          <p:cNvSpPr>
            <a:spLocks noGrp="1"/>
          </p:cNvSpPr>
          <p:nvPr>
            <p:ph type="pic" sz="quarter" idx="26" hasCustomPrompt="1"/>
          </p:nvPr>
        </p:nvSpPr>
        <p:spPr>
          <a:xfrm>
            <a:off x="1576590" y="3501803"/>
            <a:ext cx="3121200" cy="29196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</a:t>
            </a:r>
          </a:p>
        </p:txBody>
      </p:sp>
      <p:sp>
        <p:nvSpPr>
          <p:cNvPr id="21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430362" y="1989163"/>
            <a:ext cx="2599200" cy="24300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2" name="Picture Placeholder 30"/>
          <p:cNvSpPr>
            <a:spLocks noGrp="1"/>
          </p:cNvSpPr>
          <p:nvPr>
            <p:ph type="pic" sz="quarter" idx="24"/>
          </p:nvPr>
        </p:nvSpPr>
        <p:spPr>
          <a:xfrm>
            <a:off x="3388803" y="805696"/>
            <a:ext cx="5130000" cy="479880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628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ortfolio full wid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3049200" cy="686909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48399" y="0"/>
            <a:ext cx="3049200" cy="686909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96799" y="0"/>
            <a:ext cx="3049200" cy="686909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145200" y="0"/>
            <a:ext cx="3049200" cy="686909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82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Example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1" name="Picture Placeholder 29"/>
          <p:cNvSpPr>
            <a:spLocks noGrp="1"/>
          </p:cNvSpPr>
          <p:nvPr>
            <p:ph type="pic" sz="quarter" idx="23"/>
          </p:nvPr>
        </p:nvSpPr>
        <p:spPr>
          <a:xfrm>
            <a:off x="8981841" y="1503643"/>
            <a:ext cx="2560100" cy="239399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659984" y="1503643"/>
            <a:ext cx="2299043" cy="2393990"/>
          </a:xfrm>
          <a:custGeom>
            <a:avLst/>
            <a:gdLst>
              <a:gd name="connsiteX0" fmla="*/ 1275249 w 2299043"/>
              <a:gd name="connsiteY0" fmla="*/ 0 h 2393990"/>
              <a:gd name="connsiteX1" fmla="*/ 1281760 w 2299043"/>
              <a:gd name="connsiteY1" fmla="*/ 574 h 2393990"/>
              <a:gd name="connsiteX2" fmla="*/ 1281760 w 2299043"/>
              <a:gd name="connsiteY2" fmla="*/ 573 h 2393990"/>
              <a:gd name="connsiteX3" fmla="*/ 1364499 w 2299043"/>
              <a:gd name="connsiteY3" fmla="*/ 7862 h 2393990"/>
              <a:gd name="connsiteX4" fmla="*/ 1606482 w 2299043"/>
              <a:gd name="connsiteY4" fmla="*/ 134229 h 2393990"/>
              <a:gd name="connsiteX5" fmla="*/ 2299043 w 2299043"/>
              <a:gd name="connsiteY5" fmla="*/ 816225 h 2393990"/>
              <a:gd name="connsiteX6" fmla="*/ 2096080 w 2299043"/>
              <a:gd name="connsiteY6" fmla="*/ 1022332 h 2393990"/>
              <a:gd name="connsiteX7" fmla="*/ 2098974 w 2299043"/>
              <a:gd name="connsiteY7" fmla="*/ 1398930 h 2393990"/>
              <a:gd name="connsiteX8" fmla="*/ 2280581 w 2299043"/>
              <a:gd name="connsiteY8" fmla="*/ 1577767 h 2393990"/>
              <a:gd name="connsiteX9" fmla="*/ 1613986 w 2299043"/>
              <a:gd name="connsiteY9" fmla="*/ 2254686 h 2393990"/>
              <a:gd name="connsiteX10" fmla="*/ 1284854 w 2299043"/>
              <a:gd name="connsiteY10" fmla="*/ 2393990 h 2393990"/>
              <a:gd name="connsiteX11" fmla="*/ 1281760 w 2299043"/>
              <a:gd name="connsiteY11" fmla="*/ 2393717 h 2393990"/>
              <a:gd name="connsiteX12" fmla="*/ 1281760 w 2299043"/>
              <a:gd name="connsiteY12" fmla="*/ 2393718 h 2393990"/>
              <a:gd name="connsiteX13" fmla="*/ 1195604 w 2299043"/>
              <a:gd name="connsiteY13" fmla="*/ 2386128 h 2393990"/>
              <a:gd name="connsiteX14" fmla="*/ 953620 w 2299043"/>
              <a:gd name="connsiteY14" fmla="*/ 2259762 h 2393990"/>
              <a:gd name="connsiteX15" fmla="*/ 79452 w 2299043"/>
              <a:gd name="connsiteY15" fmla="*/ 1398930 h 2393990"/>
              <a:gd name="connsiteX16" fmla="*/ 76559 w 2299043"/>
              <a:gd name="connsiteY16" fmla="*/ 1022332 h 2393990"/>
              <a:gd name="connsiteX17" fmla="*/ 946117 w 2299043"/>
              <a:gd name="connsiteY17" fmla="*/ 139305 h 2393990"/>
              <a:gd name="connsiteX18" fmla="*/ 1275249 w 2299043"/>
              <a:gd name="connsiteY18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9043" h="2393990">
                <a:moveTo>
                  <a:pt x="1275249" y="0"/>
                </a:moveTo>
                <a:lnTo>
                  <a:pt x="1281760" y="574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299043" y="816225"/>
                </a:lnTo>
                <a:lnTo>
                  <a:pt x="2096080" y="1022332"/>
                </a:lnTo>
                <a:cubicBezTo>
                  <a:pt x="1992884" y="1127125"/>
                  <a:pt x="1994180" y="1295735"/>
                  <a:pt x="2098974" y="1398930"/>
                </a:cubicBezTo>
                <a:lnTo>
                  <a:pt x="2280581" y="1577767"/>
                </a:ln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5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740448" y="1503643"/>
            <a:ext cx="2299043" cy="2393990"/>
          </a:xfrm>
          <a:custGeom>
            <a:avLst/>
            <a:gdLst>
              <a:gd name="connsiteX0" fmla="*/ 1275249 w 2299043"/>
              <a:gd name="connsiteY0" fmla="*/ 0 h 2393990"/>
              <a:gd name="connsiteX1" fmla="*/ 1281760 w 2299043"/>
              <a:gd name="connsiteY1" fmla="*/ 574 h 2393990"/>
              <a:gd name="connsiteX2" fmla="*/ 1281760 w 2299043"/>
              <a:gd name="connsiteY2" fmla="*/ 573 h 2393990"/>
              <a:gd name="connsiteX3" fmla="*/ 1364499 w 2299043"/>
              <a:gd name="connsiteY3" fmla="*/ 7862 h 2393990"/>
              <a:gd name="connsiteX4" fmla="*/ 1606482 w 2299043"/>
              <a:gd name="connsiteY4" fmla="*/ 134229 h 2393990"/>
              <a:gd name="connsiteX5" fmla="*/ 2299043 w 2299043"/>
              <a:gd name="connsiteY5" fmla="*/ 816225 h 2393990"/>
              <a:gd name="connsiteX6" fmla="*/ 2096080 w 2299043"/>
              <a:gd name="connsiteY6" fmla="*/ 1022332 h 2393990"/>
              <a:gd name="connsiteX7" fmla="*/ 2098974 w 2299043"/>
              <a:gd name="connsiteY7" fmla="*/ 1398930 h 2393990"/>
              <a:gd name="connsiteX8" fmla="*/ 2280581 w 2299043"/>
              <a:gd name="connsiteY8" fmla="*/ 1577767 h 2393990"/>
              <a:gd name="connsiteX9" fmla="*/ 1613986 w 2299043"/>
              <a:gd name="connsiteY9" fmla="*/ 2254686 h 2393990"/>
              <a:gd name="connsiteX10" fmla="*/ 1284854 w 2299043"/>
              <a:gd name="connsiteY10" fmla="*/ 2393990 h 2393990"/>
              <a:gd name="connsiteX11" fmla="*/ 1281760 w 2299043"/>
              <a:gd name="connsiteY11" fmla="*/ 2393717 h 2393990"/>
              <a:gd name="connsiteX12" fmla="*/ 1281760 w 2299043"/>
              <a:gd name="connsiteY12" fmla="*/ 2393718 h 2393990"/>
              <a:gd name="connsiteX13" fmla="*/ 1195604 w 2299043"/>
              <a:gd name="connsiteY13" fmla="*/ 2386128 h 2393990"/>
              <a:gd name="connsiteX14" fmla="*/ 953620 w 2299043"/>
              <a:gd name="connsiteY14" fmla="*/ 2259762 h 2393990"/>
              <a:gd name="connsiteX15" fmla="*/ 79452 w 2299043"/>
              <a:gd name="connsiteY15" fmla="*/ 1398930 h 2393990"/>
              <a:gd name="connsiteX16" fmla="*/ 76559 w 2299043"/>
              <a:gd name="connsiteY16" fmla="*/ 1022332 h 2393990"/>
              <a:gd name="connsiteX17" fmla="*/ 946117 w 2299043"/>
              <a:gd name="connsiteY17" fmla="*/ 139305 h 2393990"/>
              <a:gd name="connsiteX18" fmla="*/ 1275249 w 2299043"/>
              <a:gd name="connsiteY18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9043" h="2393990">
                <a:moveTo>
                  <a:pt x="1275249" y="0"/>
                </a:moveTo>
                <a:lnTo>
                  <a:pt x="1281760" y="574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299043" y="816225"/>
                </a:lnTo>
                <a:lnTo>
                  <a:pt x="2096080" y="1022332"/>
                </a:lnTo>
                <a:cubicBezTo>
                  <a:pt x="1992884" y="1127125"/>
                  <a:pt x="1994180" y="1295735"/>
                  <a:pt x="2098974" y="1398930"/>
                </a:cubicBezTo>
                <a:lnTo>
                  <a:pt x="2280581" y="1577767"/>
                </a:ln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5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9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4820912" y="1503643"/>
            <a:ext cx="2299043" cy="2393990"/>
          </a:xfrm>
          <a:custGeom>
            <a:avLst/>
            <a:gdLst>
              <a:gd name="connsiteX0" fmla="*/ 1275249 w 2299043"/>
              <a:gd name="connsiteY0" fmla="*/ 0 h 2393990"/>
              <a:gd name="connsiteX1" fmla="*/ 1281760 w 2299043"/>
              <a:gd name="connsiteY1" fmla="*/ 574 h 2393990"/>
              <a:gd name="connsiteX2" fmla="*/ 1281760 w 2299043"/>
              <a:gd name="connsiteY2" fmla="*/ 573 h 2393990"/>
              <a:gd name="connsiteX3" fmla="*/ 1364499 w 2299043"/>
              <a:gd name="connsiteY3" fmla="*/ 7862 h 2393990"/>
              <a:gd name="connsiteX4" fmla="*/ 1606482 w 2299043"/>
              <a:gd name="connsiteY4" fmla="*/ 134229 h 2393990"/>
              <a:gd name="connsiteX5" fmla="*/ 2299043 w 2299043"/>
              <a:gd name="connsiteY5" fmla="*/ 816225 h 2393990"/>
              <a:gd name="connsiteX6" fmla="*/ 2096080 w 2299043"/>
              <a:gd name="connsiteY6" fmla="*/ 1022332 h 2393990"/>
              <a:gd name="connsiteX7" fmla="*/ 2098974 w 2299043"/>
              <a:gd name="connsiteY7" fmla="*/ 1398930 h 2393990"/>
              <a:gd name="connsiteX8" fmla="*/ 2280581 w 2299043"/>
              <a:gd name="connsiteY8" fmla="*/ 1577767 h 2393990"/>
              <a:gd name="connsiteX9" fmla="*/ 1613986 w 2299043"/>
              <a:gd name="connsiteY9" fmla="*/ 2254686 h 2393990"/>
              <a:gd name="connsiteX10" fmla="*/ 1284854 w 2299043"/>
              <a:gd name="connsiteY10" fmla="*/ 2393990 h 2393990"/>
              <a:gd name="connsiteX11" fmla="*/ 1281760 w 2299043"/>
              <a:gd name="connsiteY11" fmla="*/ 2393717 h 2393990"/>
              <a:gd name="connsiteX12" fmla="*/ 1281760 w 2299043"/>
              <a:gd name="connsiteY12" fmla="*/ 2393718 h 2393990"/>
              <a:gd name="connsiteX13" fmla="*/ 1195604 w 2299043"/>
              <a:gd name="connsiteY13" fmla="*/ 2386128 h 2393990"/>
              <a:gd name="connsiteX14" fmla="*/ 953620 w 2299043"/>
              <a:gd name="connsiteY14" fmla="*/ 2259762 h 2393990"/>
              <a:gd name="connsiteX15" fmla="*/ 79452 w 2299043"/>
              <a:gd name="connsiteY15" fmla="*/ 1398930 h 2393990"/>
              <a:gd name="connsiteX16" fmla="*/ 76559 w 2299043"/>
              <a:gd name="connsiteY16" fmla="*/ 1022332 h 2393990"/>
              <a:gd name="connsiteX17" fmla="*/ 946117 w 2299043"/>
              <a:gd name="connsiteY17" fmla="*/ 139305 h 2393990"/>
              <a:gd name="connsiteX18" fmla="*/ 1275249 w 2299043"/>
              <a:gd name="connsiteY18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9043" h="2393990">
                <a:moveTo>
                  <a:pt x="1275249" y="0"/>
                </a:moveTo>
                <a:lnTo>
                  <a:pt x="1281760" y="574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299043" y="816225"/>
                </a:lnTo>
                <a:lnTo>
                  <a:pt x="2096080" y="1022332"/>
                </a:lnTo>
                <a:cubicBezTo>
                  <a:pt x="1992884" y="1127125"/>
                  <a:pt x="1994180" y="1295735"/>
                  <a:pt x="2098974" y="1398930"/>
                </a:cubicBezTo>
                <a:lnTo>
                  <a:pt x="2280581" y="1577767"/>
                </a:ln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5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0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6901376" y="1503643"/>
            <a:ext cx="2299043" cy="2393990"/>
          </a:xfrm>
          <a:custGeom>
            <a:avLst/>
            <a:gdLst>
              <a:gd name="connsiteX0" fmla="*/ 1275249 w 2299043"/>
              <a:gd name="connsiteY0" fmla="*/ 0 h 2393990"/>
              <a:gd name="connsiteX1" fmla="*/ 1281760 w 2299043"/>
              <a:gd name="connsiteY1" fmla="*/ 574 h 2393990"/>
              <a:gd name="connsiteX2" fmla="*/ 1281760 w 2299043"/>
              <a:gd name="connsiteY2" fmla="*/ 573 h 2393990"/>
              <a:gd name="connsiteX3" fmla="*/ 1364499 w 2299043"/>
              <a:gd name="connsiteY3" fmla="*/ 7862 h 2393990"/>
              <a:gd name="connsiteX4" fmla="*/ 1606482 w 2299043"/>
              <a:gd name="connsiteY4" fmla="*/ 134229 h 2393990"/>
              <a:gd name="connsiteX5" fmla="*/ 2299043 w 2299043"/>
              <a:gd name="connsiteY5" fmla="*/ 816225 h 2393990"/>
              <a:gd name="connsiteX6" fmla="*/ 2096080 w 2299043"/>
              <a:gd name="connsiteY6" fmla="*/ 1022332 h 2393990"/>
              <a:gd name="connsiteX7" fmla="*/ 2098974 w 2299043"/>
              <a:gd name="connsiteY7" fmla="*/ 1398930 h 2393990"/>
              <a:gd name="connsiteX8" fmla="*/ 2280581 w 2299043"/>
              <a:gd name="connsiteY8" fmla="*/ 1577767 h 2393990"/>
              <a:gd name="connsiteX9" fmla="*/ 1613986 w 2299043"/>
              <a:gd name="connsiteY9" fmla="*/ 2254686 h 2393990"/>
              <a:gd name="connsiteX10" fmla="*/ 1284854 w 2299043"/>
              <a:gd name="connsiteY10" fmla="*/ 2393990 h 2393990"/>
              <a:gd name="connsiteX11" fmla="*/ 1281760 w 2299043"/>
              <a:gd name="connsiteY11" fmla="*/ 2393717 h 2393990"/>
              <a:gd name="connsiteX12" fmla="*/ 1281760 w 2299043"/>
              <a:gd name="connsiteY12" fmla="*/ 2393718 h 2393990"/>
              <a:gd name="connsiteX13" fmla="*/ 1195604 w 2299043"/>
              <a:gd name="connsiteY13" fmla="*/ 2386128 h 2393990"/>
              <a:gd name="connsiteX14" fmla="*/ 953620 w 2299043"/>
              <a:gd name="connsiteY14" fmla="*/ 2259762 h 2393990"/>
              <a:gd name="connsiteX15" fmla="*/ 79452 w 2299043"/>
              <a:gd name="connsiteY15" fmla="*/ 1398930 h 2393990"/>
              <a:gd name="connsiteX16" fmla="*/ 76559 w 2299043"/>
              <a:gd name="connsiteY16" fmla="*/ 1022332 h 2393990"/>
              <a:gd name="connsiteX17" fmla="*/ 946117 w 2299043"/>
              <a:gd name="connsiteY17" fmla="*/ 139305 h 2393990"/>
              <a:gd name="connsiteX18" fmla="*/ 1275249 w 2299043"/>
              <a:gd name="connsiteY18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9043" h="2393990">
                <a:moveTo>
                  <a:pt x="1275249" y="0"/>
                </a:moveTo>
                <a:lnTo>
                  <a:pt x="1281760" y="574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299043" y="816225"/>
                </a:lnTo>
                <a:lnTo>
                  <a:pt x="2096080" y="1022332"/>
                </a:lnTo>
                <a:cubicBezTo>
                  <a:pt x="1992884" y="1127125"/>
                  <a:pt x="1994180" y="1295735"/>
                  <a:pt x="2098974" y="1398930"/>
                </a:cubicBezTo>
                <a:lnTo>
                  <a:pt x="2280581" y="1577767"/>
                </a:ln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5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1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5855792" y="3321463"/>
            <a:ext cx="2299043" cy="2393990"/>
          </a:xfrm>
          <a:custGeom>
            <a:avLst/>
            <a:gdLst>
              <a:gd name="connsiteX0" fmla="*/ 1275249 w 2299043"/>
              <a:gd name="connsiteY0" fmla="*/ 0 h 2393990"/>
              <a:gd name="connsiteX1" fmla="*/ 1281760 w 2299043"/>
              <a:gd name="connsiteY1" fmla="*/ 574 h 2393990"/>
              <a:gd name="connsiteX2" fmla="*/ 1281760 w 2299043"/>
              <a:gd name="connsiteY2" fmla="*/ 573 h 2393990"/>
              <a:gd name="connsiteX3" fmla="*/ 1364499 w 2299043"/>
              <a:gd name="connsiteY3" fmla="*/ 7862 h 2393990"/>
              <a:gd name="connsiteX4" fmla="*/ 1606482 w 2299043"/>
              <a:gd name="connsiteY4" fmla="*/ 134229 h 2393990"/>
              <a:gd name="connsiteX5" fmla="*/ 2299043 w 2299043"/>
              <a:gd name="connsiteY5" fmla="*/ 816225 h 2393990"/>
              <a:gd name="connsiteX6" fmla="*/ 2096080 w 2299043"/>
              <a:gd name="connsiteY6" fmla="*/ 1022332 h 2393990"/>
              <a:gd name="connsiteX7" fmla="*/ 2098974 w 2299043"/>
              <a:gd name="connsiteY7" fmla="*/ 1398930 h 2393990"/>
              <a:gd name="connsiteX8" fmla="*/ 2280581 w 2299043"/>
              <a:gd name="connsiteY8" fmla="*/ 1577767 h 2393990"/>
              <a:gd name="connsiteX9" fmla="*/ 1613986 w 2299043"/>
              <a:gd name="connsiteY9" fmla="*/ 2254686 h 2393990"/>
              <a:gd name="connsiteX10" fmla="*/ 1284854 w 2299043"/>
              <a:gd name="connsiteY10" fmla="*/ 2393990 h 2393990"/>
              <a:gd name="connsiteX11" fmla="*/ 1281760 w 2299043"/>
              <a:gd name="connsiteY11" fmla="*/ 2393717 h 2393990"/>
              <a:gd name="connsiteX12" fmla="*/ 1281760 w 2299043"/>
              <a:gd name="connsiteY12" fmla="*/ 2393718 h 2393990"/>
              <a:gd name="connsiteX13" fmla="*/ 1195604 w 2299043"/>
              <a:gd name="connsiteY13" fmla="*/ 2386128 h 2393990"/>
              <a:gd name="connsiteX14" fmla="*/ 953620 w 2299043"/>
              <a:gd name="connsiteY14" fmla="*/ 2259762 h 2393990"/>
              <a:gd name="connsiteX15" fmla="*/ 79452 w 2299043"/>
              <a:gd name="connsiteY15" fmla="*/ 1398930 h 2393990"/>
              <a:gd name="connsiteX16" fmla="*/ 76559 w 2299043"/>
              <a:gd name="connsiteY16" fmla="*/ 1022332 h 2393990"/>
              <a:gd name="connsiteX17" fmla="*/ 946117 w 2299043"/>
              <a:gd name="connsiteY17" fmla="*/ 139305 h 2393990"/>
              <a:gd name="connsiteX18" fmla="*/ 1275249 w 2299043"/>
              <a:gd name="connsiteY18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9043" h="2393990">
                <a:moveTo>
                  <a:pt x="1275249" y="0"/>
                </a:moveTo>
                <a:lnTo>
                  <a:pt x="1281760" y="574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299043" y="816225"/>
                </a:lnTo>
                <a:lnTo>
                  <a:pt x="2096080" y="1022332"/>
                </a:lnTo>
                <a:cubicBezTo>
                  <a:pt x="1992884" y="1127125"/>
                  <a:pt x="1994180" y="1295735"/>
                  <a:pt x="2098974" y="1398930"/>
                </a:cubicBezTo>
                <a:lnTo>
                  <a:pt x="2280581" y="1577767"/>
                </a:ln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5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2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3779438" y="3321463"/>
            <a:ext cx="2299043" cy="2393990"/>
          </a:xfrm>
          <a:custGeom>
            <a:avLst/>
            <a:gdLst>
              <a:gd name="connsiteX0" fmla="*/ 1275249 w 2299043"/>
              <a:gd name="connsiteY0" fmla="*/ 0 h 2393990"/>
              <a:gd name="connsiteX1" fmla="*/ 1281760 w 2299043"/>
              <a:gd name="connsiteY1" fmla="*/ 574 h 2393990"/>
              <a:gd name="connsiteX2" fmla="*/ 1281760 w 2299043"/>
              <a:gd name="connsiteY2" fmla="*/ 573 h 2393990"/>
              <a:gd name="connsiteX3" fmla="*/ 1364499 w 2299043"/>
              <a:gd name="connsiteY3" fmla="*/ 7862 h 2393990"/>
              <a:gd name="connsiteX4" fmla="*/ 1606482 w 2299043"/>
              <a:gd name="connsiteY4" fmla="*/ 134229 h 2393990"/>
              <a:gd name="connsiteX5" fmla="*/ 2299043 w 2299043"/>
              <a:gd name="connsiteY5" fmla="*/ 816225 h 2393990"/>
              <a:gd name="connsiteX6" fmla="*/ 2096080 w 2299043"/>
              <a:gd name="connsiteY6" fmla="*/ 1022332 h 2393990"/>
              <a:gd name="connsiteX7" fmla="*/ 2098974 w 2299043"/>
              <a:gd name="connsiteY7" fmla="*/ 1398930 h 2393990"/>
              <a:gd name="connsiteX8" fmla="*/ 2280581 w 2299043"/>
              <a:gd name="connsiteY8" fmla="*/ 1577767 h 2393990"/>
              <a:gd name="connsiteX9" fmla="*/ 1613986 w 2299043"/>
              <a:gd name="connsiteY9" fmla="*/ 2254686 h 2393990"/>
              <a:gd name="connsiteX10" fmla="*/ 1284854 w 2299043"/>
              <a:gd name="connsiteY10" fmla="*/ 2393990 h 2393990"/>
              <a:gd name="connsiteX11" fmla="*/ 1281760 w 2299043"/>
              <a:gd name="connsiteY11" fmla="*/ 2393717 h 2393990"/>
              <a:gd name="connsiteX12" fmla="*/ 1281760 w 2299043"/>
              <a:gd name="connsiteY12" fmla="*/ 2393718 h 2393990"/>
              <a:gd name="connsiteX13" fmla="*/ 1195604 w 2299043"/>
              <a:gd name="connsiteY13" fmla="*/ 2386128 h 2393990"/>
              <a:gd name="connsiteX14" fmla="*/ 953620 w 2299043"/>
              <a:gd name="connsiteY14" fmla="*/ 2259762 h 2393990"/>
              <a:gd name="connsiteX15" fmla="*/ 79452 w 2299043"/>
              <a:gd name="connsiteY15" fmla="*/ 1398930 h 2393990"/>
              <a:gd name="connsiteX16" fmla="*/ 76559 w 2299043"/>
              <a:gd name="connsiteY16" fmla="*/ 1022332 h 2393990"/>
              <a:gd name="connsiteX17" fmla="*/ 946117 w 2299043"/>
              <a:gd name="connsiteY17" fmla="*/ 139305 h 2393990"/>
              <a:gd name="connsiteX18" fmla="*/ 1275249 w 2299043"/>
              <a:gd name="connsiteY18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9043" h="2393990">
                <a:moveTo>
                  <a:pt x="1275249" y="0"/>
                </a:moveTo>
                <a:lnTo>
                  <a:pt x="1281760" y="574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299043" y="816225"/>
                </a:lnTo>
                <a:lnTo>
                  <a:pt x="2096080" y="1022332"/>
                </a:lnTo>
                <a:cubicBezTo>
                  <a:pt x="1992884" y="1127125"/>
                  <a:pt x="1994180" y="1295735"/>
                  <a:pt x="2098974" y="1398930"/>
                </a:cubicBezTo>
                <a:lnTo>
                  <a:pt x="2280581" y="1577767"/>
                </a:ln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5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3" name="Picture Placeholder 25"/>
          <p:cNvSpPr>
            <a:spLocks noGrp="1"/>
          </p:cNvSpPr>
          <p:nvPr>
            <p:ph type="pic" sz="quarter" idx="22"/>
          </p:nvPr>
        </p:nvSpPr>
        <p:spPr>
          <a:xfrm>
            <a:off x="1703084" y="3321463"/>
            <a:ext cx="2299043" cy="2393990"/>
          </a:xfrm>
          <a:custGeom>
            <a:avLst/>
            <a:gdLst>
              <a:gd name="connsiteX0" fmla="*/ 1275249 w 2299043"/>
              <a:gd name="connsiteY0" fmla="*/ 0 h 2393990"/>
              <a:gd name="connsiteX1" fmla="*/ 1281760 w 2299043"/>
              <a:gd name="connsiteY1" fmla="*/ 574 h 2393990"/>
              <a:gd name="connsiteX2" fmla="*/ 1281760 w 2299043"/>
              <a:gd name="connsiteY2" fmla="*/ 573 h 2393990"/>
              <a:gd name="connsiteX3" fmla="*/ 1364499 w 2299043"/>
              <a:gd name="connsiteY3" fmla="*/ 7862 h 2393990"/>
              <a:gd name="connsiteX4" fmla="*/ 1606482 w 2299043"/>
              <a:gd name="connsiteY4" fmla="*/ 134229 h 2393990"/>
              <a:gd name="connsiteX5" fmla="*/ 2299043 w 2299043"/>
              <a:gd name="connsiteY5" fmla="*/ 816225 h 2393990"/>
              <a:gd name="connsiteX6" fmla="*/ 2096080 w 2299043"/>
              <a:gd name="connsiteY6" fmla="*/ 1022332 h 2393990"/>
              <a:gd name="connsiteX7" fmla="*/ 2098974 w 2299043"/>
              <a:gd name="connsiteY7" fmla="*/ 1398930 h 2393990"/>
              <a:gd name="connsiteX8" fmla="*/ 2280581 w 2299043"/>
              <a:gd name="connsiteY8" fmla="*/ 1577767 h 2393990"/>
              <a:gd name="connsiteX9" fmla="*/ 1613986 w 2299043"/>
              <a:gd name="connsiteY9" fmla="*/ 2254686 h 2393990"/>
              <a:gd name="connsiteX10" fmla="*/ 1284854 w 2299043"/>
              <a:gd name="connsiteY10" fmla="*/ 2393990 h 2393990"/>
              <a:gd name="connsiteX11" fmla="*/ 1281760 w 2299043"/>
              <a:gd name="connsiteY11" fmla="*/ 2393717 h 2393990"/>
              <a:gd name="connsiteX12" fmla="*/ 1281760 w 2299043"/>
              <a:gd name="connsiteY12" fmla="*/ 2393718 h 2393990"/>
              <a:gd name="connsiteX13" fmla="*/ 1195604 w 2299043"/>
              <a:gd name="connsiteY13" fmla="*/ 2386128 h 2393990"/>
              <a:gd name="connsiteX14" fmla="*/ 953620 w 2299043"/>
              <a:gd name="connsiteY14" fmla="*/ 2259762 h 2393990"/>
              <a:gd name="connsiteX15" fmla="*/ 79452 w 2299043"/>
              <a:gd name="connsiteY15" fmla="*/ 1398930 h 2393990"/>
              <a:gd name="connsiteX16" fmla="*/ 76559 w 2299043"/>
              <a:gd name="connsiteY16" fmla="*/ 1022332 h 2393990"/>
              <a:gd name="connsiteX17" fmla="*/ 946117 w 2299043"/>
              <a:gd name="connsiteY17" fmla="*/ 139305 h 2393990"/>
              <a:gd name="connsiteX18" fmla="*/ 1275249 w 2299043"/>
              <a:gd name="connsiteY18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99043" h="2393990">
                <a:moveTo>
                  <a:pt x="1275249" y="0"/>
                </a:moveTo>
                <a:lnTo>
                  <a:pt x="1281760" y="574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299043" y="816225"/>
                </a:lnTo>
                <a:lnTo>
                  <a:pt x="2096080" y="1022332"/>
                </a:lnTo>
                <a:cubicBezTo>
                  <a:pt x="1992884" y="1127125"/>
                  <a:pt x="1994180" y="1295735"/>
                  <a:pt x="2098974" y="1398930"/>
                </a:cubicBezTo>
                <a:lnTo>
                  <a:pt x="2280581" y="1577767"/>
                </a:ln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5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4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7932147" y="3321463"/>
            <a:ext cx="2560100" cy="2393990"/>
          </a:xfrm>
          <a:custGeom>
            <a:avLst/>
            <a:gdLst>
              <a:gd name="connsiteX0" fmla="*/ 1275249 w 2560100"/>
              <a:gd name="connsiteY0" fmla="*/ 0 h 2393990"/>
              <a:gd name="connsiteX1" fmla="*/ 1281760 w 2560100"/>
              <a:gd name="connsiteY1" fmla="*/ 575 h 2393990"/>
              <a:gd name="connsiteX2" fmla="*/ 1281760 w 2560100"/>
              <a:gd name="connsiteY2" fmla="*/ 573 h 2393990"/>
              <a:gd name="connsiteX3" fmla="*/ 1364499 w 2560100"/>
              <a:gd name="connsiteY3" fmla="*/ 7862 h 2393990"/>
              <a:gd name="connsiteX4" fmla="*/ 1606482 w 2560100"/>
              <a:gd name="connsiteY4" fmla="*/ 134229 h 2393990"/>
              <a:gd name="connsiteX5" fmla="*/ 2480649 w 2560100"/>
              <a:gd name="connsiteY5" fmla="*/ 995061 h 2393990"/>
              <a:gd name="connsiteX6" fmla="*/ 2483543 w 2560100"/>
              <a:gd name="connsiteY6" fmla="*/ 1371661 h 2393990"/>
              <a:gd name="connsiteX7" fmla="*/ 1613986 w 2560100"/>
              <a:gd name="connsiteY7" fmla="*/ 2254686 h 2393990"/>
              <a:gd name="connsiteX8" fmla="*/ 1284854 w 2560100"/>
              <a:gd name="connsiteY8" fmla="*/ 2393990 h 2393990"/>
              <a:gd name="connsiteX9" fmla="*/ 1281760 w 2560100"/>
              <a:gd name="connsiteY9" fmla="*/ 2393717 h 2393990"/>
              <a:gd name="connsiteX10" fmla="*/ 1281760 w 2560100"/>
              <a:gd name="connsiteY10" fmla="*/ 2393718 h 2393990"/>
              <a:gd name="connsiteX11" fmla="*/ 1195604 w 2560100"/>
              <a:gd name="connsiteY11" fmla="*/ 2386128 h 2393990"/>
              <a:gd name="connsiteX12" fmla="*/ 953620 w 2560100"/>
              <a:gd name="connsiteY12" fmla="*/ 2259762 h 2393990"/>
              <a:gd name="connsiteX13" fmla="*/ 79452 w 2560100"/>
              <a:gd name="connsiteY13" fmla="*/ 1398930 h 2393990"/>
              <a:gd name="connsiteX14" fmla="*/ 76559 w 2560100"/>
              <a:gd name="connsiteY14" fmla="*/ 1022332 h 2393990"/>
              <a:gd name="connsiteX15" fmla="*/ 946117 w 2560100"/>
              <a:gd name="connsiteY15" fmla="*/ 139305 h 2393990"/>
              <a:gd name="connsiteX16" fmla="*/ 1275249 w 2560100"/>
              <a:gd name="connsiteY16" fmla="*/ 0 h 239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0100" h="2393990">
                <a:moveTo>
                  <a:pt x="1275249" y="0"/>
                </a:moveTo>
                <a:lnTo>
                  <a:pt x="1281760" y="575"/>
                </a:lnTo>
                <a:lnTo>
                  <a:pt x="1281760" y="573"/>
                </a:lnTo>
                <a:lnTo>
                  <a:pt x="1364499" y="7862"/>
                </a:lnTo>
                <a:cubicBezTo>
                  <a:pt x="1452930" y="24279"/>
                  <a:pt x="1537574" y="66371"/>
                  <a:pt x="1606482" y="134229"/>
                </a:cubicBezTo>
                <a:lnTo>
                  <a:pt x="2480649" y="995061"/>
                </a:lnTo>
                <a:cubicBezTo>
                  <a:pt x="2585443" y="1098257"/>
                  <a:pt x="2586740" y="1266867"/>
                  <a:pt x="2483543" y="1371661"/>
                </a:cubicBezTo>
                <a:lnTo>
                  <a:pt x="1613986" y="2254686"/>
                </a:lnTo>
                <a:cubicBezTo>
                  <a:pt x="1523509" y="2346564"/>
                  <a:pt x="1404356" y="2393072"/>
                  <a:pt x="1284854" y="2393990"/>
                </a:cubicBezTo>
                <a:lnTo>
                  <a:pt x="1281760" y="2393717"/>
                </a:lnTo>
                <a:lnTo>
                  <a:pt x="1281760" y="2393718"/>
                </a:lnTo>
                <a:lnTo>
                  <a:pt x="1195604" y="2386128"/>
                </a:lnTo>
                <a:cubicBezTo>
                  <a:pt x="1107173" y="2369712"/>
                  <a:pt x="1022529" y="2327620"/>
                  <a:pt x="953620" y="2259762"/>
                </a:cubicBezTo>
                <a:lnTo>
                  <a:pt x="79452" y="1398930"/>
                </a:lnTo>
                <a:cubicBezTo>
                  <a:pt x="-25342" y="1295735"/>
                  <a:pt x="-26638" y="1127126"/>
                  <a:pt x="76559" y="1022332"/>
                </a:cubicBezTo>
                <a:lnTo>
                  <a:pt x="946117" y="139305"/>
                </a:lnTo>
                <a:cubicBezTo>
                  <a:pt x="1036595" y="47426"/>
                  <a:pt x="1155745" y="919"/>
                  <a:pt x="127524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42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4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" presetClass="entr" presetSubtype="8" accel="26000" fill="hold" grpId="0" nodeType="after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accel="26000" fill="hold" grpId="0" nodeType="withEffect" nodePh="1" p14:presetBounceEnd="6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1" grpId="0"/>
          <p:bldP spid="12" grpId="0"/>
          <p:bldP spid="15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4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" presetClass="entr" presetSubtype="8" accel="2600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accel="2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1" grpId="0"/>
          <p:bldP spid="12" grpId="0"/>
          <p:bldP spid="15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Example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6" name="Picture Placeholder 25"/>
          <p:cNvSpPr>
            <a:spLocks noGrp="1"/>
          </p:cNvSpPr>
          <p:nvPr>
            <p:ph type="pic" sz="quarter" idx="28"/>
          </p:nvPr>
        </p:nvSpPr>
        <p:spPr>
          <a:xfrm>
            <a:off x="10025513" y="1973405"/>
            <a:ext cx="2063741" cy="2184241"/>
          </a:xfrm>
          <a:custGeom>
            <a:avLst/>
            <a:gdLst>
              <a:gd name="connsiteX0" fmla="*/ 891461 w 2063741"/>
              <a:gd name="connsiteY0" fmla="*/ 0 h 2184241"/>
              <a:gd name="connsiteX1" fmla="*/ 897401 w 2063741"/>
              <a:gd name="connsiteY1" fmla="*/ 525 h 2184241"/>
              <a:gd name="connsiteX2" fmla="*/ 897401 w 2063741"/>
              <a:gd name="connsiteY2" fmla="*/ 523 h 2184241"/>
              <a:gd name="connsiteX3" fmla="*/ 972891 w 2063741"/>
              <a:gd name="connsiteY3" fmla="*/ 7173 h 2184241"/>
              <a:gd name="connsiteX4" fmla="*/ 1193673 w 2063741"/>
              <a:gd name="connsiteY4" fmla="*/ 122468 h 2184241"/>
              <a:gd name="connsiteX5" fmla="*/ 1991251 w 2063741"/>
              <a:gd name="connsiteY5" fmla="*/ 907879 h 2184241"/>
              <a:gd name="connsiteX6" fmla="*/ 1993891 w 2063741"/>
              <a:gd name="connsiteY6" fmla="*/ 1251483 h 2184241"/>
              <a:gd name="connsiteX7" fmla="*/ 1200520 w 2063741"/>
              <a:gd name="connsiteY7" fmla="*/ 2057142 h 2184241"/>
              <a:gd name="connsiteX8" fmla="*/ 900224 w 2063741"/>
              <a:gd name="connsiteY8" fmla="*/ 2184241 h 2184241"/>
              <a:gd name="connsiteX9" fmla="*/ 897401 w 2063741"/>
              <a:gd name="connsiteY9" fmla="*/ 2183992 h 2184241"/>
              <a:gd name="connsiteX10" fmla="*/ 897401 w 2063741"/>
              <a:gd name="connsiteY10" fmla="*/ 2183993 h 2184241"/>
              <a:gd name="connsiteX11" fmla="*/ 818794 w 2063741"/>
              <a:gd name="connsiteY11" fmla="*/ 2177068 h 2184241"/>
              <a:gd name="connsiteX12" fmla="*/ 598011 w 2063741"/>
              <a:gd name="connsiteY12" fmla="*/ 2061774 h 2184241"/>
              <a:gd name="connsiteX13" fmla="*/ 0 w 2063741"/>
              <a:gd name="connsiteY13" fmla="*/ 1472886 h 2184241"/>
              <a:gd name="connsiteX14" fmla="*/ 184237 w 2063741"/>
              <a:gd name="connsiteY14" fmla="*/ 1285796 h 2184241"/>
              <a:gd name="connsiteX15" fmla="*/ 181027 w 2063741"/>
              <a:gd name="connsiteY15" fmla="*/ 868209 h 2184241"/>
              <a:gd name="connsiteX16" fmla="*/ 18737 w 2063741"/>
              <a:gd name="connsiteY16" fmla="*/ 708395 h 2184241"/>
              <a:gd name="connsiteX17" fmla="*/ 591166 w 2063741"/>
              <a:gd name="connsiteY17" fmla="*/ 127100 h 2184241"/>
              <a:gd name="connsiteX18" fmla="*/ 891461 w 2063741"/>
              <a:gd name="connsiteY18" fmla="*/ 0 h 218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3741" h="2184241">
                <a:moveTo>
                  <a:pt x="891461" y="0"/>
                </a:moveTo>
                <a:lnTo>
                  <a:pt x="897401" y="525"/>
                </a:lnTo>
                <a:lnTo>
                  <a:pt x="897401" y="523"/>
                </a:lnTo>
                <a:lnTo>
                  <a:pt x="972891" y="7173"/>
                </a:lnTo>
                <a:cubicBezTo>
                  <a:pt x="1053574" y="22152"/>
                  <a:pt x="1130803" y="60556"/>
                  <a:pt x="1193673" y="122468"/>
                </a:cubicBezTo>
                <a:lnTo>
                  <a:pt x="1991251" y="907879"/>
                </a:lnTo>
                <a:cubicBezTo>
                  <a:pt x="2086863" y="1002034"/>
                  <a:pt x="2088047" y="1155871"/>
                  <a:pt x="1993891" y="1251483"/>
                </a:cubicBezTo>
                <a:lnTo>
                  <a:pt x="1200520" y="2057142"/>
                </a:lnTo>
                <a:cubicBezTo>
                  <a:pt x="1117970" y="2140970"/>
                  <a:pt x="1009256" y="2183404"/>
                  <a:pt x="900224" y="2184241"/>
                </a:cubicBezTo>
                <a:lnTo>
                  <a:pt x="897401" y="2183992"/>
                </a:lnTo>
                <a:lnTo>
                  <a:pt x="897401" y="2183993"/>
                </a:lnTo>
                <a:lnTo>
                  <a:pt x="818794" y="2177068"/>
                </a:lnTo>
                <a:cubicBezTo>
                  <a:pt x="738111" y="2162090"/>
                  <a:pt x="660883" y="2123686"/>
                  <a:pt x="598011" y="2061774"/>
                </a:cubicBezTo>
                <a:lnTo>
                  <a:pt x="0" y="1472886"/>
                </a:lnTo>
                <a:lnTo>
                  <a:pt x="184237" y="1285796"/>
                </a:lnTo>
                <a:cubicBezTo>
                  <a:pt x="298665" y="1169597"/>
                  <a:pt x="297227" y="982636"/>
                  <a:pt x="181027" y="868209"/>
                </a:cubicBezTo>
                <a:lnTo>
                  <a:pt x="18737" y="708395"/>
                </a:lnTo>
                <a:lnTo>
                  <a:pt x="591166" y="127100"/>
                </a:lnTo>
                <a:cubicBezTo>
                  <a:pt x="673716" y="43271"/>
                  <a:pt x="782427" y="838"/>
                  <a:pt x="89146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27"/>
          </p:nvPr>
        </p:nvSpPr>
        <p:spPr>
          <a:xfrm>
            <a:off x="7392537" y="1738252"/>
            <a:ext cx="2838734" cy="2654544"/>
          </a:xfrm>
          <a:custGeom>
            <a:avLst/>
            <a:gdLst>
              <a:gd name="connsiteX0" fmla="*/ 1414042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9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2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2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3" y="2627624"/>
                  <a:pt x="1133817" y="2580951"/>
                  <a:pt x="1057408" y="2505707"/>
                </a:cubicBezTo>
                <a:lnTo>
                  <a:pt x="88099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128150" y="1973405"/>
            <a:ext cx="2061489" cy="2184241"/>
          </a:xfrm>
          <a:custGeom>
            <a:avLst/>
            <a:gdLst>
              <a:gd name="connsiteX0" fmla="*/ 1163518 w 2061489"/>
              <a:gd name="connsiteY0" fmla="*/ 0 h 2184241"/>
              <a:gd name="connsiteX1" fmla="*/ 1169458 w 2061489"/>
              <a:gd name="connsiteY1" fmla="*/ 525 h 2184241"/>
              <a:gd name="connsiteX2" fmla="*/ 1169458 w 2061489"/>
              <a:gd name="connsiteY2" fmla="*/ 523 h 2184241"/>
              <a:gd name="connsiteX3" fmla="*/ 1244949 w 2061489"/>
              <a:gd name="connsiteY3" fmla="*/ 7173 h 2184241"/>
              <a:gd name="connsiteX4" fmla="*/ 1465730 w 2061489"/>
              <a:gd name="connsiteY4" fmla="*/ 122468 h 2184241"/>
              <a:gd name="connsiteX5" fmla="*/ 2061489 w 2061489"/>
              <a:gd name="connsiteY5" fmla="*/ 709139 h 2184241"/>
              <a:gd name="connsiteX6" fmla="*/ 1875068 w 2061489"/>
              <a:gd name="connsiteY6" fmla="*/ 898448 h 2184241"/>
              <a:gd name="connsiteX7" fmla="*/ 1878276 w 2061489"/>
              <a:gd name="connsiteY7" fmla="*/ 1316033 h 2184241"/>
              <a:gd name="connsiteX8" fmla="*/ 2042820 w 2061489"/>
              <a:gd name="connsiteY8" fmla="*/ 1478067 h 2184241"/>
              <a:gd name="connsiteX9" fmla="*/ 1472577 w 2061489"/>
              <a:gd name="connsiteY9" fmla="*/ 2057142 h 2184241"/>
              <a:gd name="connsiteX10" fmla="*/ 1172281 w 2061489"/>
              <a:gd name="connsiteY10" fmla="*/ 2184241 h 2184241"/>
              <a:gd name="connsiteX11" fmla="*/ 1169458 w 2061489"/>
              <a:gd name="connsiteY11" fmla="*/ 2183992 h 2184241"/>
              <a:gd name="connsiteX12" fmla="*/ 1169458 w 2061489"/>
              <a:gd name="connsiteY12" fmla="*/ 2183993 h 2184241"/>
              <a:gd name="connsiteX13" fmla="*/ 1090851 w 2061489"/>
              <a:gd name="connsiteY13" fmla="*/ 2177068 h 2184241"/>
              <a:gd name="connsiteX14" fmla="*/ 870068 w 2061489"/>
              <a:gd name="connsiteY14" fmla="*/ 2061774 h 2184241"/>
              <a:gd name="connsiteX15" fmla="*/ 72490 w 2061489"/>
              <a:gd name="connsiteY15" fmla="*/ 1276363 h 2184241"/>
              <a:gd name="connsiteX16" fmla="*/ 69850 w 2061489"/>
              <a:gd name="connsiteY16" fmla="*/ 932761 h 2184241"/>
              <a:gd name="connsiteX17" fmla="*/ 863223 w 2061489"/>
              <a:gd name="connsiteY17" fmla="*/ 127100 h 2184241"/>
              <a:gd name="connsiteX18" fmla="*/ 1163518 w 2061489"/>
              <a:gd name="connsiteY18" fmla="*/ 0 h 218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1489" h="2184241">
                <a:moveTo>
                  <a:pt x="1163518" y="0"/>
                </a:moveTo>
                <a:lnTo>
                  <a:pt x="1169458" y="525"/>
                </a:lnTo>
                <a:lnTo>
                  <a:pt x="1169458" y="523"/>
                </a:lnTo>
                <a:lnTo>
                  <a:pt x="1244949" y="7173"/>
                </a:lnTo>
                <a:cubicBezTo>
                  <a:pt x="1325632" y="22152"/>
                  <a:pt x="1402860" y="60556"/>
                  <a:pt x="1465730" y="122468"/>
                </a:cubicBezTo>
                <a:lnTo>
                  <a:pt x="2061489" y="709139"/>
                </a:lnTo>
                <a:lnTo>
                  <a:pt x="1875068" y="898448"/>
                </a:lnTo>
                <a:cubicBezTo>
                  <a:pt x="1760640" y="1014647"/>
                  <a:pt x="1762077" y="1201607"/>
                  <a:pt x="1878276" y="1316033"/>
                </a:cubicBezTo>
                <a:lnTo>
                  <a:pt x="2042820" y="1478067"/>
                </a:lnTo>
                <a:lnTo>
                  <a:pt x="1472577" y="2057142"/>
                </a:lnTo>
                <a:cubicBezTo>
                  <a:pt x="1390027" y="2140970"/>
                  <a:pt x="1281313" y="2183404"/>
                  <a:pt x="1172281" y="2184241"/>
                </a:cubicBezTo>
                <a:lnTo>
                  <a:pt x="1169458" y="2183992"/>
                </a:lnTo>
                <a:lnTo>
                  <a:pt x="1169458" y="2183993"/>
                </a:lnTo>
                <a:lnTo>
                  <a:pt x="1090851" y="2177068"/>
                </a:lnTo>
                <a:cubicBezTo>
                  <a:pt x="1010168" y="2162090"/>
                  <a:pt x="932940" y="2123686"/>
                  <a:pt x="870068" y="2061774"/>
                </a:cubicBezTo>
                <a:lnTo>
                  <a:pt x="72490" y="1276363"/>
                </a:lnTo>
                <a:cubicBezTo>
                  <a:pt x="-23122" y="1182210"/>
                  <a:pt x="-24305" y="1028373"/>
                  <a:pt x="69850" y="932761"/>
                </a:cubicBezTo>
                <a:lnTo>
                  <a:pt x="863223" y="127100"/>
                </a:lnTo>
                <a:cubicBezTo>
                  <a:pt x="945773" y="43271"/>
                  <a:pt x="1054484" y="838"/>
                  <a:pt x="116351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5" name="Picture Placeholder 19"/>
          <p:cNvSpPr>
            <a:spLocks noGrp="1"/>
          </p:cNvSpPr>
          <p:nvPr>
            <p:ph type="pic" sz="quarter" idx="25"/>
          </p:nvPr>
        </p:nvSpPr>
        <p:spPr>
          <a:xfrm>
            <a:off x="1983879" y="1738252"/>
            <a:ext cx="2838734" cy="2654544"/>
          </a:xfrm>
          <a:custGeom>
            <a:avLst/>
            <a:gdLst>
              <a:gd name="connsiteX0" fmla="*/ 1414043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8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3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3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4" y="2627624"/>
                  <a:pt x="1133818" y="2580951"/>
                  <a:pt x="1057408" y="2505707"/>
                </a:cubicBezTo>
                <a:lnTo>
                  <a:pt x="88098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4616854" y="1469507"/>
            <a:ext cx="2981442" cy="3192034"/>
          </a:xfrm>
          <a:custGeom>
            <a:avLst/>
            <a:gdLst>
              <a:gd name="connsiteX0" fmla="*/ 1484317 w 2981442"/>
              <a:gd name="connsiteY0" fmla="*/ 0 h 3192034"/>
              <a:gd name="connsiteX1" fmla="*/ 1492999 w 2981442"/>
              <a:gd name="connsiteY1" fmla="*/ 767 h 3192034"/>
              <a:gd name="connsiteX2" fmla="*/ 1492999 w 2981442"/>
              <a:gd name="connsiteY2" fmla="*/ 764 h 3192034"/>
              <a:gd name="connsiteX3" fmla="*/ 1603320 w 2981442"/>
              <a:gd name="connsiteY3" fmla="*/ 10483 h 3192034"/>
              <a:gd name="connsiteX4" fmla="*/ 1925968 w 2981442"/>
              <a:gd name="connsiteY4" fmla="*/ 178975 h 3192034"/>
              <a:gd name="connsiteX5" fmla="*/ 2981442 w 2981442"/>
              <a:gd name="connsiteY5" fmla="*/ 1218347 h 3192034"/>
              <a:gd name="connsiteX6" fmla="*/ 2800250 w 2981442"/>
              <a:gd name="connsiteY6" fmla="*/ 1402345 h 3192034"/>
              <a:gd name="connsiteX7" fmla="*/ 2803459 w 2981442"/>
              <a:gd name="connsiteY7" fmla="*/ 1819930 h 3192034"/>
              <a:gd name="connsiteX8" fmla="*/ 2956162 w 2981442"/>
              <a:gd name="connsiteY8" fmla="*/ 1970304 h 3192034"/>
              <a:gd name="connsiteX9" fmla="*/ 1935974 w 2981442"/>
              <a:gd name="connsiteY9" fmla="*/ 3006293 h 3192034"/>
              <a:gd name="connsiteX10" fmla="*/ 1497124 w 2981442"/>
              <a:gd name="connsiteY10" fmla="*/ 3192034 h 3192034"/>
              <a:gd name="connsiteX11" fmla="*/ 1492999 w 2981442"/>
              <a:gd name="connsiteY11" fmla="*/ 3191671 h 3192034"/>
              <a:gd name="connsiteX12" fmla="*/ 1492999 w 2981442"/>
              <a:gd name="connsiteY12" fmla="*/ 3191672 h 3192034"/>
              <a:gd name="connsiteX13" fmla="*/ 1378123 w 2981442"/>
              <a:gd name="connsiteY13" fmla="*/ 3181552 h 3192034"/>
              <a:gd name="connsiteX14" fmla="*/ 1055472 w 2981442"/>
              <a:gd name="connsiteY14" fmla="*/ 3013061 h 3192034"/>
              <a:gd name="connsiteX15" fmla="*/ 0 w 2981442"/>
              <a:gd name="connsiteY15" fmla="*/ 1973691 h 3192034"/>
              <a:gd name="connsiteX16" fmla="*/ 181192 w 2981442"/>
              <a:gd name="connsiteY16" fmla="*/ 1789693 h 3192034"/>
              <a:gd name="connsiteX17" fmla="*/ 177982 w 2981442"/>
              <a:gd name="connsiteY17" fmla="*/ 1372106 h 3192034"/>
              <a:gd name="connsiteX18" fmla="*/ 25280 w 2981442"/>
              <a:gd name="connsiteY18" fmla="*/ 1221733 h 3192034"/>
              <a:gd name="connsiteX19" fmla="*/ 1045468 w 2981442"/>
              <a:gd name="connsiteY19" fmla="*/ 185743 h 3192034"/>
              <a:gd name="connsiteX20" fmla="*/ 1484317 w 2981442"/>
              <a:gd name="connsiteY20" fmla="*/ 0 h 319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81442" h="3192034">
                <a:moveTo>
                  <a:pt x="1484317" y="0"/>
                </a:moveTo>
                <a:lnTo>
                  <a:pt x="1492999" y="767"/>
                </a:lnTo>
                <a:lnTo>
                  <a:pt x="1492999" y="764"/>
                </a:lnTo>
                <a:lnTo>
                  <a:pt x="1603320" y="10483"/>
                </a:lnTo>
                <a:cubicBezTo>
                  <a:pt x="1721229" y="32372"/>
                  <a:pt x="1834090" y="88496"/>
                  <a:pt x="1925968" y="178975"/>
                </a:cubicBezTo>
                <a:lnTo>
                  <a:pt x="2981442" y="1218347"/>
                </a:lnTo>
                <a:lnTo>
                  <a:pt x="2800250" y="1402345"/>
                </a:lnTo>
                <a:cubicBezTo>
                  <a:pt x="2685822" y="1518544"/>
                  <a:pt x="2687259" y="1705504"/>
                  <a:pt x="2803459" y="1819930"/>
                </a:cubicBezTo>
                <a:lnTo>
                  <a:pt x="2956162" y="1970304"/>
                </a:lnTo>
                <a:lnTo>
                  <a:pt x="1935974" y="3006293"/>
                </a:lnTo>
                <a:cubicBezTo>
                  <a:pt x="1815336" y="3128798"/>
                  <a:pt x="1656463" y="3190810"/>
                  <a:pt x="1497124" y="3192034"/>
                </a:cubicBezTo>
                <a:lnTo>
                  <a:pt x="1492999" y="3191671"/>
                </a:lnTo>
                <a:lnTo>
                  <a:pt x="1492999" y="3191672"/>
                </a:lnTo>
                <a:lnTo>
                  <a:pt x="1378123" y="3181552"/>
                </a:lnTo>
                <a:cubicBezTo>
                  <a:pt x="1260213" y="3159663"/>
                  <a:pt x="1147353" y="3103539"/>
                  <a:pt x="1055472" y="3013061"/>
                </a:cubicBezTo>
                <a:lnTo>
                  <a:pt x="0" y="1973691"/>
                </a:lnTo>
                <a:lnTo>
                  <a:pt x="181192" y="1789693"/>
                </a:lnTo>
                <a:cubicBezTo>
                  <a:pt x="295620" y="1673494"/>
                  <a:pt x="294182" y="1486533"/>
                  <a:pt x="177982" y="1372106"/>
                </a:cubicBezTo>
                <a:lnTo>
                  <a:pt x="25280" y="1221733"/>
                </a:lnTo>
                <a:lnTo>
                  <a:pt x="1045468" y="185743"/>
                </a:lnTo>
                <a:cubicBezTo>
                  <a:pt x="1166107" y="63236"/>
                  <a:pt x="1324977" y="1225"/>
                  <a:pt x="148431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62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"/>
                                        </p:cond>
                                      </p:end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accel="26000" fill="hold" grpId="0" nodeType="withEffect" nodePh="1" p14:presetBounceEnd="58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26000" fill="hold" grpId="0" nodeType="withEffect" nodePh="1" p14:presetBounceEnd="58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30000" fill="hold" grpId="0" nodeType="withEffect" nodePh="1" p14:presetBounceEnd="58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30000" fill="hold" grpId="0" nodeType="withEffect" nodePh="1" p14:presetBounceEnd="58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3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6" grpId="0"/>
          <p:bldP spid="17" grpId="0"/>
          <p:bldP spid="18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"/>
                                        </p:cond>
                                      </p:end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accel="26000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26000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30000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30000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3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6" grpId="0"/>
          <p:bldP spid="17" grpId="0"/>
          <p:bldP spid="18" grpId="0"/>
          <p:bldP spid="25" grpId="0"/>
          <p:bldP spid="26" grpId="0"/>
        </p:bldLst>
      </p:timing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Example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436242"/>
            <a:ext cx="4064001" cy="41005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064000" y="1436242"/>
            <a:ext cx="4064001" cy="41005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28001" y="1436242"/>
            <a:ext cx="4064001" cy="410051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10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1" grpId="0"/>
      <p:bldP spid="12" grpId="0"/>
      <p:bldP spid="15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four coloum Portfoli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294145" y="3979069"/>
            <a:ext cx="2804400" cy="230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6945" y="1671470"/>
            <a:ext cx="5601600" cy="230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6477" y="3978985"/>
            <a:ext cx="2804400" cy="230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896212" y="1671637"/>
            <a:ext cx="2804400" cy="230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896211" y="3979068"/>
            <a:ext cx="2804400" cy="2307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088723" y="1671637"/>
            <a:ext cx="2804400" cy="4615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85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  <p:bldP spid="10" grpId="0"/>
      <p:bldP spid="16" grpId="0"/>
      <p:bldP spid="17" grpId="0"/>
      <p:bldP spid="18" grpId="0"/>
      <p:bldP spid="19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Establish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58813" y="3966386"/>
            <a:ext cx="4413927" cy="2075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360992" y="1610342"/>
            <a:ext cx="7172196" cy="23560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208564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3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2" name="Picture Placeholder 24"/>
          <p:cNvSpPr>
            <a:spLocks noGrp="1"/>
          </p:cNvSpPr>
          <p:nvPr>
            <p:ph type="pic" sz="quarter" idx="21"/>
          </p:nvPr>
        </p:nvSpPr>
        <p:spPr>
          <a:xfrm>
            <a:off x="589535" y="3197818"/>
            <a:ext cx="1154892" cy="1154892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472738" y="2999382"/>
            <a:ext cx="1551764" cy="1551764"/>
          </a:xfrm>
          <a:custGeom>
            <a:avLst/>
            <a:gdLst>
              <a:gd name="connsiteX0" fmla="*/ 775882 w 1551764"/>
              <a:gd name="connsiteY0" fmla="*/ 0 h 1551764"/>
              <a:gd name="connsiteX1" fmla="*/ 1209686 w 1551764"/>
              <a:gd name="connsiteY1" fmla="*/ 132509 h 1551764"/>
              <a:gd name="connsiteX2" fmla="*/ 1236775 w 1551764"/>
              <a:gd name="connsiteY2" fmla="*/ 154859 h 1551764"/>
              <a:gd name="connsiteX3" fmla="*/ 1235535 w 1551764"/>
              <a:gd name="connsiteY3" fmla="*/ 162281 h 1551764"/>
              <a:gd name="connsiteX4" fmla="*/ 1236092 w 1551764"/>
              <a:gd name="connsiteY4" fmla="*/ 187038 h 1551764"/>
              <a:gd name="connsiteX5" fmla="*/ 1231946 w 1551764"/>
              <a:gd name="connsiteY5" fmla="*/ 200420 h 1551764"/>
              <a:gd name="connsiteX6" fmla="*/ 1227340 w 1551764"/>
              <a:gd name="connsiteY6" fmla="*/ 246198 h 1551764"/>
              <a:gd name="connsiteX7" fmla="*/ 1454043 w 1551764"/>
              <a:gd name="connsiteY7" fmla="*/ 473344 h 1551764"/>
              <a:gd name="connsiteX8" fmla="*/ 1472658 w 1551764"/>
              <a:gd name="connsiteY8" fmla="*/ 471464 h 1551764"/>
              <a:gd name="connsiteX9" fmla="*/ 1490998 w 1551764"/>
              <a:gd name="connsiteY9" fmla="*/ 474536 h 1551764"/>
              <a:gd name="connsiteX10" fmla="*/ 1536001 w 1551764"/>
              <a:gd name="connsiteY10" fmla="*/ 619516 h 1551764"/>
              <a:gd name="connsiteX11" fmla="*/ 1551764 w 1551764"/>
              <a:gd name="connsiteY11" fmla="*/ 775882 h 1551764"/>
              <a:gd name="connsiteX12" fmla="*/ 775882 w 1551764"/>
              <a:gd name="connsiteY12" fmla="*/ 1551764 h 1551764"/>
              <a:gd name="connsiteX13" fmla="*/ 0 w 1551764"/>
              <a:gd name="connsiteY13" fmla="*/ 775882 h 1551764"/>
              <a:gd name="connsiteX14" fmla="*/ 775882 w 1551764"/>
              <a:gd name="connsiteY14" fmla="*/ 0 h 155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1764" h="1551764">
                <a:moveTo>
                  <a:pt x="775882" y="0"/>
                </a:moveTo>
                <a:cubicBezTo>
                  <a:pt x="936573" y="0"/>
                  <a:pt x="1085854" y="48850"/>
                  <a:pt x="1209686" y="132509"/>
                </a:cubicBezTo>
                <a:lnTo>
                  <a:pt x="1236775" y="154859"/>
                </a:lnTo>
                <a:lnTo>
                  <a:pt x="1235535" y="162281"/>
                </a:lnTo>
                <a:lnTo>
                  <a:pt x="1236092" y="187038"/>
                </a:lnTo>
                <a:lnTo>
                  <a:pt x="1231946" y="200420"/>
                </a:lnTo>
                <a:cubicBezTo>
                  <a:pt x="1228926" y="215207"/>
                  <a:pt x="1227340" y="230517"/>
                  <a:pt x="1227340" y="246198"/>
                </a:cubicBezTo>
                <a:cubicBezTo>
                  <a:pt x="1227340" y="371647"/>
                  <a:pt x="1328838" y="473344"/>
                  <a:pt x="1454043" y="473344"/>
                </a:cubicBezTo>
                <a:lnTo>
                  <a:pt x="1472658" y="471464"/>
                </a:lnTo>
                <a:lnTo>
                  <a:pt x="1490998" y="474536"/>
                </a:lnTo>
                <a:lnTo>
                  <a:pt x="1536001" y="619516"/>
                </a:lnTo>
                <a:cubicBezTo>
                  <a:pt x="1546337" y="670023"/>
                  <a:pt x="1551764" y="722319"/>
                  <a:pt x="1551764" y="775882"/>
                </a:cubicBezTo>
                <a:cubicBezTo>
                  <a:pt x="1551764" y="1204390"/>
                  <a:pt x="1204390" y="1551764"/>
                  <a:pt x="775882" y="1551764"/>
                </a:cubicBezTo>
                <a:cubicBezTo>
                  <a:pt x="347374" y="1551764"/>
                  <a:pt x="0" y="1204390"/>
                  <a:pt x="0" y="775882"/>
                </a:cubicBezTo>
                <a:cubicBezTo>
                  <a:pt x="0" y="347374"/>
                  <a:pt x="347374" y="0"/>
                  <a:pt x="7758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4752813" y="2949772"/>
            <a:ext cx="1650984" cy="1650984"/>
          </a:xfrm>
          <a:custGeom>
            <a:avLst/>
            <a:gdLst>
              <a:gd name="connsiteX0" fmla="*/ 825492 w 1650984"/>
              <a:gd name="connsiteY0" fmla="*/ 0 h 1650984"/>
              <a:gd name="connsiteX1" fmla="*/ 1287033 w 1650984"/>
              <a:gd name="connsiteY1" fmla="*/ 140982 h 1650984"/>
              <a:gd name="connsiteX2" fmla="*/ 1315855 w 1650984"/>
              <a:gd name="connsiteY2" fmla="*/ 164761 h 1650984"/>
              <a:gd name="connsiteX3" fmla="*/ 1314535 w 1650984"/>
              <a:gd name="connsiteY3" fmla="*/ 172658 h 1650984"/>
              <a:gd name="connsiteX4" fmla="*/ 1315307 w 1650984"/>
              <a:gd name="connsiteY4" fmla="*/ 206939 h 1650984"/>
              <a:gd name="connsiteX5" fmla="*/ 1309135 w 1650984"/>
              <a:gd name="connsiteY5" fmla="*/ 226860 h 1650984"/>
              <a:gd name="connsiteX6" fmla="*/ 1304448 w 1650984"/>
              <a:gd name="connsiteY6" fmla="*/ 273446 h 1650984"/>
              <a:gd name="connsiteX7" fmla="*/ 1535153 w 1650984"/>
              <a:gd name="connsiteY7" fmla="*/ 504602 h 1650984"/>
              <a:gd name="connsiteX8" fmla="*/ 1566054 w 1650984"/>
              <a:gd name="connsiteY8" fmla="*/ 501481 h 1650984"/>
              <a:gd name="connsiteX9" fmla="*/ 1586332 w 1650984"/>
              <a:gd name="connsiteY9" fmla="*/ 504878 h 1650984"/>
              <a:gd name="connsiteX10" fmla="*/ 1634213 w 1650984"/>
              <a:gd name="connsiteY10" fmla="*/ 659127 h 1650984"/>
              <a:gd name="connsiteX11" fmla="*/ 1650984 w 1650984"/>
              <a:gd name="connsiteY11" fmla="*/ 825492 h 1650984"/>
              <a:gd name="connsiteX12" fmla="*/ 825492 w 1650984"/>
              <a:gd name="connsiteY12" fmla="*/ 1650984 h 1650984"/>
              <a:gd name="connsiteX13" fmla="*/ 0 w 1650984"/>
              <a:gd name="connsiteY13" fmla="*/ 825492 h 1650984"/>
              <a:gd name="connsiteX14" fmla="*/ 825492 w 1650984"/>
              <a:gd name="connsiteY14" fmla="*/ 0 h 165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0984" h="1650984">
                <a:moveTo>
                  <a:pt x="825492" y="0"/>
                </a:moveTo>
                <a:cubicBezTo>
                  <a:pt x="996457" y="0"/>
                  <a:pt x="1155284" y="51973"/>
                  <a:pt x="1287033" y="140982"/>
                </a:cubicBezTo>
                <a:lnTo>
                  <a:pt x="1315855" y="164761"/>
                </a:lnTo>
                <a:lnTo>
                  <a:pt x="1314535" y="172658"/>
                </a:lnTo>
                <a:lnTo>
                  <a:pt x="1315307" y="206939"/>
                </a:lnTo>
                <a:lnTo>
                  <a:pt x="1309135" y="226860"/>
                </a:lnTo>
                <a:cubicBezTo>
                  <a:pt x="1306062" y="241908"/>
                  <a:pt x="1304448" y="257488"/>
                  <a:pt x="1304448" y="273446"/>
                </a:cubicBezTo>
                <a:cubicBezTo>
                  <a:pt x="1304448" y="401110"/>
                  <a:pt x="1407738" y="504602"/>
                  <a:pt x="1535153" y="504602"/>
                </a:cubicBezTo>
                <a:lnTo>
                  <a:pt x="1566054" y="501481"/>
                </a:lnTo>
                <a:lnTo>
                  <a:pt x="1586332" y="504878"/>
                </a:lnTo>
                <a:lnTo>
                  <a:pt x="1634213" y="659127"/>
                </a:lnTo>
                <a:cubicBezTo>
                  <a:pt x="1645210" y="712865"/>
                  <a:pt x="1650984" y="768504"/>
                  <a:pt x="1650984" y="825492"/>
                </a:cubicBezTo>
                <a:cubicBezTo>
                  <a:pt x="1650984" y="1281399"/>
                  <a:pt x="1281399" y="1650984"/>
                  <a:pt x="825492" y="1650984"/>
                </a:cubicBezTo>
                <a:cubicBezTo>
                  <a:pt x="369585" y="1650984"/>
                  <a:pt x="0" y="1281399"/>
                  <a:pt x="0" y="825492"/>
                </a:cubicBezTo>
                <a:cubicBezTo>
                  <a:pt x="0" y="369585"/>
                  <a:pt x="369585" y="0"/>
                  <a:pt x="825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132108" y="2878153"/>
            <a:ext cx="1794222" cy="1794222"/>
          </a:xfrm>
          <a:custGeom>
            <a:avLst/>
            <a:gdLst>
              <a:gd name="connsiteX0" fmla="*/ 897111 w 1794222"/>
              <a:gd name="connsiteY0" fmla="*/ 0 h 1794222"/>
              <a:gd name="connsiteX1" fmla="*/ 1398695 w 1794222"/>
              <a:gd name="connsiteY1" fmla="*/ 153213 h 1794222"/>
              <a:gd name="connsiteX2" fmla="*/ 1430017 w 1794222"/>
              <a:gd name="connsiteY2" fmla="*/ 179055 h 1794222"/>
              <a:gd name="connsiteX3" fmla="*/ 1428583 w 1794222"/>
              <a:gd name="connsiteY3" fmla="*/ 187637 h 1794222"/>
              <a:gd name="connsiteX4" fmla="*/ 1428890 w 1794222"/>
              <a:gd name="connsiteY4" fmla="*/ 201264 h 1794222"/>
              <a:gd name="connsiteX5" fmla="*/ 1415741 w 1794222"/>
              <a:gd name="connsiteY5" fmla="*/ 243705 h 1794222"/>
              <a:gd name="connsiteX6" fmla="*/ 1410580 w 1794222"/>
              <a:gd name="connsiteY6" fmla="*/ 294999 h 1794222"/>
              <a:gd name="connsiteX7" fmla="*/ 1664600 w 1794222"/>
              <a:gd name="connsiteY7" fmla="*/ 549515 h 1794222"/>
              <a:gd name="connsiteX8" fmla="*/ 1704739 w 1794222"/>
              <a:gd name="connsiteY8" fmla="*/ 545461 h 1794222"/>
              <a:gd name="connsiteX9" fmla="*/ 1723961 w 1794222"/>
              <a:gd name="connsiteY9" fmla="*/ 548681 h 1794222"/>
              <a:gd name="connsiteX10" fmla="*/ 1775995 w 1794222"/>
              <a:gd name="connsiteY10" fmla="*/ 716313 h 1794222"/>
              <a:gd name="connsiteX11" fmla="*/ 1794222 w 1794222"/>
              <a:gd name="connsiteY11" fmla="*/ 897111 h 1794222"/>
              <a:gd name="connsiteX12" fmla="*/ 897111 w 1794222"/>
              <a:gd name="connsiteY12" fmla="*/ 1794222 h 1794222"/>
              <a:gd name="connsiteX13" fmla="*/ 0 w 1794222"/>
              <a:gd name="connsiteY13" fmla="*/ 897111 h 1794222"/>
              <a:gd name="connsiteX14" fmla="*/ 897111 w 1794222"/>
              <a:gd name="connsiteY14" fmla="*/ 0 h 179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4222" h="1794222">
                <a:moveTo>
                  <a:pt x="897111" y="0"/>
                </a:moveTo>
                <a:cubicBezTo>
                  <a:pt x="1082909" y="0"/>
                  <a:pt x="1255515" y="56482"/>
                  <a:pt x="1398695" y="153213"/>
                </a:cubicBezTo>
                <a:lnTo>
                  <a:pt x="1430017" y="179055"/>
                </a:lnTo>
                <a:lnTo>
                  <a:pt x="1428583" y="187637"/>
                </a:lnTo>
                <a:lnTo>
                  <a:pt x="1428890" y="201264"/>
                </a:lnTo>
                <a:lnTo>
                  <a:pt x="1415741" y="243705"/>
                </a:lnTo>
                <a:cubicBezTo>
                  <a:pt x="1412357" y="260274"/>
                  <a:pt x="1410580" y="277429"/>
                  <a:pt x="1410580" y="294999"/>
                </a:cubicBezTo>
                <a:cubicBezTo>
                  <a:pt x="1410580" y="435564"/>
                  <a:pt x="1524309" y="549515"/>
                  <a:pt x="1664600" y="549515"/>
                </a:cubicBezTo>
                <a:lnTo>
                  <a:pt x="1704739" y="545461"/>
                </a:lnTo>
                <a:lnTo>
                  <a:pt x="1723961" y="548681"/>
                </a:lnTo>
                <a:lnTo>
                  <a:pt x="1775995" y="716313"/>
                </a:lnTo>
                <a:cubicBezTo>
                  <a:pt x="1787947" y="774712"/>
                  <a:pt x="1794222" y="835179"/>
                  <a:pt x="1794222" y="897111"/>
                </a:cubicBezTo>
                <a:cubicBezTo>
                  <a:pt x="1794222" y="1392573"/>
                  <a:pt x="1392572" y="1794222"/>
                  <a:pt x="897111" y="1794222"/>
                </a:cubicBezTo>
                <a:cubicBezTo>
                  <a:pt x="401650" y="1794222"/>
                  <a:pt x="0" y="1392573"/>
                  <a:pt x="0" y="897111"/>
                </a:cubicBezTo>
                <a:cubicBezTo>
                  <a:pt x="0" y="401650"/>
                  <a:pt x="401650" y="0"/>
                  <a:pt x="8971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9654640" y="2792334"/>
            <a:ext cx="1965860" cy="1965860"/>
          </a:xfrm>
          <a:custGeom>
            <a:avLst/>
            <a:gdLst>
              <a:gd name="connsiteX0" fmla="*/ 982930 w 1965860"/>
              <a:gd name="connsiteY0" fmla="*/ 0 h 1965860"/>
              <a:gd name="connsiteX1" fmla="*/ 1532496 w 1965860"/>
              <a:gd name="connsiteY1" fmla="*/ 167870 h 1965860"/>
              <a:gd name="connsiteX2" fmla="*/ 1566814 w 1965860"/>
              <a:gd name="connsiteY2" fmla="*/ 196184 h 1965860"/>
              <a:gd name="connsiteX3" fmla="*/ 1565243 w 1965860"/>
              <a:gd name="connsiteY3" fmla="*/ 205587 h 1965860"/>
              <a:gd name="connsiteX4" fmla="*/ 1565473 w 1965860"/>
              <a:gd name="connsiteY4" fmla="*/ 215793 h 1965860"/>
              <a:gd name="connsiteX5" fmla="*/ 1556833 w 1965860"/>
              <a:gd name="connsiteY5" fmla="*/ 243681 h 1965860"/>
              <a:gd name="connsiteX6" fmla="*/ 1550843 w 1965860"/>
              <a:gd name="connsiteY6" fmla="*/ 303214 h 1965860"/>
              <a:gd name="connsiteX7" fmla="*/ 1845664 w 1965860"/>
              <a:gd name="connsiteY7" fmla="*/ 598611 h 1965860"/>
              <a:gd name="connsiteX8" fmla="*/ 1863100 w 1965860"/>
              <a:gd name="connsiteY8" fmla="*/ 596850 h 1965860"/>
              <a:gd name="connsiteX9" fmla="*/ 1888878 w 1965860"/>
              <a:gd name="connsiteY9" fmla="*/ 601169 h 1965860"/>
              <a:gd name="connsiteX10" fmla="*/ 1945890 w 1965860"/>
              <a:gd name="connsiteY10" fmla="*/ 784836 h 1965860"/>
              <a:gd name="connsiteX11" fmla="*/ 1965860 w 1965860"/>
              <a:gd name="connsiteY11" fmla="*/ 982930 h 1965860"/>
              <a:gd name="connsiteX12" fmla="*/ 982930 w 1965860"/>
              <a:gd name="connsiteY12" fmla="*/ 1965860 h 1965860"/>
              <a:gd name="connsiteX13" fmla="*/ 0 w 1965860"/>
              <a:gd name="connsiteY13" fmla="*/ 982930 h 1965860"/>
              <a:gd name="connsiteX14" fmla="*/ 982930 w 1965860"/>
              <a:gd name="connsiteY14" fmla="*/ 0 h 19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5860" h="1965860">
                <a:moveTo>
                  <a:pt x="982930" y="0"/>
                </a:moveTo>
                <a:cubicBezTo>
                  <a:pt x="1186502" y="0"/>
                  <a:pt x="1375620" y="61885"/>
                  <a:pt x="1532496" y="167870"/>
                </a:cubicBezTo>
                <a:lnTo>
                  <a:pt x="1566814" y="196184"/>
                </a:lnTo>
                <a:lnTo>
                  <a:pt x="1565243" y="205587"/>
                </a:lnTo>
                <a:lnTo>
                  <a:pt x="1565473" y="215793"/>
                </a:lnTo>
                <a:lnTo>
                  <a:pt x="1556833" y="243681"/>
                </a:lnTo>
                <a:cubicBezTo>
                  <a:pt x="1552905" y="262911"/>
                  <a:pt x="1550843" y="282821"/>
                  <a:pt x="1550843" y="303214"/>
                </a:cubicBezTo>
                <a:cubicBezTo>
                  <a:pt x="1550843" y="466357"/>
                  <a:pt x="1682839" y="598611"/>
                  <a:pt x="1845664" y="598611"/>
                </a:cubicBezTo>
                <a:lnTo>
                  <a:pt x="1863100" y="596850"/>
                </a:lnTo>
                <a:lnTo>
                  <a:pt x="1888878" y="601169"/>
                </a:lnTo>
                <a:lnTo>
                  <a:pt x="1945890" y="784836"/>
                </a:lnTo>
                <a:cubicBezTo>
                  <a:pt x="1958985" y="848822"/>
                  <a:pt x="1965860" y="915074"/>
                  <a:pt x="1965860" y="982930"/>
                </a:cubicBezTo>
                <a:cubicBezTo>
                  <a:pt x="1965860" y="1525788"/>
                  <a:pt x="1525788" y="1965860"/>
                  <a:pt x="982930" y="1965860"/>
                </a:cubicBezTo>
                <a:cubicBezTo>
                  <a:pt x="440072" y="1965860"/>
                  <a:pt x="0" y="1525788"/>
                  <a:pt x="0" y="982930"/>
                </a:cubicBezTo>
                <a:cubicBezTo>
                  <a:pt x="0" y="440072"/>
                  <a:pt x="440072" y="0"/>
                  <a:pt x="982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959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46000" fill="hold" grpId="0" nodeType="withEffect" nodePh="1" p14:presetBounceEnd="72000">
                                      <p:stCondLst>
                                        <p:cond delay="2000"/>
                                      </p:stCondLst>
                                      <p:endCondLst>
                                        <p:cond evt="begin" delay="0">
                                          <p:tn val="2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accel="46000" fill="hold" grpId="0" nodeType="withEffect" nodePh="1" p14:presetBounceEnd="72000">
                                      <p:stCondLst>
                                        <p:cond delay="400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accel="46000" fill="hold" grpId="0" nodeType="withEffect" nodePh="1" p14:presetBounceEnd="72000">
                                      <p:stCondLst>
                                        <p:cond delay="6100"/>
                                      </p:stCondLst>
                                      <p:endCondLst>
                                        <p:cond evt="begin" delay="0">
                                          <p:tn val="34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accel="46000" fill="hold" grpId="0" nodeType="withEffect" nodePh="1" p14:presetBounceEnd="72000">
                                      <p:stCondLst>
                                        <p:cond delay="820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2" grpId="0"/>
          <p:bldP spid="15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46000" fill="hold" grpId="0" nodeType="withEffect" nodePh="1">
                                      <p:stCondLst>
                                        <p:cond delay="2000"/>
                                      </p:stCondLst>
                                      <p:endCondLst>
                                        <p:cond evt="begin" delay="0">
                                          <p:tn val="2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accel="46000" fill="hold" grpId="0" nodeType="withEffect" nodePh="1">
                                      <p:stCondLst>
                                        <p:cond delay="400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accel="46000" fill="hold" grpId="0" nodeType="withEffect" nodePh="1">
                                      <p:stCondLst>
                                        <p:cond delay="6100"/>
                                      </p:stCondLst>
                                      <p:endCondLst>
                                        <p:cond evt="begin" delay="0">
                                          <p:tn val="34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accel="46000" fill="hold" grpId="0" nodeType="withEffect" nodePh="1">
                                      <p:stCondLst>
                                        <p:cond delay="820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2" grpId="0"/>
          <p:bldP spid="15" grpId="0"/>
          <p:bldP spid="20" grpId="0"/>
          <p:bldP spid="21" grpId="0"/>
          <p:bldP spid="22" grpId="0"/>
        </p:bldLst>
      </p:timing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Timelin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4" name="Picture Placeholder 24"/>
          <p:cNvSpPr>
            <a:spLocks noGrp="1"/>
          </p:cNvSpPr>
          <p:nvPr>
            <p:ph type="pic" sz="quarter" idx="24" hasCustomPrompt="1"/>
          </p:nvPr>
        </p:nvSpPr>
        <p:spPr>
          <a:xfrm>
            <a:off x="5386288" y="1829744"/>
            <a:ext cx="1378800" cy="13788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Click Here</a:t>
            </a:r>
          </a:p>
        </p:txBody>
      </p:sp>
      <p:sp>
        <p:nvSpPr>
          <p:cNvPr id="6" name="Picture Placeholder 24"/>
          <p:cNvSpPr>
            <a:spLocks noGrp="1"/>
          </p:cNvSpPr>
          <p:nvPr>
            <p:ph type="pic" sz="quarter" idx="25" hasCustomPrompt="1"/>
          </p:nvPr>
        </p:nvSpPr>
        <p:spPr>
          <a:xfrm>
            <a:off x="7440959" y="3460370"/>
            <a:ext cx="910800" cy="9108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Click Here</a:t>
            </a:r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23" hasCustomPrompt="1"/>
          </p:nvPr>
        </p:nvSpPr>
        <p:spPr>
          <a:xfrm>
            <a:off x="6310313" y="941939"/>
            <a:ext cx="1519200" cy="15192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Click Here</a:t>
            </a:r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777214" y="2107622"/>
            <a:ext cx="892800" cy="8928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Click Here</a:t>
            </a:r>
          </a:p>
        </p:txBody>
      </p:sp>
      <p:sp>
        <p:nvSpPr>
          <p:cNvPr id="9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1163789" y="1320197"/>
            <a:ext cx="892800" cy="8928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6656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4" grpId="0"/>
      <p:bldP spid="6" grpId="0"/>
      <p:bldP spid="7" grpId="0"/>
      <p:bldP spid="8" grpId="0"/>
      <p:bldP spid="9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Implementa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1" name="Picture Placeholder 25"/>
          <p:cNvSpPr>
            <a:spLocks noGrp="1"/>
          </p:cNvSpPr>
          <p:nvPr>
            <p:ph type="pic" sz="quarter" idx="28" hasCustomPrompt="1"/>
          </p:nvPr>
        </p:nvSpPr>
        <p:spPr>
          <a:xfrm>
            <a:off x="7681663" y="1701141"/>
            <a:ext cx="833687" cy="882365"/>
          </a:xfrm>
          <a:custGeom>
            <a:avLst/>
            <a:gdLst>
              <a:gd name="connsiteX0" fmla="*/ 891461 w 2063741"/>
              <a:gd name="connsiteY0" fmla="*/ 0 h 2184241"/>
              <a:gd name="connsiteX1" fmla="*/ 897401 w 2063741"/>
              <a:gd name="connsiteY1" fmla="*/ 525 h 2184241"/>
              <a:gd name="connsiteX2" fmla="*/ 897401 w 2063741"/>
              <a:gd name="connsiteY2" fmla="*/ 523 h 2184241"/>
              <a:gd name="connsiteX3" fmla="*/ 972891 w 2063741"/>
              <a:gd name="connsiteY3" fmla="*/ 7173 h 2184241"/>
              <a:gd name="connsiteX4" fmla="*/ 1193673 w 2063741"/>
              <a:gd name="connsiteY4" fmla="*/ 122468 h 2184241"/>
              <a:gd name="connsiteX5" fmla="*/ 1991251 w 2063741"/>
              <a:gd name="connsiteY5" fmla="*/ 907879 h 2184241"/>
              <a:gd name="connsiteX6" fmla="*/ 1993891 w 2063741"/>
              <a:gd name="connsiteY6" fmla="*/ 1251483 h 2184241"/>
              <a:gd name="connsiteX7" fmla="*/ 1200520 w 2063741"/>
              <a:gd name="connsiteY7" fmla="*/ 2057142 h 2184241"/>
              <a:gd name="connsiteX8" fmla="*/ 900224 w 2063741"/>
              <a:gd name="connsiteY8" fmla="*/ 2184241 h 2184241"/>
              <a:gd name="connsiteX9" fmla="*/ 897401 w 2063741"/>
              <a:gd name="connsiteY9" fmla="*/ 2183992 h 2184241"/>
              <a:gd name="connsiteX10" fmla="*/ 897401 w 2063741"/>
              <a:gd name="connsiteY10" fmla="*/ 2183993 h 2184241"/>
              <a:gd name="connsiteX11" fmla="*/ 818794 w 2063741"/>
              <a:gd name="connsiteY11" fmla="*/ 2177068 h 2184241"/>
              <a:gd name="connsiteX12" fmla="*/ 598011 w 2063741"/>
              <a:gd name="connsiteY12" fmla="*/ 2061774 h 2184241"/>
              <a:gd name="connsiteX13" fmla="*/ 0 w 2063741"/>
              <a:gd name="connsiteY13" fmla="*/ 1472886 h 2184241"/>
              <a:gd name="connsiteX14" fmla="*/ 184237 w 2063741"/>
              <a:gd name="connsiteY14" fmla="*/ 1285796 h 2184241"/>
              <a:gd name="connsiteX15" fmla="*/ 181027 w 2063741"/>
              <a:gd name="connsiteY15" fmla="*/ 868209 h 2184241"/>
              <a:gd name="connsiteX16" fmla="*/ 18737 w 2063741"/>
              <a:gd name="connsiteY16" fmla="*/ 708395 h 2184241"/>
              <a:gd name="connsiteX17" fmla="*/ 591166 w 2063741"/>
              <a:gd name="connsiteY17" fmla="*/ 127100 h 2184241"/>
              <a:gd name="connsiteX18" fmla="*/ 891461 w 2063741"/>
              <a:gd name="connsiteY18" fmla="*/ 0 h 218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3741" h="2184241">
                <a:moveTo>
                  <a:pt x="891461" y="0"/>
                </a:moveTo>
                <a:lnTo>
                  <a:pt x="897401" y="525"/>
                </a:lnTo>
                <a:lnTo>
                  <a:pt x="897401" y="523"/>
                </a:lnTo>
                <a:lnTo>
                  <a:pt x="972891" y="7173"/>
                </a:lnTo>
                <a:cubicBezTo>
                  <a:pt x="1053574" y="22152"/>
                  <a:pt x="1130803" y="60556"/>
                  <a:pt x="1193673" y="122468"/>
                </a:cubicBezTo>
                <a:lnTo>
                  <a:pt x="1991251" y="907879"/>
                </a:lnTo>
                <a:cubicBezTo>
                  <a:pt x="2086863" y="1002034"/>
                  <a:pt x="2088047" y="1155871"/>
                  <a:pt x="1993891" y="1251483"/>
                </a:cubicBezTo>
                <a:lnTo>
                  <a:pt x="1200520" y="2057142"/>
                </a:lnTo>
                <a:cubicBezTo>
                  <a:pt x="1117970" y="2140970"/>
                  <a:pt x="1009256" y="2183404"/>
                  <a:pt x="900224" y="2184241"/>
                </a:cubicBezTo>
                <a:lnTo>
                  <a:pt x="897401" y="2183992"/>
                </a:lnTo>
                <a:lnTo>
                  <a:pt x="897401" y="2183993"/>
                </a:lnTo>
                <a:lnTo>
                  <a:pt x="818794" y="2177068"/>
                </a:lnTo>
                <a:cubicBezTo>
                  <a:pt x="738111" y="2162090"/>
                  <a:pt x="660883" y="2123686"/>
                  <a:pt x="598011" y="2061774"/>
                </a:cubicBezTo>
                <a:lnTo>
                  <a:pt x="0" y="1472886"/>
                </a:lnTo>
                <a:lnTo>
                  <a:pt x="184237" y="1285796"/>
                </a:lnTo>
                <a:cubicBezTo>
                  <a:pt x="298665" y="1169597"/>
                  <a:pt x="297227" y="982636"/>
                  <a:pt x="181027" y="868209"/>
                </a:cubicBezTo>
                <a:lnTo>
                  <a:pt x="18737" y="708395"/>
                </a:lnTo>
                <a:lnTo>
                  <a:pt x="591166" y="127100"/>
                </a:lnTo>
                <a:cubicBezTo>
                  <a:pt x="673716" y="43271"/>
                  <a:pt x="782427" y="838"/>
                  <a:pt x="89146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Click Me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27" hasCustomPrompt="1"/>
          </p:nvPr>
        </p:nvSpPr>
        <p:spPr>
          <a:xfrm>
            <a:off x="6585783" y="1606147"/>
            <a:ext cx="1146759" cy="1072352"/>
          </a:xfrm>
          <a:custGeom>
            <a:avLst/>
            <a:gdLst>
              <a:gd name="connsiteX0" fmla="*/ 1414042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9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2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2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3" y="2627624"/>
                  <a:pt x="1133817" y="2580951"/>
                  <a:pt x="1057408" y="2505707"/>
                </a:cubicBezTo>
                <a:lnTo>
                  <a:pt x="88099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26" hasCustomPrompt="1"/>
          </p:nvPr>
        </p:nvSpPr>
        <p:spPr>
          <a:xfrm>
            <a:off x="3554481" y="1701141"/>
            <a:ext cx="832777" cy="882365"/>
          </a:xfrm>
          <a:custGeom>
            <a:avLst/>
            <a:gdLst>
              <a:gd name="connsiteX0" fmla="*/ 1163518 w 2061489"/>
              <a:gd name="connsiteY0" fmla="*/ 0 h 2184241"/>
              <a:gd name="connsiteX1" fmla="*/ 1169458 w 2061489"/>
              <a:gd name="connsiteY1" fmla="*/ 525 h 2184241"/>
              <a:gd name="connsiteX2" fmla="*/ 1169458 w 2061489"/>
              <a:gd name="connsiteY2" fmla="*/ 523 h 2184241"/>
              <a:gd name="connsiteX3" fmla="*/ 1244949 w 2061489"/>
              <a:gd name="connsiteY3" fmla="*/ 7173 h 2184241"/>
              <a:gd name="connsiteX4" fmla="*/ 1465730 w 2061489"/>
              <a:gd name="connsiteY4" fmla="*/ 122468 h 2184241"/>
              <a:gd name="connsiteX5" fmla="*/ 2061489 w 2061489"/>
              <a:gd name="connsiteY5" fmla="*/ 709139 h 2184241"/>
              <a:gd name="connsiteX6" fmla="*/ 1875068 w 2061489"/>
              <a:gd name="connsiteY6" fmla="*/ 898448 h 2184241"/>
              <a:gd name="connsiteX7" fmla="*/ 1878276 w 2061489"/>
              <a:gd name="connsiteY7" fmla="*/ 1316033 h 2184241"/>
              <a:gd name="connsiteX8" fmla="*/ 2042820 w 2061489"/>
              <a:gd name="connsiteY8" fmla="*/ 1478067 h 2184241"/>
              <a:gd name="connsiteX9" fmla="*/ 1472577 w 2061489"/>
              <a:gd name="connsiteY9" fmla="*/ 2057142 h 2184241"/>
              <a:gd name="connsiteX10" fmla="*/ 1172281 w 2061489"/>
              <a:gd name="connsiteY10" fmla="*/ 2184241 h 2184241"/>
              <a:gd name="connsiteX11" fmla="*/ 1169458 w 2061489"/>
              <a:gd name="connsiteY11" fmla="*/ 2183992 h 2184241"/>
              <a:gd name="connsiteX12" fmla="*/ 1169458 w 2061489"/>
              <a:gd name="connsiteY12" fmla="*/ 2183993 h 2184241"/>
              <a:gd name="connsiteX13" fmla="*/ 1090851 w 2061489"/>
              <a:gd name="connsiteY13" fmla="*/ 2177068 h 2184241"/>
              <a:gd name="connsiteX14" fmla="*/ 870068 w 2061489"/>
              <a:gd name="connsiteY14" fmla="*/ 2061774 h 2184241"/>
              <a:gd name="connsiteX15" fmla="*/ 72490 w 2061489"/>
              <a:gd name="connsiteY15" fmla="*/ 1276363 h 2184241"/>
              <a:gd name="connsiteX16" fmla="*/ 69850 w 2061489"/>
              <a:gd name="connsiteY16" fmla="*/ 932761 h 2184241"/>
              <a:gd name="connsiteX17" fmla="*/ 863223 w 2061489"/>
              <a:gd name="connsiteY17" fmla="*/ 127100 h 2184241"/>
              <a:gd name="connsiteX18" fmla="*/ 1163518 w 2061489"/>
              <a:gd name="connsiteY18" fmla="*/ 0 h 218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1489" h="2184241">
                <a:moveTo>
                  <a:pt x="1163518" y="0"/>
                </a:moveTo>
                <a:lnTo>
                  <a:pt x="1169458" y="525"/>
                </a:lnTo>
                <a:lnTo>
                  <a:pt x="1169458" y="523"/>
                </a:lnTo>
                <a:lnTo>
                  <a:pt x="1244949" y="7173"/>
                </a:lnTo>
                <a:cubicBezTo>
                  <a:pt x="1325632" y="22152"/>
                  <a:pt x="1402860" y="60556"/>
                  <a:pt x="1465730" y="122468"/>
                </a:cubicBezTo>
                <a:lnTo>
                  <a:pt x="2061489" y="709139"/>
                </a:lnTo>
                <a:lnTo>
                  <a:pt x="1875068" y="898448"/>
                </a:lnTo>
                <a:cubicBezTo>
                  <a:pt x="1760640" y="1014647"/>
                  <a:pt x="1762077" y="1201607"/>
                  <a:pt x="1878276" y="1316033"/>
                </a:cubicBezTo>
                <a:lnTo>
                  <a:pt x="2042820" y="1478067"/>
                </a:lnTo>
                <a:lnTo>
                  <a:pt x="1472577" y="2057142"/>
                </a:lnTo>
                <a:cubicBezTo>
                  <a:pt x="1390027" y="2140970"/>
                  <a:pt x="1281313" y="2183404"/>
                  <a:pt x="1172281" y="2184241"/>
                </a:cubicBezTo>
                <a:lnTo>
                  <a:pt x="1169458" y="2183992"/>
                </a:lnTo>
                <a:lnTo>
                  <a:pt x="1169458" y="2183993"/>
                </a:lnTo>
                <a:lnTo>
                  <a:pt x="1090851" y="2177068"/>
                </a:lnTo>
                <a:cubicBezTo>
                  <a:pt x="1010168" y="2162090"/>
                  <a:pt x="932940" y="2123686"/>
                  <a:pt x="870068" y="2061774"/>
                </a:cubicBezTo>
                <a:lnTo>
                  <a:pt x="72490" y="1276363"/>
                </a:lnTo>
                <a:cubicBezTo>
                  <a:pt x="-23122" y="1182210"/>
                  <a:pt x="-24305" y="1028373"/>
                  <a:pt x="69850" y="932761"/>
                </a:cubicBezTo>
                <a:lnTo>
                  <a:pt x="863223" y="127100"/>
                </a:lnTo>
                <a:cubicBezTo>
                  <a:pt x="945773" y="43271"/>
                  <a:pt x="1054484" y="838"/>
                  <a:pt x="116351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25" hasCustomPrompt="1"/>
          </p:nvPr>
        </p:nvSpPr>
        <p:spPr>
          <a:xfrm>
            <a:off x="4336377" y="1606147"/>
            <a:ext cx="1146759" cy="1072352"/>
          </a:xfrm>
          <a:custGeom>
            <a:avLst/>
            <a:gdLst>
              <a:gd name="connsiteX0" fmla="*/ 1414043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8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3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3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4" y="2627624"/>
                  <a:pt x="1133818" y="2580951"/>
                  <a:pt x="1057408" y="2505707"/>
                </a:cubicBezTo>
                <a:lnTo>
                  <a:pt x="88098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24" hasCustomPrompt="1"/>
          </p:nvPr>
        </p:nvSpPr>
        <p:spPr>
          <a:xfrm>
            <a:off x="5432255" y="1497582"/>
            <a:ext cx="1204409" cy="1289482"/>
          </a:xfrm>
          <a:custGeom>
            <a:avLst/>
            <a:gdLst>
              <a:gd name="connsiteX0" fmla="*/ 1484317 w 2981442"/>
              <a:gd name="connsiteY0" fmla="*/ 0 h 3192034"/>
              <a:gd name="connsiteX1" fmla="*/ 1492999 w 2981442"/>
              <a:gd name="connsiteY1" fmla="*/ 767 h 3192034"/>
              <a:gd name="connsiteX2" fmla="*/ 1492999 w 2981442"/>
              <a:gd name="connsiteY2" fmla="*/ 764 h 3192034"/>
              <a:gd name="connsiteX3" fmla="*/ 1603320 w 2981442"/>
              <a:gd name="connsiteY3" fmla="*/ 10483 h 3192034"/>
              <a:gd name="connsiteX4" fmla="*/ 1925968 w 2981442"/>
              <a:gd name="connsiteY4" fmla="*/ 178975 h 3192034"/>
              <a:gd name="connsiteX5" fmla="*/ 2981442 w 2981442"/>
              <a:gd name="connsiteY5" fmla="*/ 1218347 h 3192034"/>
              <a:gd name="connsiteX6" fmla="*/ 2800250 w 2981442"/>
              <a:gd name="connsiteY6" fmla="*/ 1402345 h 3192034"/>
              <a:gd name="connsiteX7" fmla="*/ 2803459 w 2981442"/>
              <a:gd name="connsiteY7" fmla="*/ 1819930 h 3192034"/>
              <a:gd name="connsiteX8" fmla="*/ 2956162 w 2981442"/>
              <a:gd name="connsiteY8" fmla="*/ 1970304 h 3192034"/>
              <a:gd name="connsiteX9" fmla="*/ 1935974 w 2981442"/>
              <a:gd name="connsiteY9" fmla="*/ 3006293 h 3192034"/>
              <a:gd name="connsiteX10" fmla="*/ 1497124 w 2981442"/>
              <a:gd name="connsiteY10" fmla="*/ 3192034 h 3192034"/>
              <a:gd name="connsiteX11" fmla="*/ 1492999 w 2981442"/>
              <a:gd name="connsiteY11" fmla="*/ 3191671 h 3192034"/>
              <a:gd name="connsiteX12" fmla="*/ 1492999 w 2981442"/>
              <a:gd name="connsiteY12" fmla="*/ 3191672 h 3192034"/>
              <a:gd name="connsiteX13" fmla="*/ 1378123 w 2981442"/>
              <a:gd name="connsiteY13" fmla="*/ 3181552 h 3192034"/>
              <a:gd name="connsiteX14" fmla="*/ 1055472 w 2981442"/>
              <a:gd name="connsiteY14" fmla="*/ 3013061 h 3192034"/>
              <a:gd name="connsiteX15" fmla="*/ 0 w 2981442"/>
              <a:gd name="connsiteY15" fmla="*/ 1973691 h 3192034"/>
              <a:gd name="connsiteX16" fmla="*/ 181192 w 2981442"/>
              <a:gd name="connsiteY16" fmla="*/ 1789693 h 3192034"/>
              <a:gd name="connsiteX17" fmla="*/ 177982 w 2981442"/>
              <a:gd name="connsiteY17" fmla="*/ 1372106 h 3192034"/>
              <a:gd name="connsiteX18" fmla="*/ 25280 w 2981442"/>
              <a:gd name="connsiteY18" fmla="*/ 1221733 h 3192034"/>
              <a:gd name="connsiteX19" fmla="*/ 1045468 w 2981442"/>
              <a:gd name="connsiteY19" fmla="*/ 185743 h 3192034"/>
              <a:gd name="connsiteX20" fmla="*/ 1484317 w 2981442"/>
              <a:gd name="connsiteY20" fmla="*/ 0 h 319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81442" h="3192034">
                <a:moveTo>
                  <a:pt x="1484317" y="0"/>
                </a:moveTo>
                <a:lnTo>
                  <a:pt x="1492999" y="767"/>
                </a:lnTo>
                <a:lnTo>
                  <a:pt x="1492999" y="764"/>
                </a:lnTo>
                <a:lnTo>
                  <a:pt x="1603320" y="10483"/>
                </a:lnTo>
                <a:cubicBezTo>
                  <a:pt x="1721229" y="32372"/>
                  <a:pt x="1834090" y="88496"/>
                  <a:pt x="1925968" y="178975"/>
                </a:cubicBezTo>
                <a:lnTo>
                  <a:pt x="2981442" y="1218347"/>
                </a:lnTo>
                <a:lnTo>
                  <a:pt x="2800250" y="1402345"/>
                </a:lnTo>
                <a:cubicBezTo>
                  <a:pt x="2685822" y="1518544"/>
                  <a:pt x="2687259" y="1705504"/>
                  <a:pt x="2803459" y="1819930"/>
                </a:cubicBezTo>
                <a:lnTo>
                  <a:pt x="2956162" y="1970304"/>
                </a:lnTo>
                <a:lnTo>
                  <a:pt x="1935974" y="3006293"/>
                </a:lnTo>
                <a:cubicBezTo>
                  <a:pt x="1815336" y="3128798"/>
                  <a:pt x="1656463" y="3190810"/>
                  <a:pt x="1497124" y="3192034"/>
                </a:cubicBezTo>
                <a:lnTo>
                  <a:pt x="1492999" y="3191671"/>
                </a:lnTo>
                <a:lnTo>
                  <a:pt x="1492999" y="3191672"/>
                </a:lnTo>
                <a:lnTo>
                  <a:pt x="1378123" y="3181552"/>
                </a:lnTo>
                <a:cubicBezTo>
                  <a:pt x="1260213" y="3159663"/>
                  <a:pt x="1147353" y="3103539"/>
                  <a:pt x="1055472" y="3013061"/>
                </a:cubicBezTo>
                <a:lnTo>
                  <a:pt x="0" y="1973691"/>
                </a:lnTo>
                <a:lnTo>
                  <a:pt x="181192" y="1789693"/>
                </a:lnTo>
                <a:cubicBezTo>
                  <a:pt x="295620" y="1673494"/>
                  <a:pt x="294182" y="1486533"/>
                  <a:pt x="177982" y="1372106"/>
                </a:cubicBezTo>
                <a:lnTo>
                  <a:pt x="25280" y="1221733"/>
                </a:lnTo>
                <a:lnTo>
                  <a:pt x="1045468" y="185743"/>
                </a:lnTo>
                <a:cubicBezTo>
                  <a:pt x="1166107" y="63236"/>
                  <a:pt x="1324977" y="1225"/>
                  <a:pt x="148431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</p:spTree>
    <p:extLst>
      <p:ext uri="{BB962C8B-B14F-4D97-AF65-F5344CB8AC3E}">
        <p14:creationId xmlns:p14="http://schemas.microsoft.com/office/powerpoint/2010/main" val="14240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1" grpId="0"/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1" grpId="0"/>
          <p:bldP spid="16" grpId="0"/>
          <p:bldP spid="17" grpId="0"/>
          <p:bldP spid="18" grpId="0"/>
          <p:bldP spid="19" grpId="0"/>
        </p:bldLst>
      </p:timing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siness Implementa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2541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1" name="Picture Placeholder 25"/>
          <p:cNvSpPr>
            <a:spLocks noGrp="1"/>
          </p:cNvSpPr>
          <p:nvPr>
            <p:ph type="pic" sz="quarter" idx="28" hasCustomPrompt="1"/>
          </p:nvPr>
        </p:nvSpPr>
        <p:spPr>
          <a:xfrm>
            <a:off x="7681663" y="1701141"/>
            <a:ext cx="833687" cy="882365"/>
          </a:xfrm>
          <a:custGeom>
            <a:avLst/>
            <a:gdLst>
              <a:gd name="connsiteX0" fmla="*/ 891461 w 2063741"/>
              <a:gd name="connsiteY0" fmla="*/ 0 h 2184241"/>
              <a:gd name="connsiteX1" fmla="*/ 897401 w 2063741"/>
              <a:gd name="connsiteY1" fmla="*/ 525 h 2184241"/>
              <a:gd name="connsiteX2" fmla="*/ 897401 w 2063741"/>
              <a:gd name="connsiteY2" fmla="*/ 523 h 2184241"/>
              <a:gd name="connsiteX3" fmla="*/ 972891 w 2063741"/>
              <a:gd name="connsiteY3" fmla="*/ 7173 h 2184241"/>
              <a:gd name="connsiteX4" fmla="*/ 1193673 w 2063741"/>
              <a:gd name="connsiteY4" fmla="*/ 122468 h 2184241"/>
              <a:gd name="connsiteX5" fmla="*/ 1991251 w 2063741"/>
              <a:gd name="connsiteY5" fmla="*/ 907879 h 2184241"/>
              <a:gd name="connsiteX6" fmla="*/ 1993891 w 2063741"/>
              <a:gd name="connsiteY6" fmla="*/ 1251483 h 2184241"/>
              <a:gd name="connsiteX7" fmla="*/ 1200520 w 2063741"/>
              <a:gd name="connsiteY7" fmla="*/ 2057142 h 2184241"/>
              <a:gd name="connsiteX8" fmla="*/ 900224 w 2063741"/>
              <a:gd name="connsiteY8" fmla="*/ 2184241 h 2184241"/>
              <a:gd name="connsiteX9" fmla="*/ 897401 w 2063741"/>
              <a:gd name="connsiteY9" fmla="*/ 2183992 h 2184241"/>
              <a:gd name="connsiteX10" fmla="*/ 897401 w 2063741"/>
              <a:gd name="connsiteY10" fmla="*/ 2183993 h 2184241"/>
              <a:gd name="connsiteX11" fmla="*/ 818794 w 2063741"/>
              <a:gd name="connsiteY11" fmla="*/ 2177068 h 2184241"/>
              <a:gd name="connsiteX12" fmla="*/ 598011 w 2063741"/>
              <a:gd name="connsiteY12" fmla="*/ 2061774 h 2184241"/>
              <a:gd name="connsiteX13" fmla="*/ 0 w 2063741"/>
              <a:gd name="connsiteY13" fmla="*/ 1472886 h 2184241"/>
              <a:gd name="connsiteX14" fmla="*/ 184237 w 2063741"/>
              <a:gd name="connsiteY14" fmla="*/ 1285796 h 2184241"/>
              <a:gd name="connsiteX15" fmla="*/ 181027 w 2063741"/>
              <a:gd name="connsiteY15" fmla="*/ 868209 h 2184241"/>
              <a:gd name="connsiteX16" fmla="*/ 18737 w 2063741"/>
              <a:gd name="connsiteY16" fmla="*/ 708395 h 2184241"/>
              <a:gd name="connsiteX17" fmla="*/ 591166 w 2063741"/>
              <a:gd name="connsiteY17" fmla="*/ 127100 h 2184241"/>
              <a:gd name="connsiteX18" fmla="*/ 891461 w 2063741"/>
              <a:gd name="connsiteY18" fmla="*/ 0 h 218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3741" h="2184241">
                <a:moveTo>
                  <a:pt x="891461" y="0"/>
                </a:moveTo>
                <a:lnTo>
                  <a:pt x="897401" y="525"/>
                </a:lnTo>
                <a:lnTo>
                  <a:pt x="897401" y="523"/>
                </a:lnTo>
                <a:lnTo>
                  <a:pt x="972891" y="7173"/>
                </a:lnTo>
                <a:cubicBezTo>
                  <a:pt x="1053574" y="22152"/>
                  <a:pt x="1130803" y="60556"/>
                  <a:pt x="1193673" y="122468"/>
                </a:cubicBezTo>
                <a:lnTo>
                  <a:pt x="1991251" y="907879"/>
                </a:lnTo>
                <a:cubicBezTo>
                  <a:pt x="2086863" y="1002034"/>
                  <a:pt x="2088047" y="1155871"/>
                  <a:pt x="1993891" y="1251483"/>
                </a:cubicBezTo>
                <a:lnTo>
                  <a:pt x="1200520" y="2057142"/>
                </a:lnTo>
                <a:cubicBezTo>
                  <a:pt x="1117970" y="2140970"/>
                  <a:pt x="1009256" y="2183404"/>
                  <a:pt x="900224" y="2184241"/>
                </a:cubicBezTo>
                <a:lnTo>
                  <a:pt x="897401" y="2183992"/>
                </a:lnTo>
                <a:lnTo>
                  <a:pt x="897401" y="2183993"/>
                </a:lnTo>
                <a:lnTo>
                  <a:pt x="818794" y="2177068"/>
                </a:lnTo>
                <a:cubicBezTo>
                  <a:pt x="738111" y="2162090"/>
                  <a:pt x="660883" y="2123686"/>
                  <a:pt x="598011" y="2061774"/>
                </a:cubicBezTo>
                <a:lnTo>
                  <a:pt x="0" y="1472886"/>
                </a:lnTo>
                <a:lnTo>
                  <a:pt x="184237" y="1285796"/>
                </a:lnTo>
                <a:cubicBezTo>
                  <a:pt x="298665" y="1169597"/>
                  <a:pt x="297227" y="982636"/>
                  <a:pt x="181027" y="868209"/>
                </a:cubicBezTo>
                <a:lnTo>
                  <a:pt x="18737" y="708395"/>
                </a:lnTo>
                <a:lnTo>
                  <a:pt x="591166" y="127100"/>
                </a:lnTo>
                <a:cubicBezTo>
                  <a:pt x="673716" y="43271"/>
                  <a:pt x="782427" y="838"/>
                  <a:pt x="89146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Click Me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27" hasCustomPrompt="1"/>
          </p:nvPr>
        </p:nvSpPr>
        <p:spPr>
          <a:xfrm>
            <a:off x="6585783" y="1606147"/>
            <a:ext cx="1146759" cy="1072352"/>
          </a:xfrm>
          <a:custGeom>
            <a:avLst/>
            <a:gdLst>
              <a:gd name="connsiteX0" fmla="*/ 1414042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9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2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2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3" y="2627624"/>
                  <a:pt x="1133817" y="2580951"/>
                  <a:pt x="1057408" y="2505707"/>
                </a:cubicBezTo>
                <a:lnTo>
                  <a:pt x="88099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26" hasCustomPrompt="1"/>
          </p:nvPr>
        </p:nvSpPr>
        <p:spPr>
          <a:xfrm>
            <a:off x="3554481" y="1701141"/>
            <a:ext cx="832777" cy="882365"/>
          </a:xfrm>
          <a:custGeom>
            <a:avLst/>
            <a:gdLst>
              <a:gd name="connsiteX0" fmla="*/ 1163518 w 2061489"/>
              <a:gd name="connsiteY0" fmla="*/ 0 h 2184241"/>
              <a:gd name="connsiteX1" fmla="*/ 1169458 w 2061489"/>
              <a:gd name="connsiteY1" fmla="*/ 525 h 2184241"/>
              <a:gd name="connsiteX2" fmla="*/ 1169458 w 2061489"/>
              <a:gd name="connsiteY2" fmla="*/ 523 h 2184241"/>
              <a:gd name="connsiteX3" fmla="*/ 1244949 w 2061489"/>
              <a:gd name="connsiteY3" fmla="*/ 7173 h 2184241"/>
              <a:gd name="connsiteX4" fmla="*/ 1465730 w 2061489"/>
              <a:gd name="connsiteY4" fmla="*/ 122468 h 2184241"/>
              <a:gd name="connsiteX5" fmla="*/ 2061489 w 2061489"/>
              <a:gd name="connsiteY5" fmla="*/ 709139 h 2184241"/>
              <a:gd name="connsiteX6" fmla="*/ 1875068 w 2061489"/>
              <a:gd name="connsiteY6" fmla="*/ 898448 h 2184241"/>
              <a:gd name="connsiteX7" fmla="*/ 1878276 w 2061489"/>
              <a:gd name="connsiteY7" fmla="*/ 1316033 h 2184241"/>
              <a:gd name="connsiteX8" fmla="*/ 2042820 w 2061489"/>
              <a:gd name="connsiteY8" fmla="*/ 1478067 h 2184241"/>
              <a:gd name="connsiteX9" fmla="*/ 1472577 w 2061489"/>
              <a:gd name="connsiteY9" fmla="*/ 2057142 h 2184241"/>
              <a:gd name="connsiteX10" fmla="*/ 1172281 w 2061489"/>
              <a:gd name="connsiteY10" fmla="*/ 2184241 h 2184241"/>
              <a:gd name="connsiteX11" fmla="*/ 1169458 w 2061489"/>
              <a:gd name="connsiteY11" fmla="*/ 2183992 h 2184241"/>
              <a:gd name="connsiteX12" fmla="*/ 1169458 w 2061489"/>
              <a:gd name="connsiteY12" fmla="*/ 2183993 h 2184241"/>
              <a:gd name="connsiteX13" fmla="*/ 1090851 w 2061489"/>
              <a:gd name="connsiteY13" fmla="*/ 2177068 h 2184241"/>
              <a:gd name="connsiteX14" fmla="*/ 870068 w 2061489"/>
              <a:gd name="connsiteY14" fmla="*/ 2061774 h 2184241"/>
              <a:gd name="connsiteX15" fmla="*/ 72490 w 2061489"/>
              <a:gd name="connsiteY15" fmla="*/ 1276363 h 2184241"/>
              <a:gd name="connsiteX16" fmla="*/ 69850 w 2061489"/>
              <a:gd name="connsiteY16" fmla="*/ 932761 h 2184241"/>
              <a:gd name="connsiteX17" fmla="*/ 863223 w 2061489"/>
              <a:gd name="connsiteY17" fmla="*/ 127100 h 2184241"/>
              <a:gd name="connsiteX18" fmla="*/ 1163518 w 2061489"/>
              <a:gd name="connsiteY18" fmla="*/ 0 h 218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1489" h="2184241">
                <a:moveTo>
                  <a:pt x="1163518" y="0"/>
                </a:moveTo>
                <a:lnTo>
                  <a:pt x="1169458" y="525"/>
                </a:lnTo>
                <a:lnTo>
                  <a:pt x="1169458" y="523"/>
                </a:lnTo>
                <a:lnTo>
                  <a:pt x="1244949" y="7173"/>
                </a:lnTo>
                <a:cubicBezTo>
                  <a:pt x="1325632" y="22152"/>
                  <a:pt x="1402860" y="60556"/>
                  <a:pt x="1465730" y="122468"/>
                </a:cubicBezTo>
                <a:lnTo>
                  <a:pt x="2061489" y="709139"/>
                </a:lnTo>
                <a:lnTo>
                  <a:pt x="1875068" y="898448"/>
                </a:lnTo>
                <a:cubicBezTo>
                  <a:pt x="1760640" y="1014647"/>
                  <a:pt x="1762077" y="1201607"/>
                  <a:pt x="1878276" y="1316033"/>
                </a:cubicBezTo>
                <a:lnTo>
                  <a:pt x="2042820" y="1478067"/>
                </a:lnTo>
                <a:lnTo>
                  <a:pt x="1472577" y="2057142"/>
                </a:lnTo>
                <a:cubicBezTo>
                  <a:pt x="1390027" y="2140970"/>
                  <a:pt x="1281313" y="2183404"/>
                  <a:pt x="1172281" y="2184241"/>
                </a:cubicBezTo>
                <a:lnTo>
                  <a:pt x="1169458" y="2183992"/>
                </a:lnTo>
                <a:lnTo>
                  <a:pt x="1169458" y="2183993"/>
                </a:lnTo>
                <a:lnTo>
                  <a:pt x="1090851" y="2177068"/>
                </a:lnTo>
                <a:cubicBezTo>
                  <a:pt x="1010168" y="2162090"/>
                  <a:pt x="932940" y="2123686"/>
                  <a:pt x="870068" y="2061774"/>
                </a:cubicBezTo>
                <a:lnTo>
                  <a:pt x="72490" y="1276363"/>
                </a:lnTo>
                <a:cubicBezTo>
                  <a:pt x="-23122" y="1182210"/>
                  <a:pt x="-24305" y="1028373"/>
                  <a:pt x="69850" y="932761"/>
                </a:cubicBezTo>
                <a:lnTo>
                  <a:pt x="863223" y="127100"/>
                </a:lnTo>
                <a:cubicBezTo>
                  <a:pt x="945773" y="43271"/>
                  <a:pt x="1054484" y="838"/>
                  <a:pt x="116351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25" hasCustomPrompt="1"/>
          </p:nvPr>
        </p:nvSpPr>
        <p:spPr>
          <a:xfrm>
            <a:off x="4336377" y="1606147"/>
            <a:ext cx="1146759" cy="1072352"/>
          </a:xfrm>
          <a:custGeom>
            <a:avLst/>
            <a:gdLst>
              <a:gd name="connsiteX0" fmla="*/ 1414043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8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3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3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4" y="2627624"/>
                  <a:pt x="1133818" y="2580951"/>
                  <a:pt x="1057408" y="2505707"/>
                </a:cubicBezTo>
                <a:lnTo>
                  <a:pt x="88098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24" hasCustomPrompt="1"/>
          </p:nvPr>
        </p:nvSpPr>
        <p:spPr>
          <a:xfrm>
            <a:off x="5432255" y="1497582"/>
            <a:ext cx="1204409" cy="1289482"/>
          </a:xfrm>
          <a:custGeom>
            <a:avLst/>
            <a:gdLst>
              <a:gd name="connsiteX0" fmla="*/ 1484317 w 2981442"/>
              <a:gd name="connsiteY0" fmla="*/ 0 h 3192034"/>
              <a:gd name="connsiteX1" fmla="*/ 1492999 w 2981442"/>
              <a:gd name="connsiteY1" fmla="*/ 767 h 3192034"/>
              <a:gd name="connsiteX2" fmla="*/ 1492999 w 2981442"/>
              <a:gd name="connsiteY2" fmla="*/ 764 h 3192034"/>
              <a:gd name="connsiteX3" fmla="*/ 1603320 w 2981442"/>
              <a:gd name="connsiteY3" fmla="*/ 10483 h 3192034"/>
              <a:gd name="connsiteX4" fmla="*/ 1925968 w 2981442"/>
              <a:gd name="connsiteY4" fmla="*/ 178975 h 3192034"/>
              <a:gd name="connsiteX5" fmla="*/ 2981442 w 2981442"/>
              <a:gd name="connsiteY5" fmla="*/ 1218347 h 3192034"/>
              <a:gd name="connsiteX6" fmla="*/ 2800250 w 2981442"/>
              <a:gd name="connsiteY6" fmla="*/ 1402345 h 3192034"/>
              <a:gd name="connsiteX7" fmla="*/ 2803459 w 2981442"/>
              <a:gd name="connsiteY7" fmla="*/ 1819930 h 3192034"/>
              <a:gd name="connsiteX8" fmla="*/ 2956162 w 2981442"/>
              <a:gd name="connsiteY8" fmla="*/ 1970304 h 3192034"/>
              <a:gd name="connsiteX9" fmla="*/ 1935974 w 2981442"/>
              <a:gd name="connsiteY9" fmla="*/ 3006293 h 3192034"/>
              <a:gd name="connsiteX10" fmla="*/ 1497124 w 2981442"/>
              <a:gd name="connsiteY10" fmla="*/ 3192034 h 3192034"/>
              <a:gd name="connsiteX11" fmla="*/ 1492999 w 2981442"/>
              <a:gd name="connsiteY11" fmla="*/ 3191671 h 3192034"/>
              <a:gd name="connsiteX12" fmla="*/ 1492999 w 2981442"/>
              <a:gd name="connsiteY12" fmla="*/ 3191672 h 3192034"/>
              <a:gd name="connsiteX13" fmla="*/ 1378123 w 2981442"/>
              <a:gd name="connsiteY13" fmla="*/ 3181552 h 3192034"/>
              <a:gd name="connsiteX14" fmla="*/ 1055472 w 2981442"/>
              <a:gd name="connsiteY14" fmla="*/ 3013061 h 3192034"/>
              <a:gd name="connsiteX15" fmla="*/ 0 w 2981442"/>
              <a:gd name="connsiteY15" fmla="*/ 1973691 h 3192034"/>
              <a:gd name="connsiteX16" fmla="*/ 181192 w 2981442"/>
              <a:gd name="connsiteY16" fmla="*/ 1789693 h 3192034"/>
              <a:gd name="connsiteX17" fmla="*/ 177982 w 2981442"/>
              <a:gd name="connsiteY17" fmla="*/ 1372106 h 3192034"/>
              <a:gd name="connsiteX18" fmla="*/ 25280 w 2981442"/>
              <a:gd name="connsiteY18" fmla="*/ 1221733 h 3192034"/>
              <a:gd name="connsiteX19" fmla="*/ 1045468 w 2981442"/>
              <a:gd name="connsiteY19" fmla="*/ 185743 h 3192034"/>
              <a:gd name="connsiteX20" fmla="*/ 1484317 w 2981442"/>
              <a:gd name="connsiteY20" fmla="*/ 0 h 319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81442" h="3192034">
                <a:moveTo>
                  <a:pt x="1484317" y="0"/>
                </a:moveTo>
                <a:lnTo>
                  <a:pt x="1492999" y="767"/>
                </a:lnTo>
                <a:lnTo>
                  <a:pt x="1492999" y="764"/>
                </a:lnTo>
                <a:lnTo>
                  <a:pt x="1603320" y="10483"/>
                </a:lnTo>
                <a:cubicBezTo>
                  <a:pt x="1721229" y="32372"/>
                  <a:pt x="1834090" y="88496"/>
                  <a:pt x="1925968" y="178975"/>
                </a:cubicBezTo>
                <a:lnTo>
                  <a:pt x="2981442" y="1218347"/>
                </a:lnTo>
                <a:lnTo>
                  <a:pt x="2800250" y="1402345"/>
                </a:lnTo>
                <a:cubicBezTo>
                  <a:pt x="2685822" y="1518544"/>
                  <a:pt x="2687259" y="1705504"/>
                  <a:pt x="2803459" y="1819930"/>
                </a:cubicBezTo>
                <a:lnTo>
                  <a:pt x="2956162" y="1970304"/>
                </a:lnTo>
                <a:lnTo>
                  <a:pt x="1935974" y="3006293"/>
                </a:lnTo>
                <a:cubicBezTo>
                  <a:pt x="1815336" y="3128798"/>
                  <a:pt x="1656463" y="3190810"/>
                  <a:pt x="1497124" y="3192034"/>
                </a:cubicBezTo>
                <a:lnTo>
                  <a:pt x="1492999" y="3191671"/>
                </a:lnTo>
                <a:lnTo>
                  <a:pt x="1492999" y="3191672"/>
                </a:lnTo>
                <a:lnTo>
                  <a:pt x="1378123" y="3181552"/>
                </a:lnTo>
                <a:cubicBezTo>
                  <a:pt x="1260213" y="3159663"/>
                  <a:pt x="1147353" y="3103539"/>
                  <a:pt x="1055472" y="3013061"/>
                </a:cubicBezTo>
                <a:lnTo>
                  <a:pt x="0" y="1973691"/>
                </a:lnTo>
                <a:lnTo>
                  <a:pt x="181192" y="1789693"/>
                </a:lnTo>
                <a:cubicBezTo>
                  <a:pt x="295620" y="1673494"/>
                  <a:pt x="294182" y="1486533"/>
                  <a:pt x="177982" y="1372106"/>
                </a:cubicBezTo>
                <a:lnTo>
                  <a:pt x="25280" y="1221733"/>
                </a:lnTo>
                <a:lnTo>
                  <a:pt x="1045468" y="185743"/>
                </a:lnTo>
                <a:cubicBezTo>
                  <a:pt x="1166107" y="63236"/>
                  <a:pt x="1324977" y="1225"/>
                  <a:pt x="148431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</p:spTree>
    <p:extLst>
      <p:ext uri="{BB962C8B-B14F-4D97-AF65-F5344CB8AC3E}">
        <p14:creationId xmlns:p14="http://schemas.microsoft.com/office/powerpoint/2010/main" val="356567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accel="26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1" grpId="0"/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7" grpId="0" build="p">
            <p:tmplLst>
              <p:tmpl lvl="1">
                <p:tnLst>
                  <p:par>
                    <p:cTn presetID="53" presetClass="entr" presetSubtype="16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500"/>
                            <p:tgtEl>
                              <p:spTgt spid="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8" grpId="0"/>
          <p:bldP spid="11" grpId="0"/>
          <p:bldP spid="16" grpId="0"/>
          <p:bldP spid="17" grpId="0"/>
          <p:bldP spid="18" grpId="0"/>
          <p:bldP spid="19" grpId="0"/>
        </p:bldLst>
      </p:timing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de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2" name="Picture Placeholder 19"/>
          <p:cNvSpPr>
            <a:spLocks noGrp="1"/>
          </p:cNvSpPr>
          <p:nvPr>
            <p:ph type="pic" sz="quarter" idx="26" hasCustomPrompt="1"/>
          </p:nvPr>
        </p:nvSpPr>
        <p:spPr>
          <a:xfrm>
            <a:off x="5205039" y="3646694"/>
            <a:ext cx="1810800" cy="1692000"/>
          </a:xfrm>
          <a:custGeom>
            <a:avLst/>
            <a:gdLst>
              <a:gd name="connsiteX0" fmla="*/ 1414043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8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3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3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4" y="2627624"/>
                  <a:pt x="1133818" y="2580951"/>
                  <a:pt x="1057408" y="2505707"/>
                </a:cubicBezTo>
                <a:lnTo>
                  <a:pt x="88098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15" name="Picture Placeholder 19"/>
          <p:cNvSpPr>
            <a:spLocks noGrp="1"/>
          </p:cNvSpPr>
          <p:nvPr>
            <p:ph type="pic" sz="quarter" idx="25" hasCustomPrompt="1"/>
          </p:nvPr>
        </p:nvSpPr>
        <p:spPr>
          <a:xfrm>
            <a:off x="5522621" y="419188"/>
            <a:ext cx="1146759" cy="1072800"/>
          </a:xfrm>
          <a:custGeom>
            <a:avLst/>
            <a:gdLst>
              <a:gd name="connsiteX0" fmla="*/ 1414043 w 2838734"/>
              <a:gd name="connsiteY0" fmla="*/ 0 h 2654544"/>
              <a:gd name="connsiteX1" fmla="*/ 1421262 w 2838734"/>
              <a:gd name="connsiteY1" fmla="*/ 638 h 2654544"/>
              <a:gd name="connsiteX2" fmla="*/ 1421262 w 2838734"/>
              <a:gd name="connsiteY2" fmla="*/ 636 h 2654544"/>
              <a:gd name="connsiteX3" fmla="*/ 1513007 w 2838734"/>
              <a:gd name="connsiteY3" fmla="*/ 8718 h 2654544"/>
              <a:gd name="connsiteX4" fmla="*/ 1781326 w 2838734"/>
              <a:gd name="connsiteY4" fmla="*/ 148838 h 2654544"/>
              <a:gd name="connsiteX5" fmla="*/ 2750635 w 2838734"/>
              <a:gd name="connsiteY5" fmla="*/ 1103361 h 2654544"/>
              <a:gd name="connsiteX6" fmla="*/ 2753845 w 2838734"/>
              <a:gd name="connsiteY6" fmla="*/ 1520948 h 2654544"/>
              <a:gd name="connsiteX7" fmla="*/ 1789647 w 2838734"/>
              <a:gd name="connsiteY7" fmla="*/ 2500079 h 2654544"/>
              <a:gd name="connsiteX8" fmla="*/ 1424693 w 2838734"/>
              <a:gd name="connsiteY8" fmla="*/ 2654544 h 2654544"/>
              <a:gd name="connsiteX9" fmla="*/ 1421262 w 2838734"/>
              <a:gd name="connsiteY9" fmla="*/ 2654242 h 2654544"/>
              <a:gd name="connsiteX10" fmla="*/ 1421262 w 2838734"/>
              <a:gd name="connsiteY10" fmla="*/ 2654243 h 2654544"/>
              <a:gd name="connsiteX11" fmla="*/ 1325729 w 2838734"/>
              <a:gd name="connsiteY11" fmla="*/ 2645827 h 2654544"/>
              <a:gd name="connsiteX12" fmla="*/ 1057408 w 2838734"/>
              <a:gd name="connsiteY12" fmla="*/ 2505707 h 2654544"/>
              <a:gd name="connsiteX13" fmla="*/ 88098 w 2838734"/>
              <a:gd name="connsiteY13" fmla="*/ 1551185 h 2654544"/>
              <a:gd name="connsiteX14" fmla="*/ 84890 w 2838734"/>
              <a:gd name="connsiteY14" fmla="*/ 1133600 h 2654544"/>
              <a:gd name="connsiteX15" fmla="*/ 1049089 w 2838734"/>
              <a:gd name="connsiteY15" fmla="*/ 154467 h 2654544"/>
              <a:gd name="connsiteX16" fmla="*/ 1414043 w 2838734"/>
              <a:gd name="connsiteY16" fmla="*/ 0 h 265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8734" h="2654544">
                <a:moveTo>
                  <a:pt x="1414043" y="0"/>
                </a:moveTo>
                <a:lnTo>
                  <a:pt x="1421262" y="638"/>
                </a:lnTo>
                <a:lnTo>
                  <a:pt x="1421262" y="636"/>
                </a:lnTo>
                <a:lnTo>
                  <a:pt x="1513007" y="8718"/>
                </a:lnTo>
                <a:cubicBezTo>
                  <a:pt x="1611062" y="26922"/>
                  <a:pt x="1704919" y="73595"/>
                  <a:pt x="1781326" y="148838"/>
                </a:cubicBezTo>
                <a:lnTo>
                  <a:pt x="2750635" y="1103361"/>
                </a:lnTo>
                <a:cubicBezTo>
                  <a:pt x="2866835" y="1217788"/>
                  <a:pt x="2868273" y="1404749"/>
                  <a:pt x="2753845" y="1520948"/>
                </a:cubicBezTo>
                <a:lnTo>
                  <a:pt x="1789647" y="2500079"/>
                </a:lnTo>
                <a:cubicBezTo>
                  <a:pt x="1689323" y="2601956"/>
                  <a:pt x="1557201" y="2653526"/>
                  <a:pt x="1424693" y="2654544"/>
                </a:cubicBezTo>
                <a:lnTo>
                  <a:pt x="1421262" y="2654242"/>
                </a:lnTo>
                <a:lnTo>
                  <a:pt x="1421262" y="2654243"/>
                </a:lnTo>
                <a:lnTo>
                  <a:pt x="1325729" y="2645827"/>
                </a:lnTo>
                <a:cubicBezTo>
                  <a:pt x="1227674" y="2627624"/>
                  <a:pt x="1133818" y="2580951"/>
                  <a:pt x="1057408" y="2505707"/>
                </a:cubicBezTo>
                <a:lnTo>
                  <a:pt x="88098" y="1551185"/>
                </a:lnTo>
                <a:cubicBezTo>
                  <a:pt x="-28101" y="1436759"/>
                  <a:pt x="-29538" y="1249799"/>
                  <a:pt x="84890" y="1133600"/>
                </a:cubicBezTo>
                <a:lnTo>
                  <a:pt x="1049089" y="154467"/>
                </a:lnTo>
                <a:cubicBezTo>
                  <a:pt x="1149414" y="52588"/>
                  <a:pt x="1281532" y="1019"/>
                  <a:pt x="141404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lnSpc>
                <a:spcPct val="250000"/>
              </a:lnSpc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 dirty="0"/>
              <a:t> Click Me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9790860" y="5751516"/>
            <a:ext cx="892800" cy="8928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9812852" y="2163523"/>
            <a:ext cx="1026000" cy="10260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369142" y="2163544"/>
            <a:ext cx="1026000" cy="1026000"/>
          </a:xfrm>
          <a:custGeom>
            <a:avLst/>
            <a:gdLst>
              <a:gd name="connsiteX0" fmla="*/ 577446 w 1154892"/>
              <a:gd name="connsiteY0" fmla="*/ 0 h 1154892"/>
              <a:gd name="connsiteX1" fmla="*/ 900302 w 1154892"/>
              <a:gd name="connsiteY1" fmla="*/ 98619 h 1154892"/>
              <a:gd name="connsiteX2" fmla="*/ 920463 w 1154892"/>
              <a:gd name="connsiteY2" fmla="*/ 115253 h 1154892"/>
              <a:gd name="connsiteX3" fmla="*/ 919540 w 1154892"/>
              <a:gd name="connsiteY3" fmla="*/ 120777 h 1154892"/>
              <a:gd name="connsiteX4" fmla="*/ 1081207 w 1154892"/>
              <a:gd name="connsiteY4" fmla="*/ 348403 h 1154892"/>
              <a:gd name="connsiteX5" fmla="*/ 1109667 w 1154892"/>
              <a:gd name="connsiteY5" fmla="*/ 353171 h 1154892"/>
              <a:gd name="connsiteX6" fmla="*/ 1143160 w 1154892"/>
              <a:gd name="connsiteY6" fmla="*/ 461071 h 1154892"/>
              <a:gd name="connsiteX7" fmla="*/ 1154892 w 1154892"/>
              <a:gd name="connsiteY7" fmla="*/ 577446 h 1154892"/>
              <a:gd name="connsiteX8" fmla="*/ 577446 w 1154892"/>
              <a:gd name="connsiteY8" fmla="*/ 1154892 h 1154892"/>
              <a:gd name="connsiteX9" fmla="*/ 0 w 1154892"/>
              <a:gd name="connsiteY9" fmla="*/ 577446 h 1154892"/>
              <a:gd name="connsiteX10" fmla="*/ 577446 w 1154892"/>
              <a:gd name="connsiteY10" fmla="*/ 0 h 115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892" h="1154892">
                <a:moveTo>
                  <a:pt x="577446" y="0"/>
                </a:moveTo>
                <a:cubicBezTo>
                  <a:pt x="697039" y="0"/>
                  <a:pt x="808141" y="36356"/>
                  <a:pt x="900302" y="98619"/>
                </a:cubicBezTo>
                <a:lnTo>
                  <a:pt x="920463" y="115253"/>
                </a:lnTo>
                <a:lnTo>
                  <a:pt x="919540" y="120777"/>
                </a:lnTo>
                <a:cubicBezTo>
                  <a:pt x="912566" y="227386"/>
                  <a:pt x="982221" y="321269"/>
                  <a:pt x="1081207" y="348403"/>
                </a:cubicBezTo>
                <a:lnTo>
                  <a:pt x="1109667" y="353171"/>
                </a:lnTo>
                <a:lnTo>
                  <a:pt x="1143160" y="461071"/>
                </a:lnTo>
                <a:cubicBezTo>
                  <a:pt x="1150853" y="498661"/>
                  <a:pt x="1154892" y="537582"/>
                  <a:pt x="1154892" y="577446"/>
                </a:cubicBezTo>
                <a:cubicBezTo>
                  <a:pt x="1154892" y="896361"/>
                  <a:pt x="896361" y="1154892"/>
                  <a:pt x="577446" y="1154892"/>
                </a:cubicBezTo>
                <a:cubicBezTo>
                  <a:pt x="258531" y="1154892"/>
                  <a:pt x="0" y="896361"/>
                  <a:pt x="0" y="577446"/>
                </a:cubicBezTo>
                <a:cubicBezTo>
                  <a:pt x="0" y="258531"/>
                  <a:pt x="258531" y="0"/>
                  <a:pt x="577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17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 nodePh="1">
                                  <p:stCondLst>
                                    <p:cond delay="690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2" grpId="0"/>
      <p:bldP spid="15" grpId="0"/>
      <p:bldP spid="20" grpId="0"/>
      <p:bldP spid="21" grpId="0"/>
      <p:bldP spid="2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sis Chart Image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589486" y="0"/>
            <a:ext cx="5602514" cy="6858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90410" y="1672961"/>
            <a:ext cx="3762602" cy="211798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151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326680" y="2027557"/>
            <a:ext cx="1478237" cy="26197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359788" y="2027557"/>
            <a:ext cx="1478237" cy="26197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837696" y="2406248"/>
            <a:ext cx="1495819" cy="265091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826249" y="2195074"/>
            <a:ext cx="1729167" cy="30644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603629" y="2037019"/>
            <a:ext cx="1896835" cy="337398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800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  <p:bldP spid="16" grpId="0"/>
      <p:bldP spid="17" grpId="0"/>
      <p:bldP spid="1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414074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place 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35637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/Full Place Hol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477627" y="391963"/>
            <a:ext cx="328612" cy="358106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389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413664" y="1665288"/>
            <a:ext cx="2714276" cy="3036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633222" y="1796284"/>
            <a:ext cx="2714276" cy="3036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169011" y="1815178"/>
            <a:ext cx="2142699" cy="20321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74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6" grpId="0"/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80C08C-AA06-4653-95DF-638DBED9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A585B13-16E0-41EF-9203-65D04D540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8F58768-D038-4360-9D8A-4B0C0A2E2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DFF511-1419-45A7-B452-88E0A7AFB8F6}" type="datetimeFigureOut">
              <a:rPr lang="es-PE" smtClean="0"/>
              <a:t>20/10/20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A2E749-D90A-440C-A984-921A4089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B93B3FB-601F-413F-9CEB-575B1788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91F1C2-729D-4D9E-879B-870A0C01EFF4}" type="slidenum">
              <a:rPr lang="es-PE" smtClean="0"/>
              <a:t>‹Nr.›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688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1362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" userDrawn="1">
  <p:cSld name="1_Main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18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any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12700" y="1"/>
            <a:ext cx="12204700" cy="3700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16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Dedicated Team E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657292" y="1641483"/>
            <a:ext cx="2456265" cy="1954343"/>
          </a:xfrm>
          <a:custGeom>
            <a:avLst/>
            <a:gdLst>
              <a:gd name="connsiteX0" fmla="*/ 217627 w 2456265"/>
              <a:gd name="connsiteY0" fmla="*/ 0 h 1954343"/>
              <a:gd name="connsiteX1" fmla="*/ 2238290 w 2456265"/>
              <a:gd name="connsiteY1" fmla="*/ 0 h 1954343"/>
              <a:gd name="connsiteX2" fmla="*/ 2456265 w 2456265"/>
              <a:gd name="connsiteY2" fmla="*/ 217975 h 1954343"/>
              <a:gd name="connsiteX3" fmla="*/ 2456265 w 2456265"/>
              <a:gd name="connsiteY3" fmla="*/ 1954343 h 1954343"/>
              <a:gd name="connsiteX4" fmla="*/ 0 w 2456265"/>
              <a:gd name="connsiteY4" fmla="*/ 1954343 h 1954343"/>
              <a:gd name="connsiteX5" fmla="*/ 0 w 2456265"/>
              <a:gd name="connsiteY5" fmla="*/ 214523 h 1954343"/>
              <a:gd name="connsiteX6" fmla="*/ 4080 w 2456265"/>
              <a:gd name="connsiteY6" fmla="*/ 174045 h 1954343"/>
              <a:gd name="connsiteX7" fmla="*/ 217627 w 2456265"/>
              <a:gd name="connsiteY7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6265" h="1954343">
                <a:moveTo>
                  <a:pt x="217627" y="0"/>
                </a:moveTo>
                <a:lnTo>
                  <a:pt x="2238290" y="0"/>
                </a:lnTo>
                <a:cubicBezTo>
                  <a:pt x="2358674" y="0"/>
                  <a:pt x="2456265" y="97591"/>
                  <a:pt x="2456265" y="217975"/>
                </a:cubicBezTo>
                <a:lnTo>
                  <a:pt x="2456265" y="1954343"/>
                </a:lnTo>
                <a:lnTo>
                  <a:pt x="0" y="1954343"/>
                </a:lnTo>
                <a:lnTo>
                  <a:pt x="0" y="214523"/>
                </a:lnTo>
                <a:lnTo>
                  <a:pt x="4080" y="174045"/>
                </a:lnTo>
                <a:cubicBezTo>
                  <a:pt x="24406" y="74718"/>
                  <a:pt x="112291" y="0"/>
                  <a:pt x="2176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3463329" y="3625943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739820 h 1954343"/>
              <a:gd name="connsiteX3" fmla="*/ 2452185 w 2456265"/>
              <a:gd name="connsiteY3" fmla="*/ 1780298 h 1954343"/>
              <a:gd name="connsiteX4" fmla="*/ 2238638 w 2456265"/>
              <a:gd name="connsiteY4" fmla="*/ 1954343 h 1954343"/>
              <a:gd name="connsiteX5" fmla="*/ 217975 w 2456265"/>
              <a:gd name="connsiteY5" fmla="*/ 1954343 h 1954343"/>
              <a:gd name="connsiteX6" fmla="*/ 0 w 2456265"/>
              <a:gd name="connsiteY6" fmla="*/ 1736368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739820"/>
                </a:lnTo>
                <a:lnTo>
                  <a:pt x="2452185" y="1780298"/>
                </a:lnTo>
                <a:cubicBezTo>
                  <a:pt x="2431859" y="1879625"/>
                  <a:pt x="2343974" y="1954343"/>
                  <a:pt x="2238638" y="1954343"/>
                </a:cubicBezTo>
                <a:lnTo>
                  <a:pt x="217975" y="1954343"/>
                </a:lnTo>
                <a:cubicBezTo>
                  <a:pt x="97591" y="1954343"/>
                  <a:pt x="0" y="1856752"/>
                  <a:pt x="0" y="17363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6272756" y="1666335"/>
            <a:ext cx="2456265" cy="1954343"/>
          </a:xfrm>
          <a:custGeom>
            <a:avLst/>
            <a:gdLst>
              <a:gd name="connsiteX0" fmla="*/ 217627 w 2456265"/>
              <a:gd name="connsiteY0" fmla="*/ 0 h 1954343"/>
              <a:gd name="connsiteX1" fmla="*/ 2238290 w 2456265"/>
              <a:gd name="connsiteY1" fmla="*/ 0 h 1954343"/>
              <a:gd name="connsiteX2" fmla="*/ 2456265 w 2456265"/>
              <a:gd name="connsiteY2" fmla="*/ 217975 h 1954343"/>
              <a:gd name="connsiteX3" fmla="*/ 2456265 w 2456265"/>
              <a:gd name="connsiteY3" fmla="*/ 1954343 h 1954343"/>
              <a:gd name="connsiteX4" fmla="*/ 0 w 2456265"/>
              <a:gd name="connsiteY4" fmla="*/ 1954343 h 1954343"/>
              <a:gd name="connsiteX5" fmla="*/ 0 w 2456265"/>
              <a:gd name="connsiteY5" fmla="*/ 214523 h 1954343"/>
              <a:gd name="connsiteX6" fmla="*/ 4080 w 2456265"/>
              <a:gd name="connsiteY6" fmla="*/ 174045 h 1954343"/>
              <a:gd name="connsiteX7" fmla="*/ 217627 w 2456265"/>
              <a:gd name="connsiteY7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6265" h="1954343">
                <a:moveTo>
                  <a:pt x="217627" y="0"/>
                </a:moveTo>
                <a:lnTo>
                  <a:pt x="2238290" y="0"/>
                </a:lnTo>
                <a:cubicBezTo>
                  <a:pt x="2358674" y="0"/>
                  <a:pt x="2456265" y="97591"/>
                  <a:pt x="2456265" y="217975"/>
                </a:cubicBezTo>
                <a:lnTo>
                  <a:pt x="2456265" y="1954343"/>
                </a:lnTo>
                <a:lnTo>
                  <a:pt x="0" y="1954343"/>
                </a:lnTo>
                <a:lnTo>
                  <a:pt x="0" y="214523"/>
                </a:lnTo>
                <a:lnTo>
                  <a:pt x="4080" y="174045"/>
                </a:lnTo>
                <a:cubicBezTo>
                  <a:pt x="24406" y="74718"/>
                  <a:pt x="112291" y="0"/>
                  <a:pt x="2176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9078793" y="3630106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739820 h 1954343"/>
              <a:gd name="connsiteX3" fmla="*/ 2452185 w 2456265"/>
              <a:gd name="connsiteY3" fmla="*/ 1780298 h 1954343"/>
              <a:gd name="connsiteX4" fmla="*/ 2238638 w 2456265"/>
              <a:gd name="connsiteY4" fmla="*/ 1954343 h 1954343"/>
              <a:gd name="connsiteX5" fmla="*/ 217975 w 2456265"/>
              <a:gd name="connsiteY5" fmla="*/ 1954343 h 1954343"/>
              <a:gd name="connsiteX6" fmla="*/ 0 w 2456265"/>
              <a:gd name="connsiteY6" fmla="*/ 1736368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739820"/>
                </a:lnTo>
                <a:lnTo>
                  <a:pt x="2452185" y="1780298"/>
                </a:lnTo>
                <a:cubicBezTo>
                  <a:pt x="2431859" y="1879625"/>
                  <a:pt x="2343974" y="1954343"/>
                  <a:pt x="2238638" y="1954343"/>
                </a:cubicBezTo>
                <a:lnTo>
                  <a:pt x="217975" y="1954343"/>
                </a:lnTo>
                <a:cubicBezTo>
                  <a:pt x="97591" y="1954343"/>
                  <a:pt x="0" y="1856752"/>
                  <a:pt x="0" y="17363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458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Individual 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7" hasCustomPrompt="1"/>
          </p:nvPr>
        </p:nvSpPr>
        <p:spPr>
          <a:xfrm>
            <a:off x="6295603" y="1661705"/>
            <a:ext cx="2625311" cy="1954343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 hasCustomPrompt="1"/>
          </p:nvPr>
        </p:nvSpPr>
        <p:spPr>
          <a:xfrm>
            <a:off x="656945" y="1661705"/>
            <a:ext cx="2625311" cy="1954343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4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Happy Client Testimonial 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1"/>
          <p:cNvSpPr>
            <a:spLocks noGrp="1"/>
          </p:cNvSpPr>
          <p:nvPr>
            <p:ph type="pic" sz="quarter" idx="24" hasCustomPrompt="1"/>
          </p:nvPr>
        </p:nvSpPr>
        <p:spPr>
          <a:xfrm>
            <a:off x="5322243" y="5157644"/>
            <a:ext cx="1206062" cy="815505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0" name="Picture Placeholder 21"/>
          <p:cNvSpPr>
            <a:spLocks noGrp="1"/>
          </p:cNvSpPr>
          <p:nvPr>
            <p:ph type="pic" sz="quarter" idx="25" hasCustomPrompt="1"/>
          </p:nvPr>
        </p:nvSpPr>
        <p:spPr>
          <a:xfrm>
            <a:off x="6540315" y="5157643"/>
            <a:ext cx="1206062" cy="815505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1" name="Picture Placeholder 21"/>
          <p:cNvSpPr>
            <a:spLocks noGrp="1"/>
          </p:cNvSpPr>
          <p:nvPr>
            <p:ph type="pic" sz="quarter" idx="26" hasCustomPrompt="1"/>
          </p:nvPr>
        </p:nvSpPr>
        <p:spPr>
          <a:xfrm>
            <a:off x="7758387" y="5157642"/>
            <a:ext cx="1206062" cy="815505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2" name="Picture Placeholder 21"/>
          <p:cNvSpPr>
            <a:spLocks noGrp="1"/>
          </p:cNvSpPr>
          <p:nvPr>
            <p:ph type="pic" sz="quarter" idx="27" hasCustomPrompt="1"/>
          </p:nvPr>
        </p:nvSpPr>
        <p:spPr>
          <a:xfrm>
            <a:off x="8976459" y="5157641"/>
            <a:ext cx="1206062" cy="815505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9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824864" y="1603971"/>
            <a:ext cx="968400" cy="921600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9834974" y="2111544"/>
            <a:ext cx="1088856" cy="1088856"/>
          </a:xfrm>
          <a:custGeom>
            <a:avLst/>
            <a:gdLst>
              <a:gd name="connsiteX0" fmla="*/ 544428 w 1088856"/>
              <a:gd name="connsiteY0" fmla="*/ 0 h 1088856"/>
              <a:gd name="connsiteX1" fmla="*/ 1088856 w 1088856"/>
              <a:gd name="connsiteY1" fmla="*/ 544428 h 1088856"/>
              <a:gd name="connsiteX2" fmla="*/ 544428 w 1088856"/>
              <a:gd name="connsiteY2" fmla="*/ 1088856 h 1088856"/>
              <a:gd name="connsiteX3" fmla="*/ 0 w 1088856"/>
              <a:gd name="connsiteY3" fmla="*/ 544428 h 1088856"/>
              <a:gd name="connsiteX4" fmla="*/ 544428 w 1088856"/>
              <a:gd name="connsiteY4" fmla="*/ 0 h 108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856" h="1088856">
                <a:moveTo>
                  <a:pt x="544428" y="0"/>
                </a:moveTo>
                <a:cubicBezTo>
                  <a:pt x="845107" y="0"/>
                  <a:pt x="1088856" y="243749"/>
                  <a:pt x="1088856" y="544428"/>
                </a:cubicBezTo>
                <a:cubicBezTo>
                  <a:pt x="1088856" y="845107"/>
                  <a:pt x="845107" y="1088856"/>
                  <a:pt x="544428" y="1088856"/>
                </a:cubicBezTo>
                <a:cubicBezTo>
                  <a:pt x="243749" y="1088856"/>
                  <a:pt x="0" y="845107"/>
                  <a:pt x="0" y="544428"/>
                </a:cubicBezTo>
                <a:cubicBezTo>
                  <a:pt x="0" y="243749"/>
                  <a:pt x="243749" y="0"/>
                  <a:pt x="5444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7177761" y="2111544"/>
            <a:ext cx="1088856" cy="1088856"/>
          </a:xfrm>
          <a:custGeom>
            <a:avLst/>
            <a:gdLst>
              <a:gd name="connsiteX0" fmla="*/ 544428 w 1088856"/>
              <a:gd name="connsiteY0" fmla="*/ 0 h 1088856"/>
              <a:gd name="connsiteX1" fmla="*/ 1088856 w 1088856"/>
              <a:gd name="connsiteY1" fmla="*/ 544428 h 1088856"/>
              <a:gd name="connsiteX2" fmla="*/ 544428 w 1088856"/>
              <a:gd name="connsiteY2" fmla="*/ 1088856 h 1088856"/>
              <a:gd name="connsiteX3" fmla="*/ 0 w 1088856"/>
              <a:gd name="connsiteY3" fmla="*/ 544428 h 1088856"/>
              <a:gd name="connsiteX4" fmla="*/ 544428 w 1088856"/>
              <a:gd name="connsiteY4" fmla="*/ 0 h 108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856" h="1088856">
                <a:moveTo>
                  <a:pt x="544428" y="0"/>
                </a:moveTo>
                <a:cubicBezTo>
                  <a:pt x="845107" y="0"/>
                  <a:pt x="1088856" y="243749"/>
                  <a:pt x="1088856" y="544428"/>
                </a:cubicBezTo>
                <a:cubicBezTo>
                  <a:pt x="1088856" y="845107"/>
                  <a:pt x="845107" y="1088856"/>
                  <a:pt x="544428" y="1088856"/>
                </a:cubicBezTo>
                <a:cubicBezTo>
                  <a:pt x="243749" y="1088856"/>
                  <a:pt x="0" y="845107"/>
                  <a:pt x="0" y="544428"/>
                </a:cubicBezTo>
                <a:cubicBezTo>
                  <a:pt x="0" y="243749"/>
                  <a:pt x="243749" y="0"/>
                  <a:pt x="5444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12431" y="2111544"/>
            <a:ext cx="1088856" cy="1088856"/>
          </a:xfrm>
          <a:custGeom>
            <a:avLst/>
            <a:gdLst>
              <a:gd name="connsiteX0" fmla="*/ 544428 w 1088856"/>
              <a:gd name="connsiteY0" fmla="*/ 0 h 1088856"/>
              <a:gd name="connsiteX1" fmla="*/ 1088856 w 1088856"/>
              <a:gd name="connsiteY1" fmla="*/ 544428 h 1088856"/>
              <a:gd name="connsiteX2" fmla="*/ 544428 w 1088856"/>
              <a:gd name="connsiteY2" fmla="*/ 1088856 h 1088856"/>
              <a:gd name="connsiteX3" fmla="*/ 0 w 1088856"/>
              <a:gd name="connsiteY3" fmla="*/ 544428 h 1088856"/>
              <a:gd name="connsiteX4" fmla="*/ 544428 w 1088856"/>
              <a:gd name="connsiteY4" fmla="*/ 0 h 108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856" h="1088856">
                <a:moveTo>
                  <a:pt x="544428" y="0"/>
                </a:moveTo>
                <a:cubicBezTo>
                  <a:pt x="845107" y="0"/>
                  <a:pt x="1088856" y="243749"/>
                  <a:pt x="1088856" y="544428"/>
                </a:cubicBezTo>
                <a:cubicBezTo>
                  <a:pt x="1088856" y="845107"/>
                  <a:pt x="845107" y="1088856"/>
                  <a:pt x="544428" y="1088856"/>
                </a:cubicBezTo>
                <a:cubicBezTo>
                  <a:pt x="243749" y="1088856"/>
                  <a:pt x="0" y="845107"/>
                  <a:pt x="0" y="544428"/>
                </a:cubicBezTo>
                <a:cubicBezTo>
                  <a:pt x="0" y="243749"/>
                  <a:pt x="243749" y="0"/>
                  <a:pt x="5444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20" name="Picture Placeholder 21"/>
          <p:cNvSpPr>
            <a:spLocks noGrp="1"/>
          </p:cNvSpPr>
          <p:nvPr>
            <p:ph type="pic" sz="quarter" idx="20" hasCustomPrompt="1"/>
          </p:nvPr>
        </p:nvSpPr>
        <p:spPr>
          <a:xfrm>
            <a:off x="1793264" y="1603971"/>
            <a:ext cx="968400" cy="921600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1" name="Picture Placeholder 21"/>
          <p:cNvSpPr>
            <a:spLocks noGrp="1"/>
          </p:cNvSpPr>
          <p:nvPr>
            <p:ph type="pic" sz="quarter" idx="21" hasCustomPrompt="1"/>
          </p:nvPr>
        </p:nvSpPr>
        <p:spPr>
          <a:xfrm>
            <a:off x="2761664" y="1603971"/>
            <a:ext cx="968400" cy="921600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2" hasCustomPrompt="1"/>
          </p:nvPr>
        </p:nvSpPr>
        <p:spPr>
          <a:xfrm>
            <a:off x="3730064" y="1603971"/>
            <a:ext cx="968400" cy="921600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3" hasCustomPrompt="1"/>
          </p:nvPr>
        </p:nvSpPr>
        <p:spPr>
          <a:xfrm>
            <a:off x="4698464" y="1603971"/>
            <a:ext cx="968400" cy="921600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33" name="Picture Placeholder 21"/>
          <p:cNvSpPr>
            <a:spLocks noGrp="1"/>
          </p:cNvSpPr>
          <p:nvPr>
            <p:ph type="pic" sz="quarter" idx="28" hasCustomPrompt="1"/>
          </p:nvPr>
        </p:nvSpPr>
        <p:spPr>
          <a:xfrm>
            <a:off x="10194531" y="5157640"/>
            <a:ext cx="1206062" cy="815505"/>
          </a:xfrm>
          <a:custGeom>
            <a:avLst/>
            <a:gdLst>
              <a:gd name="connsiteX0" fmla="*/ 58650 w 2625311"/>
              <a:gd name="connsiteY0" fmla="*/ 0 h 1954343"/>
              <a:gd name="connsiteX1" fmla="*/ 2625311 w 2625311"/>
              <a:gd name="connsiteY1" fmla="*/ 0 h 1954343"/>
              <a:gd name="connsiteX2" fmla="*/ 2625311 w 2625311"/>
              <a:gd name="connsiteY2" fmla="*/ 1954343 h 1954343"/>
              <a:gd name="connsiteX3" fmla="*/ 58650 w 2625311"/>
              <a:gd name="connsiteY3" fmla="*/ 1954343 h 1954343"/>
              <a:gd name="connsiteX4" fmla="*/ 0 w 2625311"/>
              <a:gd name="connsiteY4" fmla="*/ 1895693 h 1954343"/>
              <a:gd name="connsiteX5" fmla="*/ 0 w 2625311"/>
              <a:gd name="connsiteY5" fmla="*/ 58650 h 1954343"/>
              <a:gd name="connsiteX6" fmla="*/ 58650 w 2625311"/>
              <a:gd name="connsiteY6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311" h="1954343">
                <a:moveTo>
                  <a:pt x="58650" y="0"/>
                </a:moveTo>
                <a:lnTo>
                  <a:pt x="2625311" y="0"/>
                </a:lnTo>
                <a:lnTo>
                  <a:pt x="2625311" y="1954343"/>
                </a:lnTo>
                <a:lnTo>
                  <a:pt x="58650" y="1954343"/>
                </a:lnTo>
                <a:cubicBezTo>
                  <a:pt x="26258" y="1954343"/>
                  <a:pt x="0" y="1928085"/>
                  <a:pt x="0" y="1895693"/>
                </a:cubicBezTo>
                <a:lnTo>
                  <a:pt x="0" y="58650"/>
                </a:lnTo>
                <a:cubicBezTo>
                  <a:pt x="0" y="26258"/>
                  <a:pt x="26258" y="0"/>
                  <a:pt x="58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12504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20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70" r:id="rId3"/>
    <p:sldLayoutId id="2147483671" r:id="rId4"/>
    <p:sldLayoutId id="2147483672" r:id="rId5"/>
    <p:sldLayoutId id="2147483673" r:id="rId6"/>
    <p:sldLayoutId id="2147483711" r:id="rId7"/>
    <p:sldLayoutId id="2147483712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13" r:id="rId29"/>
    <p:sldLayoutId id="2147483734" r:id="rId30"/>
    <p:sldLayoutId id="2147483735" r:id="rId31"/>
    <p:sldLayoutId id="2147483736" r:id="rId32"/>
    <p:sldLayoutId id="2147483738" r:id="rId33"/>
    <p:sldLayoutId id="2147483742" r:id="rId34"/>
    <p:sldLayoutId id="2147483740" r:id="rId35"/>
    <p:sldLayoutId id="2147483737" r:id="rId36"/>
    <p:sldLayoutId id="2147483739" r:id="rId37"/>
    <p:sldLayoutId id="2147483741" r:id="rId38"/>
    <p:sldLayoutId id="2147483743" r:id="rId39"/>
    <p:sldLayoutId id="2147483744" r:id="rId40"/>
    <p:sldLayoutId id="2147483745" r:id="rId41"/>
    <p:sldLayoutId id="2147483746" r:id="rId42"/>
    <p:sldLayoutId id="2147483749" r:id="rId43"/>
    <p:sldLayoutId id="2147483747" r:id="rId44"/>
    <p:sldLayoutId id="2147483748" r:id="rId45"/>
    <p:sldLayoutId id="2147483752" r:id="rId46"/>
    <p:sldLayoutId id="2147483666" r:id="rId47"/>
    <p:sldLayoutId id="2147483667" r:id="rId48"/>
    <p:sldLayoutId id="2147483664" r:id="rId49"/>
    <p:sldLayoutId id="2147483753" r:id="rId50"/>
    <p:sldLayoutId id="2147483756" r:id="rId51"/>
    <p:sldLayoutId id="2147483758" r:id="rId52"/>
    <p:sldLayoutId id="2147483759" r:id="rId53"/>
  </p:sldLayoutIdLs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4.jpeg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5.jpe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4.jpe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5.jpe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6.jpeg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7.jpeg"/><Relationship Id="rId3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8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9.jpeg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0.png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1.png"/><Relationship Id="rId3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2.png"/><Relationship Id="rId3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3.png"/><Relationship Id="rId3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4.jpeg"/><Relationship Id="rId3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.png"/><Relationship Id="rId3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3.jpeg"/><Relationship Id="rId3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4.jpeg"/><Relationship Id="rId3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3.jp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673350"/>
            <a:ext cx="7543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5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/>
          <a:stretch/>
        </p:blipFill>
        <p:spPr>
          <a:xfrm>
            <a:off x="-3268" y="-76200"/>
            <a:ext cx="12231309" cy="69342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40" y="4210971"/>
            <a:ext cx="10972320" cy="1144800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1C9944"/>
                </a:solidFill>
              </a:rPr>
              <a:t>SÉ PRODUCTO DEL PRODUCTO</a:t>
            </a:r>
          </a:p>
        </p:txBody>
      </p:sp>
      <p:sp>
        <p:nvSpPr>
          <p:cNvPr id="8" name="Rectángulo 15"/>
          <p:cNvSpPr/>
          <p:nvPr/>
        </p:nvSpPr>
        <p:spPr>
          <a:xfrm>
            <a:off x="251519" y="224644"/>
            <a:ext cx="11687286" cy="6408712"/>
          </a:xfrm>
          <a:prstGeom prst="rect">
            <a:avLst/>
          </a:prstGeom>
          <a:ln w="28575">
            <a:solidFill>
              <a:srgbClr val="1C994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9" y="434778"/>
            <a:ext cx="3276075" cy="800371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1C99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3"/>
          <p:cNvSpPr txBox="1"/>
          <p:nvPr>
            <p:ph type="title"/>
          </p:nvPr>
        </p:nvSpPr>
        <p:spPr>
          <a:xfrm>
            <a:off x="609600" y="301372"/>
            <a:ext cx="109722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s-PE" sz="3600">
                <a:solidFill>
                  <a:srgbClr val="00B050"/>
                </a:solidFill>
              </a:rPr>
              <a:t>Beneficios de conocer el producto</a:t>
            </a:r>
            <a:endParaRPr/>
          </a:p>
        </p:txBody>
      </p:sp>
      <p:sp>
        <p:nvSpPr>
          <p:cNvPr id="2108" name="Google Shape;2108;p3"/>
          <p:cNvSpPr txBox="1"/>
          <p:nvPr>
            <p:ph type="subTitle"/>
          </p:nvPr>
        </p:nvSpPr>
        <p:spPr>
          <a:xfrm>
            <a:off x="4815360" y="1446172"/>
            <a:ext cx="6766500" cy="245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Conocer los resultados que brindan.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Obtener argumentos válidos para tus ventas.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Ser referencia para tus clientes.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Mejor asesoramiento a tus clientes.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Disminuye objeciones técnicas.0</a:t>
            </a:r>
            <a:endParaRPr/>
          </a:p>
        </p:txBody>
      </p:sp>
      <p:sp>
        <p:nvSpPr>
          <p:cNvPr id="2109" name="Google Shape;2109;p3"/>
          <p:cNvSpPr/>
          <p:nvPr/>
        </p:nvSpPr>
        <p:spPr>
          <a:xfrm>
            <a:off x="4815360" y="4024260"/>
            <a:ext cx="3662100" cy="6087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¿QUÉ DEBO SABER?</a:t>
            </a:r>
            <a:endParaRPr/>
          </a:p>
        </p:txBody>
      </p:sp>
      <p:sp>
        <p:nvSpPr>
          <p:cNvPr id="2110" name="Google Shape;2110;p3"/>
          <p:cNvSpPr txBox="1"/>
          <p:nvPr>
            <p:ph type="subTitle"/>
          </p:nvPr>
        </p:nvSpPr>
        <p:spPr>
          <a:xfrm>
            <a:off x="4815360" y="4879328"/>
            <a:ext cx="67665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Beneficios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¿Para qué sirven?</a:t>
            </a:r>
            <a:endParaRPr/>
          </a:p>
          <a:p>
            <a:pPr indent="-342900" lvl="0" marL="3429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b="0" i="0" lang="es-PE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¿Cómo se toman?</a:t>
            </a:r>
            <a:endParaRPr/>
          </a:p>
        </p:txBody>
      </p:sp>
      <p:pic>
        <p:nvPicPr>
          <p:cNvPr id="2111" name="Google Shape;2111;p3"/>
          <p:cNvPicPr preferRelativeResize="0"/>
          <p:nvPr/>
        </p:nvPicPr>
        <p:blipFill rotWithShape="1">
          <a:blip r:embed="rId2">
            <a:alphaModFix/>
          </a:blip>
          <a:srcRect b="0" l="21666" r="27222" t="0"/>
          <a:stretch/>
        </p:blipFill>
        <p:spPr>
          <a:xfrm>
            <a:off x="609600" y="1446172"/>
            <a:ext cx="3748559" cy="488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2" name="Google Shape;2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90360" y="288953"/>
            <a:ext cx="1858942" cy="43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9B0DBC1-6F26-42B5-A4E5-FFE17FFCDA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34" y="1211777"/>
            <a:ext cx="2308691" cy="23901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C27A289-DBCB-4E90-AA3D-D293890F3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22" y="1211778"/>
            <a:ext cx="2308691" cy="23901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6F4FBDE-AEFD-4B21-919E-90E06F474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7" y="1211777"/>
            <a:ext cx="2308691" cy="239017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24B1E85-F520-45FC-ABD1-E3A54B645A56}"/>
              </a:ext>
            </a:extLst>
          </p:cNvPr>
          <p:cNvSpPr/>
          <p:nvPr/>
        </p:nvSpPr>
        <p:spPr>
          <a:xfrm>
            <a:off x="198120" y="3783529"/>
            <a:ext cx="3688080" cy="148820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de hierro de fácil absorción.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a estimular la energía y vitalidad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Acelera el metabolismo.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Detiene la acumulación de grasa.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CADCABA-4D02-4CAC-841E-8CA98F51A750}"/>
              </a:ext>
            </a:extLst>
          </p:cNvPr>
          <p:cNvSpPr/>
          <p:nvPr/>
        </p:nvSpPr>
        <p:spPr>
          <a:xfrm>
            <a:off x="4236720" y="3783529"/>
            <a:ext cx="3688080" cy="148820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 rigidez y fortaleza a los huesos.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a regular la frecuencia cardíaca.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Disminuye los niveles de colesterol.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 el correcto funcionamiento del sistema nervioso e inmunológico.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BAE4700-0F2D-40C3-B117-84F3ED72A443}"/>
              </a:ext>
            </a:extLst>
          </p:cNvPr>
          <p:cNvSpPr/>
          <p:nvPr/>
        </p:nvSpPr>
        <p:spPr>
          <a:xfrm>
            <a:off x="8275320" y="3786184"/>
            <a:ext cx="3688080" cy="148820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a mejorar la salud en caso de tos y flema.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Disminuye la fatiga y aumenta la libido.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el desempeño físico.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a regular el sistema inmune.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7ECFF9C-AD4B-4712-B686-6221B55AFA1F}"/>
              </a:ext>
            </a:extLst>
          </p:cNvPr>
          <p:cNvSpPr/>
          <p:nvPr/>
        </p:nvSpPr>
        <p:spPr>
          <a:xfrm>
            <a:off x="198120" y="5629277"/>
            <a:ext cx="3688080" cy="74410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Tomar 1 a 2 cápsulas, 3 veces al día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334EC3BF-1B6B-4CD8-AF36-39A33856521B}"/>
              </a:ext>
            </a:extLst>
          </p:cNvPr>
          <p:cNvSpPr/>
          <p:nvPr/>
        </p:nvSpPr>
        <p:spPr>
          <a:xfrm>
            <a:off x="4236720" y="5629277"/>
            <a:ext cx="3688080" cy="74410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Tomar 1 sobre al día, disuelto en agua tibia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8BDF3409-7A24-4BC4-BA30-D5A830A1CF26}"/>
              </a:ext>
            </a:extLst>
          </p:cNvPr>
          <p:cNvSpPr/>
          <p:nvPr/>
        </p:nvSpPr>
        <p:spPr>
          <a:xfrm>
            <a:off x="8275320" y="5646222"/>
            <a:ext cx="3688080" cy="74410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Tomar 2 a 4 cápsulas, 2 veces al día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D9196519-1C2B-4200-9D5B-047E6344FF05}"/>
              </a:ext>
            </a:extLst>
          </p:cNvPr>
          <p:cNvSpPr txBox="1">
            <a:spLocks/>
          </p:cNvSpPr>
          <p:nvPr/>
        </p:nvSpPr>
        <p:spPr>
          <a:xfrm>
            <a:off x="422893" y="469303"/>
            <a:ext cx="10972320" cy="498598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smtClean="0">
                <a:solidFill>
                  <a:srgbClr val="00B050"/>
                </a:solidFill>
              </a:rPr>
              <a:t>Conoce los beneficios de los productos</a:t>
            </a:r>
            <a:endParaRPr lang="es-PE" sz="3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A664D5-7768-4BE0-A89F-683B1F5C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72" y="525603"/>
            <a:ext cx="9077637" cy="1173834"/>
          </a:xfrm>
        </p:spPr>
        <p:txBody>
          <a:bodyPr>
            <a:normAutofit fontScale="90000"/>
          </a:bodyPr>
          <a:lstStyle/>
          <a:p>
            <a:r>
              <a:rPr lang="es-PE" sz="4000" b="1" dirty="0">
                <a:solidFill>
                  <a:srgbClr val="00B05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¿Cómo conocer los beneficios de todos los productos?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7F3D522-D75E-42B8-B803-706C7E1A3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72" y="2011680"/>
            <a:ext cx="5433678" cy="4114800"/>
          </a:xfrm>
        </p:spPr>
        <p:txBody>
          <a:bodyPr>
            <a:normAutofit lnSpcReduction="10000"/>
          </a:bodyPr>
          <a:lstStyle/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Conéctate a los entrenamientos de producto del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SERTiens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.</a:t>
            </a:r>
          </a:p>
          <a:p>
            <a:endParaRPr lang="es-PE" sz="2400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Ingresa a los ON de Producto junto a tus clientes.</a:t>
            </a:r>
          </a:p>
          <a:p>
            <a:endParaRPr lang="es-PE" sz="2400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Revisa tu catálogo de productos. </a:t>
            </a:r>
          </a:p>
          <a:p>
            <a:endParaRPr lang="es-PE" sz="2400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Consulta con tu patrocinador o líder ascendente.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09" y="1457340"/>
            <a:ext cx="3003550" cy="38004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2011680"/>
            <a:ext cx="4857750" cy="5029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349576-E02F-4AB9-A1ED-4AEE063A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686"/>
            <a:ext cx="10515600" cy="544444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Información que debes conocer</a:t>
            </a:r>
          </a:p>
        </p:txBody>
      </p:sp>
      <p:grpSp>
        <p:nvGrpSpPr>
          <p:cNvPr id="5" name="Group 18"/>
          <p:cNvGrpSpPr/>
          <p:nvPr/>
        </p:nvGrpSpPr>
        <p:grpSpPr>
          <a:xfrm>
            <a:off x="5537201" y="3723360"/>
            <a:ext cx="1419543" cy="1526120"/>
            <a:chOff x="617644" y="1881467"/>
            <a:chExt cx="1419543" cy="152612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" name="Freeform 76"/>
            <p:cNvSpPr>
              <a:spLocks/>
            </p:cNvSpPr>
            <p:nvPr/>
          </p:nvSpPr>
          <p:spPr bwMode="auto">
            <a:xfrm>
              <a:off x="617644" y="2686484"/>
              <a:ext cx="1419543" cy="721103"/>
            </a:xfrm>
            <a:custGeom>
              <a:avLst/>
              <a:gdLst>
                <a:gd name="connsiteX0" fmla="*/ 909628 w 1419543"/>
                <a:gd name="connsiteY0" fmla="*/ 0 h 721103"/>
                <a:gd name="connsiteX1" fmla="*/ 908861 w 1419543"/>
                <a:gd name="connsiteY1" fmla="*/ 19049 h 721103"/>
                <a:gd name="connsiteX2" fmla="*/ 1018023 w 1419543"/>
                <a:gd name="connsiteY2" fmla="*/ 179524 h 721103"/>
                <a:gd name="connsiteX3" fmla="*/ 1419467 w 1419543"/>
                <a:gd name="connsiteY3" fmla="*/ 464442 h 721103"/>
                <a:gd name="connsiteX4" fmla="*/ 1371771 w 1419543"/>
                <a:gd name="connsiteY4" fmla="*/ 597861 h 721103"/>
                <a:gd name="connsiteX5" fmla="*/ 47772 w 1419543"/>
                <a:gd name="connsiteY5" fmla="*/ 597861 h 721103"/>
                <a:gd name="connsiteX6" fmla="*/ 76 w 1419543"/>
                <a:gd name="connsiteY6" fmla="*/ 464442 h 721103"/>
                <a:gd name="connsiteX7" fmla="*/ 402514 w 1419543"/>
                <a:gd name="connsiteY7" fmla="*/ 179524 h 721103"/>
                <a:gd name="connsiteX8" fmla="*/ 511179 w 1419543"/>
                <a:gd name="connsiteY8" fmla="*/ 19049 h 721103"/>
                <a:gd name="connsiteX9" fmla="*/ 510384 w 1419543"/>
                <a:gd name="connsiteY9" fmla="*/ 834 h 721103"/>
                <a:gd name="connsiteX10" fmla="*/ 529220 w 1419543"/>
                <a:gd name="connsiteY10" fmla="*/ 20151 h 721103"/>
                <a:gd name="connsiteX11" fmla="*/ 602396 w 1419543"/>
                <a:gd name="connsiteY11" fmla="*/ 60295 h 721103"/>
                <a:gd name="connsiteX12" fmla="*/ 558416 w 1419543"/>
                <a:gd name="connsiteY12" fmla="*/ 62579 h 721103"/>
                <a:gd name="connsiteX13" fmla="*/ 439794 w 1419543"/>
                <a:gd name="connsiteY13" fmla="*/ 218009 h 721103"/>
                <a:gd name="connsiteX14" fmla="*/ 711927 w 1419543"/>
                <a:gd name="connsiteY14" fmla="*/ 505953 h 721103"/>
                <a:gd name="connsiteX15" fmla="*/ 983064 w 1419543"/>
                <a:gd name="connsiteY15" fmla="*/ 218009 h 721103"/>
                <a:gd name="connsiteX16" fmla="*/ 864442 w 1419543"/>
                <a:gd name="connsiteY16" fmla="*/ 62579 h 721103"/>
                <a:gd name="connsiteX17" fmla="*/ 817212 w 1419543"/>
                <a:gd name="connsiteY17" fmla="*/ 60111 h 721103"/>
                <a:gd name="connsiteX18" fmla="*/ 889997 w 1419543"/>
                <a:gd name="connsiteY18" fmla="*/ 20151 h 72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19543" h="721103">
                  <a:moveTo>
                    <a:pt x="909628" y="0"/>
                  </a:moveTo>
                  <a:lnTo>
                    <a:pt x="908861" y="19049"/>
                  </a:lnTo>
                  <a:cubicBezTo>
                    <a:pt x="910458" y="88150"/>
                    <a:pt x="933348" y="146170"/>
                    <a:pt x="1018023" y="179524"/>
                  </a:cubicBezTo>
                  <a:cubicBezTo>
                    <a:pt x="1186380" y="246321"/>
                    <a:pt x="1424435" y="265193"/>
                    <a:pt x="1419467" y="464442"/>
                  </a:cubicBezTo>
                  <a:cubicBezTo>
                    <a:pt x="1418473" y="508242"/>
                    <a:pt x="1400587" y="553095"/>
                    <a:pt x="1371771" y="597861"/>
                  </a:cubicBezTo>
                  <a:cubicBezTo>
                    <a:pt x="906590" y="759806"/>
                    <a:pt x="512953" y="764546"/>
                    <a:pt x="47772" y="597861"/>
                  </a:cubicBezTo>
                  <a:cubicBezTo>
                    <a:pt x="19949" y="553095"/>
                    <a:pt x="1070" y="508242"/>
                    <a:pt x="76" y="464442"/>
                  </a:cubicBezTo>
                  <a:cubicBezTo>
                    <a:pt x="-4892" y="265193"/>
                    <a:pt x="233163" y="246321"/>
                    <a:pt x="402514" y="179524"/>
                  </a:cubicBezTo>
                  <a:cubicBezTo>
                    <a:pt x="487189" y="146170"/>
                    <a:pt x="509831" y="88150"/>
                    <a:pt x="511179" y="19049"/>
                  </a:cubicBezTo>
                  <a:lnTo>
                    <a:pt x="510384" y="834"/>
                  </a:lnTo>
                  <a:lnTo>
                    <a:pt x="529220" y="20151"/>
                  </a:lnTo>
                  <a:lnTo>
                    <a:pt x="602396" y="60295"/>
                  </a:lnTo>
                  <a:lnTo>
                    <a:pt x="558416" y="62579"/>
                  </a:lnTo>
                  <a:cubicBezTo>
                    <a:pt x="540473" y="133320"/>
                    <a:pt x="504588" y="195093"/>
                    <a:pt x="439794" y="218009"/>
                  </a:cubicBezTo>
                  <a:cubicBezTo>
                    <a:pt x="458734" y="383403"/>
                    <a:pt x="599286" y="461118"/>
                    <a:pt x="711927" y="505953"/>
                  </a:cubicBezTo>
                  <a:cubicBezTo>
                    <a:pt x="824569" y="461118"/>
                    <a:pt x="964124" y="383403"/>
                    <a:pt x="983064" y="218009"/>
                  </a:cubicBezTo>
                  <a:cubicBezTo>
                    <a:pt x="919267" y="195093"/>
                    <a:pt x="883382" y="133320"/>
                    <a:pt x="864442" y="62579"/>
                  </a:cubicBezTo>
                  <a:lnTo>
                    <a:pt x="817212" y="60111"/>
                  </a:lnTo>
                  <a:lnTo>
                    <a:pt x="889997" y="201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50"/>
            <p:cNvSpPr>
              <a:spLocks noEditPoints="1"/>
            </p:cNvSpPr>
            <p:nvPr/>
          </p:nvSpPr>
          <p:spPr bwMode="auto">
            <a:xfrm>
              <a:off x="905058" y="1899686"/>
              <a:ext cx="844718" cy="899377"/>
            </a:xfrm>
            <a:custGeom>
              <a:avLst/>
              <a:gdLst>
                <a:gd name="T0" fmla="*/ 798 w 848"/>
                <a:gd name="T1" fmla="*/ 360 h 903"/>
                <a:gd name="T2" fmla="*/ 842 w 848"/>
                <a:gd name="T3" fmla="*/ 455 h 903"/>
                <a:gd name="T4" fmla="*/ 840 w 848"/>
                <a:gd name="T5" fmla="*/ 554 h 903"/>
                <a:gd name="T6" fmla="*/ 800 w 848"/>
                <a:gd name="T7" fmla="*/ 641 h 903"/>
                <a:gd name="T8" fmla="*/ 744 w 848"/>
                <a:gd name="T9" fmla="*/ 681 h 903"/>
                <a:gd name="T10" fmla="*/ 615 w 848"/>
                <a:gd name="T11" fmla="*/ 841 h 903"/>
                <a:gd name="T12" fmla="*/ 424 w 848"/>
                <a:gd name="T13" fmla="*/ 903 h 903"/>
                <a:gd name="T14" fmla="*/ 424 w 848"/>
                <a:gd name="T15" fmla="*/ 841 h 903"/>
                <a:gd name="T16" fmla="*/ 579 w 848"/>
                <a:gd name="T17" fmla="*/ 791 h 903"/>
                <a:gd name="T18" fmla="*/ 694 w 848"/>
                <a:gd name="T19" fmla="*/ 643 h 903"/>
                <a:gd name="T20" fmla="*/ 717 w 848"/>
                <a:gd name="T21" fmla="*/ 624 h 903"/>
                <a:gd name="T22" fmla="*/ 752 w 848"/>
                <a:gd name="T23" fmla="*/ 602 h 903"/>
                <a:gd name="T24" fmla="*/ 779 w 848"/>
                <a:gd name="T25" fmla="*/ 540 h 903"/>
                <a:gd name="T26" fmla="*/ 781 w 848"/>
                <a:gd name="T27" fmla="*/ 465 h 903"/>
                <a:gd name="T28" fmla="*/ 749 w 848"/>
                <a:gd name="T29" fmla="*/ 399 h 903"/>
                <a:gd name="T30" fmla="*/ 749 w 848"/>
                <a:gd name="T31" fmla="*/ 399 h 903"/>
                <a:gd name="T32" fmla="*/ 738 w 848"/>
                <a:gd name="T33" fmla="*/ 378 h 903"/>
                <a:gd name="T34" fmla="*/ 638 w 848"/>
                <a:gd name="T35" fmla="*/ 144 h 903"/>
                <a:gd name="T36" fmla="*/ 424 w 848"/>
                <a:gd name="T37" fmla="*/ 62 h 903"/>
                <a:gd name="T38" fmla="*/ 424 w 848"/>
                <a:gd name="T39" fmla="*/ 0 h 903"/>
                <a:gd name="T40" fmla="*/ 682 w 848"/>
                <a:gd name="T41" fmla="*/ 100 h 903"/>
                <a:gd name="T42" fmla="*/ 798 w 848"/>
                <a:gd name="T43" fmla="*/ 360 h 903"/>
                <a:gd name="T44" fmla="*/ 424 w 848"/>
                <a:gd name="T45" fmla="*/ 903 h 903"/>
                <a:gd name="T46" fmla="*/ 232 w 848"/>
                <a:gd name="T47" fmla="*/ 841 h 903"/>
                <a:gd name="T48" fmla="*/ 103 w 848"/>
                <a:gd name="T49" fmla="*/ 681 h 903"/>
                <a:gd name="T50" fmla="*/ 47 w 848"/>
                <a:gd name="T51" fmla="*/ 641 h 903"/>
                <a:gd name="T52" fmla="*/ 8 w 848"/>
                <a:gd name="T53" fmla="*/ 554 h 903"/>
                <a:gd name="T54" fmla="*/ 5 w 848"/>
                <a:gd name="T55" fmla="*/ 455 h 903"/>
                <a:gd name="T56" fmla="*/ 49 w 848"/>
                <a:gd name="T57" fmla="*/ 360 h 903"/>
                <a:gd name="T58" fmla="*/ 165 w 848"/>
                <a:gd name="T59" fmla="*/ 100 h 903"/>
                <a:gd name="T60" fmla="*/ 424 w 848"/>
                <a:gd name="T61" fmla="*/ 0 h 903"/>
                <a:gd name="T62" fmla="*/ 424 w 848"/>
                <a:gd name="T63" fmla="*/ 62 h 903"/>
                <a:gd name="T64" fmla="*/ 209 w 848"/>
                <a:gd name="T65" fmla="*/ 144 h 903"/>
                <a:gd name="T66" fmla="*/ 110 w 848"/>
                <a:gd name="T67" fmla="*/ 376 h 903"/>
                <a:gd name="T68" fmla="*/ 98 w 848"/>
                <a:gd name="T69" fmla="*/ 399 h 903"/>
                <a:gd name="T70" fmla="*/ 66 w 848"/>
                <a:gd name="T71" fmla="*/ 465 h 903"/>
                <a:gd name="T72" fmla="*/ 68 w 848"/>
                <a:gd name="T73" fmla="*/ 540 h 903"/>
                <a:gd name="T74" fmla="*/ 95 w 848"/>
                <a:gd name="T75" fmla="*/ 602 h 903"/>
                <a:gd name="T76" fmla="*/ 130 w 848"/>
                <a:gd name="T77" fmla="*/ 624 h 903"/>
                <a:gd name="T78" fmla="*/ 130 w 848"/>
                <a:gd name="T79" fmla="*/ 624 h 903"/>
                <a:gd name="T80" fmla="*/ 153 w 848"/>
                <a:gd name="T81" fmla="*/ 642 h 903"/>
                <a:gd name="T82" fmla="*/ 268 w 848"/>
                <a:gd name="T83" fmla="*/ 791 h 903"/>
                <a:gd name="T84" fmla="*/ 424 w 848"/>
                <a:gd name="T85" fmla="*/ 841 h 903"/>
                <a:gd name="T86" fmla="*/ 424 w 848"/>
                <a:gd name="T87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48" h="903">
                  <a:moveTo>
                    <a:pt x="798" y="360"/>
                  </a:moveTo>
                  <a:cubicBezTo>
                    <a:pt x="822" y="384"/>
                    <a:pt x="836" y="418"/>
                    <a:pt x="842" y="455"/>
                  </a:cubicBezTo>
                  <a:cubicBezTo>
                    <a:pt x="848" y="487"/>
                    <a:pt x="847" y="522"/>
                    <a:pt x="840" y="554"/>
                  </a:cubicBezTo>
                  <a:cubicBezTo>
                    <a:pt x="833" y="586"/>
                    <a:pt x="819" y="617"/>
                    <a:pt x="800" y="641"/>
                  </a:cubicBezTo>
                  <a:cubicBezTo>
                    <a:pt x="785" y="659"/>
                    <a:pt x="766" y="674"/>
                    <a:pt x="744" y="681"/>
                  </a:cubicBezTo>
                  <a:cubicBezTo>
                    <a:pt x="713" y="745"/>
                    <a:pt x="670" y="801"/>
                    <a:pt x="615" y="841"/>
                  </a:cubicBezTo>
                  <a:cubicBezTo>
                    <a:pt x="562" y="880"/>
                    <a:pt x="497" y="903"/>
                    <a:pt x="424" y="903"/>
                  </a:cubicBezTo>
                  <a:cubicBezTo>
                    <a:pt x="424" y="841"/>
                    <a:pt x="424" y="841"/>
                    <a:pt x="424" y="841"/>
                  </a:cubicBezTo>
                  <a:cubicBezTo>
                    <a:pt x="484" y="841"/>
                    <a:pt x="536" y="822"/>
                    <a:pt x="579" y="791"/>
                  </a:cubicBezTo>
                  <a:cubicBezTo>
                    <a:pt x="628" y="755"/>
                    <a:pt x="666" y="703"/>
                    <a:pt x="694" y="643"/>
                  </a:cubicBezTo>
                  <a:cubicBezTo>
                    <a:pt x="698" y="633"/>
                    <a:pt x="706" y="626"/>
                    <a:pt x="717" y="624"/>
                  </a:cubicBezTo>
                  <a:cubicBezTo>
                    <a:pt x="731" y="622"/>
                    <a:pt x="742" y="614"/>
                    <a:pt x="752" y="602"/>
                  </a:cubicBezTo>
                  <a:cubicBezTo>
                    <a:pt x="765" y="586"/>
                    <a:pt x="774" y="564"/>
                    <a:pt x="779" y="540"/>
                  </a:cubicBezTo>
                  <a:cubicBezTo>
                    <a:pt x="784" y="516"/>
                    <a:pt x="785" y="489"/>
                    <a:pt x="781" y="465"/>
                  </a:cubicBezTo>
                  <a:cubicBezTo>
                    <a:pt x="777" y="437"/>
                    <a:pt x="766" y="413"/>
                    <a:pt x="749" y="399"/>
                  </a:cubicBezTo>
                  <a:cubicBezTo>
                    <a:pt x="749" y="399"/>
                    <a:pt x="749" y="399"/>
                    <a:pt x="749" y="399"/>
                  </a:cubicBezTo>
                  <a:cubicBezTo>
                    <a:pt x="743" y="394"/>
                    <a:pt x="738" y="387"/>
                    <a:pt x="738" y="378"/>
                  </a:cubicBezTo>
                  <a:cubicBezTo>
                    <a:pt x="729" y="288"/>
                    <a:pt x="697" y="203"/>
                    <a:pt x="638" y="144"/>
                  </a:cubicBezTo>
                  <a:cubicBezTo>
                    <a:pt x="588" y="93"/>
                    <a:pt x="517" y="62"/>
                    <a:pt x="424" y="62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535" y="0"/>
                    <a:pt x="621" y="38"/>
                    <a:pt x="682" y="100"/>
                  </a:cubicBezTo>
                  <a:cubicBezTo>
                    <a:pt x="749" y="167"/>
                    <a:pt x="787" y="261"/>
                    <a:pt x="798" y="360"/>
                  </a:cubicBezTo>
                  <a:close/>
                  <a:moveTo>
                    <a:pt x="424" y="903"/>
                  </a:moveTo>
                  <a:cubicBezTo>
                    <a:pt x="350" y="903"/>
                    <a:pt x="286" y="880"/>
                    <a:pt x="232" y="841"/>
                  </a:cubicBezTo>
                  <a:cubicBezTo>
                    <a:pt x="177" y="801"/>
                    <a:pt x="134" y="745"/>
                    <a:pt x="103" y="681"/>
                  </a:cubicBezTo>
                  <a:cubicBezTo>
                    <a:pt x="81" y="674"/>
                    <a:pt x="62" y="659"/>
                    <a:pt x="47" y="641"/>
                  </a:cubicBezTo>
                  <a:cubicBezTo>
                    <a:pt x="28" y="617"/>
                    <a:pt x="15" y="586"/>
                    <a:pt x="8" y="554"/>
                  </a:cubicBezTo>
                  <a:cubicBezTo>
                    <a:pt x="1" y="522"/>
                    <a:pt x="0" y="487"/>
                    <a:pt x="5" y="455"/>
                  </a:cubicBezTo>
                  <a:cubicBezTo>
                    <a:pt x="11" y="418"/>
                    <a:pt x="25" y="384"/>
                    <a:pt x="49" y="360"/>
                  </a:cubicBezTo>
                  <a:cubicBezTo>
                    <a:pt x="60" y="261"/>
                    <a:pt x="98" y="167"/>
                    <a:pt x="165" y="100"/>
                  </a:cubicBezTo>
                  <a:cubicBezTo>
                    <a:pt x="227" y="38"/>
                    <a:pt x="312" y="0"/>
                    <a:pt x="424" y="0"/>
                  </a:cubicBezTo>
                  <a:cubicBezTo>
                    <a:pt x="424" y="62"/>
                    <a:pt x="424" y="62"/>
                    <a:pt x="424" y="62"/>
                  </a:cubicBezTo>
                  <a:cubicBezTo>
                    <a:pt x="330" y="62"/>
                    <a:pt x="259" y="93"/>
                    <a:pt x="209" y="144"/>
                  </a:cubicBezTo>
                  <a:cubicBezTo>
                    <a:pt x="150" y="202"/>
                    <a:pt x="118" y="287"/>
                    <a:pt x="110" y="376"/>
                  </a:cubicBezTo>
                  <a:cubicBezTo>
                    <a:pt x="110" y="385"/>
                    <a:pt x="106" y="394"/>
                    <a:pt x="98" y="399"/>
                  </a:cubicBezTo>
                  <a:cubicBezTo>
                    <a:pt x="81" y="413"/>
                    <a:pt x="70" y="437"/>
                    <a:pt x="66" y="465"/>
                  </a:cubicBezTo>
                  <a:cubicBezTo>
                    <a:pt x="62" y="489"/>
                    <a:pt x="63" y="516"/>
                    <a:pt x="68" y="540"/>
                  </a:cubicBezTo>
                  <a:cubicBezTo>
                    <a:pt x="73" y="564"/>
                    <a:pt x="83" y="586"/>
                    <a:pt x="95" y="602"/>
                  </a:cubicBezTo>
                  <a:cubicBezTo>
                    <a:pt x="105" y="614"/>
                    <a:pt x="117" y="622"/>
                    <a:pt x="130" y="624"/>
                  </a:cubicBezTo>
                  <a:cubicBezTo>
                    <a:pt x="130" y="624"/>
                    <a:pt x="130" y="624"/>
                    <a:pt x="130" y="624"/>
                  </a:cubicBezTo>
                  <a:cubicBezTo>
                    <a:pt x="140" y="626"/>
                    <a:pt x="149" y="632"/>
                    <a:pt x="153" y="642"/>
                  </a:cubicBezTo>
                  <a:cubicBezTo>
                    <a:pt x="180" y="703"/>
                    <a:pt x="219" y="755"/>
                    <a:pt x="268" y="791"/>
                  </a:cubicBezTo>
                  <a:cubicBezTo>
                    <a:pt x="312" y="822"/>
                    <a:pt x="364" y="841"/>
                    <a:pt x="424" y="841"/>
                  </a:cubicBezTo>
                  <a:lnTo>
                    <a:pt x="424" y="9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5"/>
            <p:cNvSpPr>
              <a:spLocks/>
            </p:cNvSpPr>
            <p:nvPr/>
          </p:nvSpPr>
          <p:spPr bwMode="auto">
            <a:xfrm>
              <a:off x="929967" y="1881467"/>
              <a:ext cx="794796" cy="489420"/>
            </a:xfrm>
            <a:custGeom>
              <a:avLst/>
              <a:gdLst>
                <a:gd name="connsiteX0" fmla="*/ 397514 w 794796"/>
                <a:gd name="connsiteY0" fmla="*/ 0 h 489420"/>
                <a:gd name="connsiteX1" fmla="*/ 725799 w 794796"/>
                <a:gd name="connsiteY1" fmla="*/ 205088 h 489420"/>
                <a:gd name="connsiteX2" fmla="*/ 726815 w 794796"/>
                <a:gd name="connsiteY2" fmla="*/ 213095 h 489420"/>
                <a:gd name="connsiteX3" fmla="*/ 760804 w 794796"/>
                <a:gd name="connsiteY3" fmla="*/ 267537 h 489420"/>
                <a:gd name="connsiteX4" fmla="*/ 794123 w 794796"/>
                <a:gd name="connsiteY4" fmla="*/ 375932 h 489420"/>
                <a:gd name="connsiteX5" fmla="*/ 764229 w 794796"/>
                <a:gd name="connsiteY5" fmla="*/ 419776 h 489420"/>
                <a:gd name="connsiteX6" fmla="*/ 735332 w 794796"/>
                <a:gd name="connsiteY6" fmla="*/ 397854 h 489420"/>
                <a:gd name="connsiteX7" fmla="*/ 694477 w 794796"/>
                <a:gd name="connsiteY7" fmla="*/ 447677 h 489420"/>
                <a:gd name="connsiteX8" fmla="*/ 674548 w 794796"/>
                <a:gd name="connsiteY8" fmla="*/ 428744 h 489420"/>
                <a:gd name="connsiteX9" fmla="*/ 655491 w 794796"/>
                <a:gd name="connsiteY9" fmla="*/ 299221 h 489420"/>
                <a:gd name="connsiteX10" fmla="*/ 636352 w 794796"/>
                <a:gd name="connsiteY10" fmla="*/ 251792 h 489420"/>
                <a:gd name="connsiteX11" fmla="*/ 618926 w 794796"/>
                <a:gd name="connsiteY11" fmla="*/ 230673 h 489420"/>
                <a:gd name="connsiteX12" fmla="*/ 530971 w 794796"/>
                <a:gd name="connsiteY12" fmla="*/ 218335 h 489420"/>
                <a:gd name="connsiteX13" fmla="*/ 404485 w 794796"/>
                <a:gd name="connsiteY13" fmla="*/ 233290 h 489420"/>
                <a:gd name="connsiteX14" fmla="*/ 278996 w 794796"/>
                <a:gd name="connsiteY14" fmla="*/ 218335 h 489420"/>
                <a:gd name="connsiteX15" fmla="*/ 174234 w 794796"/>
                <a:gd name="connsiteY15" fmla="*/ 232075 h 489420"/>
                <a:gd name="connsiteX16" fmla="*/ 160439 w 794796"/>
                <a:gd name="connsiteY16" fmla="*/ 249652 h 489420"/>
                <a:gd name="connsiteX17" fmla="*/ 140744 w 794796"/>
                <a:gd name="connsiteY17" fmla="*/ 298380 h 489420"/>
                <a:gd name="connsiteX18" fmla="*/ 121516 w 794796"/>
                <a:gd name="connsiteY18" fmla="*/ 428744 h 489420"/>
                <a:gd name="connsiteX19" fmla="*/ 100590 w 794796"/>
                <a:gd name="connsiteY19" fmla="*/ 447677 h 489420"/>
                <a:gd name="connsiteX20" fmla="*/ 58739 w 794796"/>
                <a:gd name="connsiteY20" fmla="*/ 397854 h 489420"/>
                <a:gd name="connsiteX21" fmla="*/ 29842 w 794796"/>
                <a:gd name="connsiteY21" fmla="*/ 419776 h 489420"/>
                <a:gd name="connsiteX22" fmla="*/ 945 w 794796"/>
                <a:gd name="connsiteY22" fmla="*/ 375932 h 489420"/>
                <a:gd name="connsiteX23" fmla="*/ 145781 w 794796"/>
                <a:gd name="connsiteY23" fmla="*/ 111454 h 489420"/>
                <a:gd name="connsiteX24" fmla="*/ 165784 w 794796"/>
                <a:gd name="connsiteY24" fmla="*/ 95238 h 489420"/>
                <a:gd name="connsiteX25" fmla="*/ 174755 w 794796"/>
                <a:gd name="connsiteY25" fmla="*/ 82647 h 489420"/>
                <a:gd name="connsiteX26" fmla="*/ 397514 w 794796"/>
                <a:gd name="connsiteY26" fmla="*/ 0 h 48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4796" h="489420">
                  <a:moveTo>
                    <a:pt x="397514" y="0"/>
                  </a:moveTo>
                  <a:cubicBezTo>
                    <a:pt x="568071" y="0"/>
                    <a:pt x="692331" y="92297"/>
                    <a:pt x="725799" y="205088"/>
                  </a:cubicBezTo>
                  <a:lnTo>
                    <a:pt x="726815" y="213095"/>
                  </a:lnTo>
                  <a:lnTo>
                    <a:pt x="760804" y="267537"/>
                  </a:lnTo>
                  <a:cubicBezTo>
                    <a:pt x="778180" y="304748"/>
                    <a:pt x="789888" y="342053"/>
                    <a:pt x="794123" y="375932"/>
                  </a:cubicBezTo>
                  <a:cubicBezTo>
                    <a:pt x="799105" y="419776"/>
                    <a:pt x="775190" y="443691"/>
                    <a:pt x="764229" y="419776"/>
                  </a:cubicBezTo>
                  <a:cubicBezTo>
                    <a:pt x="760243" y="409812"/>
                    <a:pt x="749282" y="397854"/>
                    <a:pt x="735332" y="397854"/>
                  </a:cubicBezTo>
                  <a:cubicBezTo>
                    <a:pt x="716399" y="397854"/>
                    <a:pt x="702449" y="422766"/>
                    <a:pt x="694477" y="447677"/>
                  </a:cubicBezTo>
                  <a:cubicBezTo>
                    <a:pt x="678534" y="494510"/>
                    <a:pt x="670562" y="518425"/>
                    <a:pt x="674548" y="428744"/>
                  </a:cubicBezTo>
                  <a:cubicBezTo>
                    <a:pt x="676292" y="386644"/>
                    <a:pt x="669255" y="342240"/>
                    <a:pt x="655491" y="299221"/>
                  </a:cubicBezTo>
                  <a:lnTo>
                    <a:pt x="636352" y="251792"/>
                  </a:lnTo>
                  <a:lnTo>
                    <a:pt x="618926" y="230673"/>
                  </a:lnTo>
                  <a:cubicBezTo>
                    <a:pt x="600252" y="211979"/>
                    <a:pt x="578777" y="205624"/>
                    <a:pt x="530971" y="218335"/>
                  </a:cubicBezTo>
                  <a:cubicBezTo>
                    <a:pt x="495117" y="228305"/>
                    <a:pt x="451295" y="233290"/>
                    <a:pt x="404485" y="233290"/>
                  </a:cubicBezTo>
                  <a:cubicBezTo>
                    <a:pt x="358672" y="233290"/>
                    <a:pt x="314850" y="228305"/>
                    <a:pt x="278996" y="218335"/>
                  </a:cubicBezTo>
                  <a:cubicBezTo>
                    <a:pt x="224467" y="204128"/>
                    <a:pt x="195709" y="211232"/>
                    <a:pt x="174234" y="232075"/>
                  </a:cubicBezTo>
                  <a:lnTo>
                    <a:pt x="160439" y="249652"/>
                  </a:lnTo>
                  <a:lnTo>
                    <a:pt x="140744" y="298380"/>
                  </a:lnTo>
                  <a:cubicBezTo>
                    <a:pt x="126872" y="341679"/>
                    <a:pt x="119772" y="386395"/>
                    <a:pt x="121516" y="428744"/>
                  </a:cubicBezTo>
                  <a:cubicBezTo>
                    <a:pt x="125502" y="518425"/>
                    <a:pt x="116534" y="494510"/>
                    <a:pt x="100590" y="447677"/>
                  </a:cubicBezTo>
                  <a:cubicBezTo>
                    <a:pt x="91622" y="422766"/>
                    <a:pt x="78668" y="397854"/>
                    <a:pt x="58739" y="397854"/>
                  </a:cubicBezTo>
                  <a:cubicBezTo>
                    <a:pt x="44789" y="397854"/>
                    <a:pt x="34824" y="409812"/>
                    <a:pt x="29842" y="419776"/>
                  </a:cubicBezTo>
                  <a:cubicBezTo>
                    <a:pt x="18881" y="443691"/>
                    <a:pt x="-5034" y="419776"/>
                    <a:pt x="945" y="375932"/>
                  </a:cubicBezTo>
                  <a:cubicBezTo>
                    <a:pt x="11532" y="290611"/>
                    <a:pt x="69217" y="183882"/>
                    <a:pt x="145781" y="111454"/>
                  </a:cubicBezTo>
                  <a:lnTo>
                    <a:pt x="165784" y="95238"/>
                  </a:lnTo>
                  <a:lnTo>
                    <a:pt x="174755" y="82647"/>
                  </a:lnTo>
                  <a:cubicBezTo>
                    <a:pt x="222538" y="32386"/>
                    <a:pt x="295180" y="0"/>
                    <a:pt x="3975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auto">
            <a:xfrm>
              <a:off x="976279" y="2161383"/>
              <a:ext cx="703104" cy="685713"/>
            </a:xfrm>
            <a:custGeom>
              <a:avLst/>
              <a:gdLst>
                <a:gd name="T0" fmla="*/ 350 w 706"/>
                <a:gd name="T1" fmla="*/ 361 h 688"/>
                <a:gd name="T2" fmla="*/ 515 w 706"/>
                <a:gd name="T3" fmla="*/ 394 h 688"/>
                <a:gd name="T4" fmla="*/ 522 w 706"/>
                <a:gd name="T5" fmla="*/ 400 h 688"/>
                <a:gd name="T6" fmla="*/ 630 w 706"/>
                <a:gd name="T7" fmla="*/ 94 h 688"/>
                <a:gd name="T8" fmla="*/ 676 w 706"/>
                <a:gd name="T9" fmla="*/ 121 h 688"/>
                <a:gd name="T10" fmla="*/ 654 w 706"/>
                <a:gd name="T11" fmla="*/ 384 h 688"/>
                <a:gd name="T12" fmla="*/ 362 w 706"/>
                <a:gd name="T13" fmla="*/ 688 h 688"/>
                <a:gd name="T14" fmla="*/ 353 w 706"/>
                <a:gd name="T15" fmla="*/ 687 h 688"/>
                <a:gd name="T16" fmla="*/ 350 w 706"/>
                <a:gd name="T17" fmla="*/ 687 h 688"/>
                <a:gd name="T18" fmla="*/ 350 w 706"/>
                <a:gd name="T19" fmla="*/ 552 h 688"/>
                <a:gd name="T20" fmla="*/ 353 w 706"/>
                <a:gd name="T21" fmla="*/ 552 h 688"/>
                <a:gd name="T22" fmla="*/ 413 w 706"/>
                <a:gd name="T23" fmla="*/ 573 h 688"/>
                <a:gd name="T24" fmla="*/ 492 w 706"/>
                <a:gd name="T25" fmla="*/ 483 h 688"/>
                <a:gd name="T26" fmla="*/ 350 w 706"/>
                <a:gd name="T27" fmla="*/ 409 h 688"/>
                <a:gd name="T28" fmla="*/ 350 w 706"/>
                <a:gd name="T29" fmla="*/ 361 h 688"/>
                <a:gd name="T30" fmla="*/ 179 w 706"/>
                <a:gd name="T31" fmla="*/ 400 h 688"/>
                <a:gd name="T32" fmla="*/ 185 w 706"/>
                <a:gd name="T33" fmla="*/ 394 h 688"/>
                <a:gd name="T34" fmla="*/ 350 w 706"/>
                <a:gd name="T35" fmla="*/ 361 h 688"/>
                <a:gd name="T36" fmla="*/ 350 w 706"/>
                <a:gd name="T37" fmla="*/ 361 h 688"/>
                <a:gd name="T38" fmla="*/ 350 w 706"/>
                <a:gd name="T39" fmla="*/ 409 h 688"/>
                <a:gd name="T40" fmla="*/ 208 w 706"/>
                <a:gd name="T41" fmla="*/ 478 h 688"/>
                <a:gd name="T42" fmla="*/ 293 w 706"/>
                <a:gd name="T43" fmla="*/ 573 h 688"/>
                <a:gd name="T44" fmla="*/ 350 w 706"/>
                <a:gd name="T45" fmla="*/ 552 h 688"/>
                <a:gd name="T46" fmla="*/ 350 w 706"/>
                <a:gd name="T47" fmla="*/ 687 h 688"/>
                <a:gd name="T48" fmla="*/ 344 w 706"/>
                <a:gd name="T49" fmla="*/ 688 h 688"/>
                <a:gd name="T50" fmla="*/ 53 w 706"/>
                <a:gd name="T51" fmla="*/ 384 h 688"/>
                <a:gd name="T52" fmla="*/ 30 w 706"/>
                <a:gd name="T53" fmla="*/ 121 h 688"/>
                <a:gd name="T54" fmla="*/ 76 w 706"/>
                <a:gd name="T55" fmla="*/ 94 h 688"/>
                <a:gd name="T56" fmla="*/ 179 w 706"/>
                <a:gd name="T57" fmla="*/ 40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6" h="688">
                  <a:moveTo>
                    <a:pt x="350" y="361"/>
                  </a:moveTo>
                  <a:cubicBezTo>
                    <a:pt x="431" y="348"/>
                    <a:pt x="484" y="370"/>
                    <a:pt x="515" y="394"/>
                  </a:cubicBezTo>
                  <a:cubicBezTo>
                    <a:pt x="518" y="396"/>
                    <a:pt x="520" y="398"/>
                    <a:pt x="522" y="400"/>
                  </a:cubicBezTo>
                  <a:cubicBezTo>
                    <a:pt x="610" y="451"/>
                    <a:pt x="636" y="209"/>
                    <a:pt x="630" y="94"/>
                  </a:cubicBezTo>
                  <a:cubicBezTo>
                    <a:pt x="627" y="0"/>
                    <a:pt x="706" y="77"/>
                    <a:pt x="676" y="121"/>
                  </a:cubicBezTo>
                  <a:cubicBezTo>
                    <a:pt x="646" y="165"/>
                    <a:pt x="642" y="229"/>
                    <a:pt x="654" y="384"/>
                  </a:cubicBezTo>
                  <a:cubicBezTo>
                    <a:pt x="665" y="540"/>
                    <a:pt x="470" y="688"/>
                    <a:pt x="362" y="688"/>
                  </a:cubicBezTo>
                  <a:cubicBezTo>
                    <a:pt x="359" y="688"/>
                    <a:pt x="356" y="687"/>
                    <a:pt x="353" y="687"/>
                  </a:cubicBezTo>
                  <a:cubicBezTo>
                    <a:pt x="352" y="687"/>
                    <a:pt x="351" y="687"/>
                    <a:pt x="350" y="687"/>
                  </a:cubicBezTo>
                  <a:cubicBezTo>
                    <a:pt x="350" y="552"/>
                    <a:pt x="350" y="552"/>
                    <a:pt x="350" y="552"/>
                  </a:cubicBezTo>
                  <a:cubicBezTo>
                    <a:pt x="351" y="552"/>
                    <a:pt x="352" y="552"/>
                    <a:pt x="353" y="552"/>
                  </a:cubicBezTo>
                  <a:cubicBezTo>
                    <a:pt x="375" y="552"/>
                    <a:pt x="390" y="581"/>
                    <a:pt x="413" y="573"/>
                  </a:cubicBezTo>
                  <a:cubicBezTo>
                    <a:pt x="468" y="555"/>
                    <a:pt x="492" y="521"/>
                    <a:pt x="492" y="483"/>
                  </a:cubicBezTo>
                  <a:cubicBezTo>
                    <a:pt x="492" y="433"/>
                    <a:pt x="421" y="409"/>
                    <a:pt x="350" y="409"/>
                  </a:cubicBezTo>
                  <a:lnTo>
                    <a:pt x="350" y="361"/>
                  </a:lnTo>
                  <a:close/>
                  <a:moveTo>
                    <a:pt x="179" y="400"/>
                  </a:moveTo>
                  <a:cubicBezTo>
                    <a:pt x="181" y="398"/>
                    <a:pt x="183" y="396"/>
                    <a:pt x="185" y="394"/>
                  </a:cubicBezTo>
                  <a:cubicBezTo>
                    <a:pt x="217" y="370"/>
                    <a:pt x="269" y="348"/>
                    <a:pt x="350" y="361"/>
                  </a:cubicBezTo>
                  <a:cubicBezTo>
                    <a:pt x="350" y="361"/>
                    <a:pt x="350" y="361"/>
                    <a:pt x="350" y="361"/>
                  </a:cubicBezTo>
                  <a:cubicBezTo>
                    <a:pt x="350" y="409"/>
                    <a:pt x="350" y="409"/>
                    <a:pt x="350" y="409"/>
                  </a:cubicBezTo>
                  <a:cubicBezTo>
                    <a:pt x="281" y="409"/>
                    <a:pt x="212" y="433"/>
                    <a:pt x="208" y="478"/>
                  </a:cubicBezTo>
                  <a:cubicBezTo>
                    <a:pt x="206" y="516"/>
                    <a:pt x="236" y="554"/>
                    <a:pt x="293" y="573"/>
                  </a:cubicBezTo>
                  <a:cubicBezTo>
                    <a:pt x="315" y="581"/>
                    <a:pt x="330" y="555"/>
                    <a:pt x="350" y="552"/>
                  </a:cubicBezTo>
                  <a:cubicBezTo>
                    <a:pt x="350" y="687"/>
                    <a:pt x="350" y="687"/>
                    <a:pt x="350" y="687"/>
                  </a:cubicBezTo>
                  <a:cubicBezTo>
                    <a:pt x="348" y="687"/>
                    <a:pt x="346" y="688"/>
                    <a:pt x="344" y="688"/>
                  </a:cubicBezTo>
                  <a:cubicBezTo>
                    <a:pt x="237" y="688"/>
                    <a:pt x="41" y="540"/>
                    <a:pt x="53" y="384"/>
                  </a:cubicBezTo>
                  <a:cubicBezTo>
                    <a:pt x="64" y="229"/>
                    <a:pt x="60" y="165"/>
                    <a:pt x="30" y="121"/>
                  </a:cubicBezTo>
                  <a:cubicBezTo>
                    <a:pt x="0" y="77"/>
                    <a:pt x="80" y="0"/>
                    <a:pt x="76" y="94"/>
                  </a:cubicBezTo>
                  <a:cubicBezTo>
                    <a:pt x="71" y="209"/>
                    <a:pt x="90" y="451"/>
                    <a:pt x="179" y="4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3239551" y="2248516"/>
            <a:ext cx="5635625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flipV="1">
            <a:off x="4682173" y="3093066"/>
            <a:ext cx="3917950" cy="2667000"/>
          </a:xfrm>
          <a:custGeom>
            <a:avLst/>
            <a:gdLst>
              <a:gd name="T0" fmla="*/ 3704 w 4936"/>
              <a:gd name="T1" fmla="*/ 3003 h 3359"/>
              <a:gd name="T2" fmla="*/ 3884 w 4936"/>
              <a:gd name="T3" fmla="*/ 2648 h 3359"/>
              <a:gd name="T4" fmla="*/ 3941 w 4936"/>
              <a:gd name="T5" fmla="*/ 2470 h 3359"/>
              <a:gd name="T6" fmla="*/ 3981 w 4936"/>
              <a:gd name="T7" fmla="*/ 2229 h 3359"/>
              <a:gd name="T8" fmla="*/ 3991 w 4936"/>
              <a:gd name="T9" fmla="*/ 1986 h 3359"/>
              <a:gd name="T10" fmla="*/ 3972 w 4936"/>
              <a:gd name="T11" fmla="*/ 1743 h 3359"/>
              <a:gd name="T12" fmla="*/ 3934 w 4936"/>
              <a:gd name="T13" fmla="*/ 1544 h 3359"/>
              <a:gd name="T14" fmla="*/ 3859 w 4936"/>
              <a:gd name="T15" fmla="*/ 1304 h 3359"/>
              <a:gd name="T16" fmla="*/ 3754 w 4936"/>
              <a:gd name="T17" fmla="*/ 1075 h 3359"/>
              <a:gd name="T18" fmla="*/ 3650 w 4936"/>
              <a:gd name="T19" fmla="*/ 899 h 3359"/>
              <a:gd name="T20" fmla="*/ 3497 w 4936"/>
              <a:gd name="T21" fmla="*/ 698 h 3359"/>
              <a:gd name="T22" fmla="*/ 3319 w 4936"/>
              <a:gd name="T23" fmla="*/ 518 h 3359"/>
              <a:gd name="T24" fmla="*/ 3163 w 4936"/>
              <a:gd name="T25" fmla="*/ 390 h 3359"/>
              <a:gd name="T26" fmla="*/ 2958 w 4936"/>
              <a:gd name="T27" fmla="*/ 258 h 3359"/>
              <a:gd name="T28" fmla="*/ 2740 w 4936"/>
              <a:gd name="T29" fmla="*/ 153 h 3359"/>
              <a:gd name="T30" fmla="*/ 2508 w 4936"/>
              <a:gd name="T31" fmla="*/ 74 h 3359"/>
              <a:gd name="T32" fmla="*/ 2317 w 4936"/>
              <a:gd name="T33" fmla="*/ 30 h 3359"/>
              <a:gd name="T34" fmla="*/ 2076 w 4936"/>
              <a:gd name="T35" fmla="*/ 2 h 3359"/>
              <a:gd name="T36" fmla="*/ 1833 w 4936"/>
              <a:gd name="T37" fmla="*/ 3 h 3359"/>
              <a:gd name="T38" fmla="*/ 1636 w 4936"/>
              <a:gd name="T39" fmla="*/ 26 h 3359"/>
              <a:gd name="T40" fmla="*/ 1391 w 4936"/>
              <a:gd name="T41" fmla="*/ 82 h 3359"/>
              <a:gd name="T42" fmla="*/ 1154 w 4936"/>
              <a:gd name="T43" fmla="*/ 170 h 3359"/>
              <a:gd name="T44" fmla="*/ 928 w 4936"/>
              <a:gd name="T45" fmla="*/ 287 h 3359"/>
              <a:gd name="T46" fmla="*/ 760 w 4936"/>
              <a:gd name="T47" fmla="*/ 400 h 3359"/>
              <a:gd name="T48" fmla="*/ 566 w 4936"/>
              <a:gd name="T49" fmla="*/ 562 h 3359"/>
              <a:gd name="T50" fmla="*/ 396 w 4936"/>
              <a:gd name="T51" fmla="*/ 748 h 3359"/>
              <a:gd name="T52" fmla="*/ 277 w 4936"/>
              <a:gd name="T53" fmla="*/ 908 h 3359"/>
              <a:gd name="T54" fmla="*/ 155 w 4936"/>
              <a:gd name="T55" fmla="*/ 1119 h 3359"/>
              <a:gd name="T56" fmla="*/ 61 w 4936"/>
              <a:gd name="T57" fmla="*/ 1343 h 3359"/>
              <a:gd name="T58" fmla="*/ 4 w 4936"/>
              <a:gd name="T59" fmla="*/ 1530 h 3359"/>
              <a:gd name="T60" fmla="*/ 8 w 4936"/>
              <a:gd name="T61" fmla="*/ 1599 h 3359"/>
              <a:gd name="T62" fmla="*/ 67 w 4936"/>
              <a:gd name="T63" fmla="*/ 1666 h 3359"/>
              <a:gd name="T64" fmla="*/ 113 w 4936"/>
              <a:gd name="T65" fmla="*/ 1678 h 3359"/>
              <a:gd name="T66" fmla="*/ 197 w 4936"/>
              <a:gd name="T67" fmla="*/ 1647 h 3359"/>
              <a:gd name="T68" fmla="*/ 233 w 4936"/>
              <a:gd name="T69" fmla="*/ 1588 h 3359"/>
              <a:gd name="T70" fmla="*/ 350 w 4936"/>
              <a:gd name="T71" fmla="*/ 1262 h 3359"/>
              <a:gd name="T72" fmla="*/ 524 w 4936"/>
              <a:gd name="T73" fmla="*/ 968 h 3359"/>
              <a:gd name="T74" fmla="*/ 830 w 4936"/>
              <a:gd name="T75" fmla="*/ 644 h 3359"/>
              <a:gd name="T76" fmla="*/ 1129 w 4936"/>
              <a:gd name="T77" fmla="*/ 445 h 3359"/>
              <a:gd name="T78" fmla="*/ 1544 w 4936"/>
              <a:gd name="T79" fmla="*/ 287 h 3359"/>
              <a:gd name="T80" fmla="*/ 1890 w 4936"/>
              <a:gd name="T81" fmla="*/ 239 h 3359"/>
              <a:gd name="T82" fmla="*/ 2319 w 4936"/>
              <a:gd name="T83" fmla="*/ 271 h 3359"/>
              <a:gd name="T84" fmla="*/ 2650 w 4936"/>
              <a:gd name="T85" fmla="*/ 373 h 3359"/>
              <a:gd name="T86" fmla="*/ 3023 w 4936"/>
              <a:gd name="T87" fmla="*/ 581 h 3359"/>
              <a:gd name="T88" fmla="*/ 3287 w 4936"/>
              <a:gd name="T89" fmla="*/ 820 h 3359"/>
              <a:gd name="T90" fmla="*/ 3501 w 4936"/>
              <a:gd name="T91" fmla="*/ 1107 h 3359"/>
              <a:gd name="T92" fmla="*/ 3681 w 4936"/>
              <a:gd name="T93" fmla="*/ 1515 h 3359"/>
              <a:gd name="T94" fmla="*/ 3746 w 4936"/>
              <a:gd name="T95" fmla="*/ 1861 h 3359"/>
              <a:gd name="T96" fmla="*/ 3735 w 4936"/>
              <a:gd name="T97" fmla="*/ 2288 h 3359"/>
              <a:gd name="T98" fmla="*/ 3668 w 4936"/>
              <a:gd name="T99" fmla="*/ 2546 h 3359"/>
              <a:gd name="T100" fmla="*/ 3515 w 4936"/>
              <a:gd name="T101" fmla="*/ 2862 h 3359"/>
              <a:gd name="T102" fmla="*/ 3239 w 4936"/>
              <a:gd name="T103" fmla="*/ 3241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36" h="3359">
                <a:moveTo>
                  <a:pt x="4936" y="3122"/>
                </a:moveTo>
                <a:lnTo>
                  <a:pt x="4527" y="2885"/>
                </a:lnTo>
                <a:lnTo>
                  <a:pt x="4527" y="3003"/>
                </a:lnTo>
                <a:lnTo>
                  <a:pt x="3704" y="3003"/>
                </a:lnTo>
                <a:lnTo>
                  <a:pt x="3704" y="3003"/>
                </a:lnTo>
                <a:lnTo>
                  <a:pt x="3752" y="2923"/>
                </a:lnTo>
                <a:lnTo>
                  <a:pt x="3794" y="2847"/>
                </a:lnTo>
                <a:lnTo>
                  <a:pt x="3828" y="2774"/>
                </a:lnTo>
                <a:lnTo>
                  <a:pt x="3859" y="2707"/>
                </a:lnTo>
                <a:lnTo>
                  <a:pt x="3884" y="2648"/>
                </a:lnTo>
                <a:lnTo>
                  <a:pt x="3903" y="2598"/>
                </a:lnTo>
                <a:lnTo>
                  <a:pt x="3928" y="2525"/>
                </a:lnTo>
                <a:lnTo>
                  <a:pt x="3930" y="2517"/>
                </a:lnTo>
                <a:lnTo>
                  <a:pt x="3930" y="2517"/>
                </a:lnTo>
                <a:lnTo>
                  <a:pt x="3941" y="2470"/>
                </a:lnTo>
                <a:lnTo>
                  <a:pt x="3951" y="2422"/>
                </a:lnTo>
                <a:lnTo>
                  <a:pt x="3960" y="2374"/>
                </a:lnTo>
                <a:lnTo>
                  <a:pt x="3968" y="2326"/>
                </a:lnTo>
                <a:lnTo>
                  <a:pt x="3976" y="2278"/>
                </a:lnTo>
                <a:lnTo>
                  <a:pt x="3981" y="2229"/>
                </a:lnTo>
                <a:lnTo>
                  <a:pt x="3985" y="2181"/>
                </a:lnTo>
                <a:lnTo>
                  <a:pt x="3989" y="2133"/>
                </a:lnTo>
                <a:lnTo>
                  <a:pt x="3991" y="2083"/>
                </a:lnTo>
                <a:lnTo>
                  <a:pt x="3991" y="2035"/>
                </a:lnTo>
                <a:lnTo>
                  <a:pt x="3991" y="1986"/>
                </a:lnTo>
                <a:lnTo>
                  <a:pt x="3989" y="1938"/>
                </a:lnTo>
                <a:lnTo>
                  <a:pt x="3987" y="1890"/>
                </a:lnTo>
                <a:lnTo>
                  <a:pt x="3983" y="1840"/>
                </a:lnTo>
                <a:lnTo>
                  <a:pt x="3978" y="1792"/>
                </a:lnTo>
                <a:lnTo>
                  <a:pt x="3972" y="1743"/>
                </a:lnTo>
                <a:lnTo>
                  <a:pt x="3972" y="1743"/>
                </a:lnTo>
                <a:lnTo>
                  <a:pt x="3964" y="1693"/>
                </a:lnTo>
                <a:lnTo>
                  <a:pt x="3955" y="1643"/>
                </a:lnTo>
                <a:lnTo>
                  <a:pt x="3945" y="1593"/>
                </a:lnTo>
                <a:lnTo>
                  <a:pt x="3934" y="1544"/>
                </a:lnTo>
                <a:lnTo>
                  <a:pt x="3922" y="1496"/>
                </a:lnTo>
                <a:lnTo>
                  <a:pt x="3907" y="1448"/>
                </a:lnTo>
                <a:lnTo>
                  <a:pt x="3893" y="1400"/>
                </a:lnTo>
                <a:lnTo>
                  <a:pt x="3876" y="1352"/>
                </a:lnTo>
                <a:lnTo>
                  <a:pt x="3859" y="1304"/>
                </a:lnTo>
                <a:lnTo>
                  <a:pt x="3840" y="1257"/>
                </a:lnTo>
                <a:lnTo>
                  <a:pt x="3821" y="1211"/>
                </a:lnTo>
                <a:lnTo>
                  <a:pt x="3800" y="1165"/>
                </a:lnTo>
                <a:lnTo>
                  <a:pt x="3779" y="1119"/>
                </a:lnTo>
                <a:lnTo>
                  <a:pt x="3754" y="1075"/>
                </a:lnTo>
                <a:lnTo>
                  <a:pt x="3729" y="1029"/>
                </a:lnTo>
                <a:lnTo>
                  <a:pt x="3704" y="985"/>
                </a:lnTo>
                <a:lnTo>
                  <a:pt x="3704" y="985"/>
                </a:lnTo>
                <a:lnTo>
                  <a:pt x="3677" y="941"/>
                </a:lnTo>
                <a:lnTo>
                  <a:pt x="3650" y="899"/>
                </a:lnTo>
                <a:lnTo>
                  <a:pt x="3622" y="857"/>
                </a:lnTo>
                <a:lnTo>
                  <a:pt x="3591" y="817"/>
                </a:lnTo>
                <a:lnTo>
                  <a:pt x="3561" y="776"/>
                </a:lnTo>
                <a:lnTo>
                  <a:pt x="3530" y="736"/>
                </a:lnTo>
                <a:lnTo>
                  <a:pt x="3497" y="698"/>
                </a:lnTo>
                <a:lnTo>
                  <a:pt x="3463" y="660"/>
                </a:lnTo>
                <a:lnTo>
                  <a:pt x="3429" y="623"/>
                </a:lnTo>
                <a:lnTo>
                  <a:pt x="3394" y="587"/>
                </a:lnTo>
                <a:lnTo>
                  <a:pt x="3358" y="553"/>
                </a:lnTo>
                <a:lnTo>
                  <a:pt x="3319" y="518"/>
                </a:lnTo>
                <a:lnTo>
                  <a:pt x="3283" y="486"/>
                </a:lnTo>
                <a:lnTo>
                  <a:pt x="3243" y="453"/>
                </a:lnTo>
                <a:lnTo>
                  <a:pt x="3205" y="421"/>
                </a:lnTo>
                <a:lnTo>
                  <a:pt x="3163" y="390"/>
                </a:lnTo>
                <a:lnTo>
                  <a:pt x="3163" y="390"/>
                </a:lnTo>
                <a:lnTo>
                  <a:pt x="3124" y="361"/>
                </a:lnTo>
                <a:lnTo>
                  <a:pt x="3082" y="334"/>
                </a:lnTo>
                <a:lnTo>
                  <a:pt x="3042" y="308"/>
                </a:lnTo>
                <a:lnTo>
                  <a:pt x="3000" y="283"/>
                </a:lnTo>
                <a:lnTo>
                  <a:pt x="2958" y="258"/>
                </a:lnTo>
                <a:lnTo>
                  <a:pt x="2916" y="235"/>
                </a:lnTo>
                <a:lnTo>
                  <a:pt x="2872" y="212"/>
                </a:lnTo>
                <a:lnTo>
                  <a:pt x="2828" y="191"/>
                </a:lnTo>
                <a:lnTo>
                  <a:pt x="2784" y="172"/>
                </a:lnTo>
                <a:lnTo>
                  <a:pt x="2740" y="153"/>
                </a:lnTo>
                <a:lnTo>
                  <a:pt x="2694" y="135"/>
                </a:lnTo>
                <a:lnTo>
                  <a:pt x="2648" y="118"/>
                </a:lnTo>
                <a:lnTo>
                  <a:pt x="2602" y="101"/>
                </a:lnTo>
                <a:lnTo>
                  <a:pt x="2556" y="88"/>
                </a:lnTo>
                <a:lnTo>
                  <a:pt x="2508" y="74"/>
                </a:lnTo>
                <a:lnTo>
                  <a:pt x="2460" y="61"/>
                </a:lnTo>
                <a:lnTo>
                  <a:pt x="2460" y="61"/>
                </a:lnTo>
                <a:lnTo>
                  <a:pt x="2413" y="49"/>
                </a:lnTo>
                <a:lnTo>
                  <a:pt x="2365" y="40"/>
                </a:lnTo>
                <a:lnTo>
                  <a:pt x="2317" y="30"/>
                </a:lnTo>
                <a:lnTo>
                  <a:pt x="2269" y="23"/>
                </a:lnTo>
                <a:lnTo>
                  <a:pt x="2221" y="15"/>
                </a:lnTo>
                <a:lnTo>
                  <a:pt x="2172" y="9"/>
                </a:lnTo>
                <a:lnTo>
                  <a:pt x="2124" y="5"/>
                </a:lnTo>
                <a:lnTo>
                  <a:pt x="2076" y="2"/>
                </a:lnTo>
                <a:lnTo>
                  <a:pt x="2026" y="0"/>
                </a:lnTo>
                <a:lnTo>
                  <a:pt x="1978" y="0"/>
                </a:lnTo>
                <a:lnTo>
                  <a:pt x="1929" y="0"/>
                </a:lnTo>
                <a:lnTo>
                  <a:pt x="1881" y="2"/>
                </a:lnTo>
                <a:lnTo>
                  <a:pt x="1833" y="3"/>
                </a:lnTo>
                <a:lnTo>
                  <a:pt x="1783" y="7"/>
                </a:lnTo>
                <a:lnTo>
                  <a:pt x="1735" y="13"/>
                </a:lnTo>
                <a:lnTo>
                  <a:pt x="1686" y="19"/>
                </a:lnTo>
                <a:lnTo>
                  <a:pt x="1686" y="19"/>
                </a:lnTo>
                <a:lnTo>
                  <a:pt x="1636" y="26"/>
                </a:lnTo>
                <a:lnTo>
                  <a:pt x="1586" y="36"/>
                </a:lnTo>
                <a:lnTo>
                  <a:pt x="1536" y="46"/>
                </a:lnTo>
                <a:lnTo>
                  <a:pt x="1487" y="57"/>
                </a:lnTo>
                <a:lnTo>
                  <a:pt x="1439" y="69"/>
                </a:lnTo>
                <a:lnTo>
                  <a:pt x="1391" y="82"/>
                </a:lnTo>
                <a:lnTo>
                  <a:pt x="1341" y="97"/>
                </a:lnTo>
                <a:lnTo>
                  <a:pt x="1295" y="114"/>
                </a:lnTo>
                <a:lnTo>
                  <a:pt x="1247" y="132"/>
                </a:lnTo>
                <a:lnTo>
                  <a:pt x="1200" y="151"/>
                </a:lnTo>
                <a:lnTo>
                  <a:pt x="1154" y="170"/>
                </a:lnTo>
                <a:lnTo>
                  <a:pt x="1108" y="191"/>
                </a:lnTo>
                <a:lnTo>
                  <a:pt x="1062" y="212"/>
                </a:lnTo>
                <a:lnTo>
                  <a:pt x="1018" y="237"/>
                </a:lnTo>
                <a:lnTo>
                  <a:pt x="972" y="260"/>
                </a:lnTo>
                <a:lnTo>
                  <a:pt x="928" y="287"/>
                </a:lnTo>
                <a:lnTo>
                  <a:pt x="928" y="287"/>
                </a:lnTo>
                <a:lnTo>
                  <a:pt x="884" y="313"/>
                </a:lnTo>
                <a:lnTo>
                  <a:pt x="842" y="340"/>
                </a:lnTo>
                <a:lnTo>
                  <a:pt x="800" y="369"/>
                </a:lnTo>
                <a:lnTo>
                  <a:pt x="760" y="400"/>
                </a:lnTo>
                <a:lnTo>
                  <a:pt x="719" y="430"/>
                </a:lnTo>
                <a:lnTo>
                  <a:pt x="679" y="461"/>
                </a:lnTo>
                <a:lnTo>
                  <a:pt x="641" y="493"/>
                </a:lnTo>
                <a:lnTo>
                  <a:pt x="603" y="528"/>
                </a:lnTo>
                <a:lnTo>
                  <a:pt x="566" y="562"/>
                </a:lnTo>
                <a:lnTo>
                  <a:pt x="530" y="597"/>
                </a:lnTo>
                <a:lnTo>
                  <a:pt x="496" y="633"/>
                </a:lnTo>
                <a:lnTo>
                  <a:pt x="461" y="669"/>
                </a:lnTo>
                <a:lnTo>
                  <a:pt x="427" y="708"/>
                </a:lnTo>
                <a:lnTo>
                  <a:pt x="396" y="748"/>
                </a:lnTo>
                <a:lnTo>
                  <a:pt x="364" y="786"/>
                </a:lnTo>
                <a:lnTo>
                  <a:pt x="333" y="828"/>
                </a:lnTo>
                <a:lnTo>
                  <a:pt x="333" y="828"/>
                </a:lnTo>
                <a:lnTo>
                  <a:pt x="304" y="866"/>
                </a:lnTo>
                <a:lnTo>
                  <a:pt x="277" y="908"/>
                </a:lnTo>
                <a:lnTo>
                  <a:pt x="251" y="949"/>
                </a:lnTo>
                <a:lnTo>
                  <a:pt x="226" y="991"/>
                </a:lnTo>
                <a:lnTo>
                  <a:pt x="201" y="1033"/>
                </a:lnTo>
                <a:lnTo>
                  <a:pt x="178" y="1075"/>
                </a:lnTo>
                <a:lnTo>
                  <a:pt x="155" y="1119"/>
                </a:lnTo>
                <a:lnTo>
                  <a:pt x="134" y="1163"/>
                </a:lnTo>
                <a:lnTo>
                  <a:pt x="115" y="1207"/>
                </a:lnTo>
                <a:lnTo>
                  <a:pt x="96" y="1251"/>
                </a:lnTo>
                <a:lnTo>
                  <a:pt x="77" y="1297"/>
                </a:lnTo>
                <a:lnTo>
                  <a:pt x="61" y="1343"/>
                </a:lnTo>
                <a:lnTo>
                  <a:pt x="44" y="1389"/>
                </a:lnTo>
                <a:lnTo>
                  <a:pt x="31" y="1435"/>
                </a:lnTo>
                <a:lnTo>
                  <a:pt x="15" y="1482"/>
                </a:lnTo>
                <a:lnTo>
                  <a:pt x="4" y="1530"/>
                </a:lnTo>
                <a:lnTo>
                  <a:pt x="4" y="1530"/>
                </a:lnTo>
                <a:lnTo>
                  <a:pt x="2" y="1542"/>
                </a:lnTo>
                <a:lnTo>
                  <a:pt x="0" y="1553"/>
                </a:lnTo>
                <a:lnTo>
                  <a:pt x="0" y="1565"/>
                </a:lnTo>
                <a:lnTo>
                  <a:pt x="2" y="1576"/>
                </a:lnTo>
                <a:lnTo>
                  <a:pt x="8" y="1599"/>
                </a:lnTo>
                <a:lnTo>
                  <a:pt x="17" y="1620"/>
                </a:lnTo>
                <a:lnTo>
                  <a:pt x="31" y="1637"/>
                </a:lnTo>
                <a:lnTo>
                  <a:pt x="48" y="1653"/>
                </a:lnTo>
                <a:lnTo>
                  <a:pt x="57" y="1660"/>
                </a:lnTo>
                <a:lnTo>
                  <a:pt x="67" y="1666"/>
                </a:lnTo>
                <a:lnTo>
                  <a:pt x="78" y="1670"/>
                </a:lnTo>
                <a:lnTo>
                  <a:pt x="90" y="1674"/>
                </a:lnTo>
                <a:lnTo>
                  <a:pt x="90" y="1674"/>
                </a:lnTo>
                <a:lnTo>
                  <a:pt x="101" y="1676"/>
                </a:lnTo>
                <a:lnTo>
                  <a:pt x="113" y="1678"/>
                </a:lnTo>
                <a:lnTo>
                  <a:pt x="124" y="1678"/>
                </a:lnTo>
                <a:lnTo>
                  <a:pt x="136" y="1676"/>
                </a:lnTo>
                <a:lnTo>
                  <a:pt x="159" y="1670"/>
                </a:lnTo>
                <a:lnTo>
                  <a:pt x="180" y="1660"/>
                </a:lnTo>
                <a:lnTo>
                  <a:pt x="197" y="1647"/>
                </a:lnTo>
                <a:lnTo>
                  <a:pt x="214" y="1630"/>
                </a:lnTo>
                <a:lnTo>
                  <a:pt x="220" y="1620"/>
                </a:lnTo>
                <a:lnTo>
                  <a:pt x="226" y="1611"/>
                </a:lnTo>
                <a:lnTo>
                  <a:pt x="230" y="1599"/>
                </a:lnTo>
                <a:lnTo>
                  <a:pt x="233" y="1588"/>
                </a:lnTo>
                <a:lnTo>
                  <a:pt x="233" y="1588"/>
                </a:lnTo>
                <a:lnTo>
                  <a:pt x="256" y="1503"/>
                </a:lnTo>
                <a:lnTo>
                  <a:pt x="283" y="1421"/>
                </a:lnTo>
                <a:lnTo>
                  <a:pt x="314" y="1341"/>
                </a:lnTo>
                <a:lnTo>
                  <a:pt x="350" y="1262"/>
                </a:lnTo>
                <a:lnTo>
                  <a:pt x="388" y="1186"/>
                </a:lnTo>
                <a:lnTo>
                  <a:pt x="430" y="1111"/>
                </a:lnTo>
                <a:lnTo>
                  <a:pt x="474" y="1039"/>
                </a:lnTo>
                <a:lnTo>
                  <a:pt x="524" y="968"/>
                </a:lnTo>
                <a:lnTo>
                  <a:pt x="524" y="968"/>
                </a:lnTo>
                <a:lnTo>
                  <a:pt x="580" y="897"/>
                </a:lnTo>
                <a:lnTo>
                  <a:pt x="637" y="828"/>
                </a:lnTo>
                <a:lnTo>
                  <a:pt x="698" y="765"/>
                </a:lnTo>
                <a:lnTo>
                  <a:pt x="763" y="704"/>
                </a:lnTo>
                <a:lnTo>
                  <a:pt x="830" y="644"/>
                </a:lnTo>
                <a:lnTo>
                  <a:pt x="901" y="589"/>
                </a:lnTo>
                <a:lnTo>
                  <a:pt x="974" y="537"/>
                </a:lnTo>
                <a:lnTo>
                  <a:pt x="1050" y="489"/>
                </a:lnTo>
                <a:lnTo>
                  <a:pt x="1050" y="489"/>
                </a:lnTo>
                <a:lnTo>
                  <a:pt x="1129" y="445"/>
                </a:lnTo>
                <a:lnTo>
                  <a:pt x="1209" y="405"/>
                </a:lnTo>
                <a:lnTo>
                  <a:pt x="1290" y="369"/>
                </a:lnTo>
                <a:lnTo>
                  <a:pt x="1374" y="338"/>
                </a:lnTo>
                <a:lnTo>
                  <a:pt x="1458" y="310"/>
                </a:lnTo>
                <a:lnTo>
                  <a:pt x="1544" y="287"/>
                </a:lnTo>
                <a:lnTo>
                  <a:pt x="1630" y="268"/>
                </a:lnTo>
                <a:lnTo>
                  <a:pt x="1718" y="254"/>
                </a:lnTo>
                <a:lnTo>
                  <a:pt x="1718" y="254"/>
                </a:lnTo>
                <a:lnTo>
                  <a:pt x="1804" y="245"/>
                </a:lnTo>
                <a:lnTo>
                  <a:pt x="1890" y="239"/>
                </a:lnTo>
                <a:lnTo>
                  <a:pt x="1976" y="237"/>
                </a:lnTo>
                <a:lnTo>
                  <a:pt x="2062" y="239"/>
                </a:lnTo>
                <a:lnTo>
                  <a:pt x="2149" y="246"/>
                </a:lnTo>
                <a:lnTo>
                  <a:pt x="2233" y="256"/>
                </a:lnTo>
                <a:lnTo>
                  <a:pt x="2319" y="271"/>
                </a:lnTo>
                <a:lnTo>
                  <a:pt x="2403" y="290"/>
                </a:lnTo>
                <a:lnTo>
                  <a:pt x="2403" y="290"/>
                </a:lnTo>
                <a:lnTo>
                  <a:pt x="2487" y="313"/>
                </a:lnTo>
                <a:lnTo>
                  <a:pt x="2569" y="340"/>
                </a:lnTo>
                <a:lnTo>
                  <a:pt x="2650" y="373"/>
                </a:lnTo>
                <a:lnTo>
                  <a:pt x="2728" y="407"/>
                </a:lnTo>
                <a:lnTo>
                  <a:pt x="2805" y="445"/>
                </a:lnTo>
                <a:lnTo>
                  <a:pt x="2879" y="488"/>
                </a:lnTo>
                <a:lnTo>
                  <a:pt x="2952" y="533"/>
                </a:lnTo>
                <a:lnTo>
                  <a:pt x="3023" y="581"/>
                </a:lnTo>
                <a:lnTo>
                  <a:pt x="3023" y="581"/>
                </a:lnTo>
                <a:lnTo>
                  <a:pt x="3094" y="637"/>
                </a:lnTo>
                <a:lnTo>
                  <a:pt x="3163" y="694"/>
                </a:lnTo>
                <a:lnTo>
                  <a:pt x="3226" y="755"/>
                </a:lnTo>
                <a:lnTo>
                  <a:pt x="3287" y="820"/>
                </a:lnTo>
                <a:lnTo>
                  <a:pt x="3346" y="887"/>
                </a:lnTo>
                <a:lnTo>
                  <a:pt x="3402" y="958"/>
                </a:lnTo>
                <a:lnTo>
                  <a:pt x="3451" y="1031"/>
                </a:lnTo>
                <a:lnTo>
                  <a:pt x="3501" y="1107"/>
                </a:lnTo>
                <a:lnTo>
                  <a:pt x="3501" y="1107"/>
                </a:lnTo>
                <a:lnTo>
                  <a:pt x="3545" y="1186"/>
                </a:lnTo>
                <a:lnTo>
                  <a:pt x="3585" y="1266"/>
                </a:lnTo>
                <a:lnTo>
                  <a:pt x="3622" y="1347"/>
                </a:lnTo>
                <a:lnTo>
                  <a:pt x="3652" y="1431"/>
                </a:lnTo>
                <a:lnTo>
                  <a:pt x="3681" y="1515"/>
                </a:lnTo>
                <a:lnTo>
                  <a:pt x="3704" y="1601"/>
                </a:lnTo>
                <a:lnTo>
                  <a:pt x="3723" y="1687"/>
                </a:lnTo>
                <a:lnTo>
                  <a:pt x="3737" y="1775"/>
                </a:lnTo>
                <a:lnTo>
                  <a:pt x="3737" y="1775"/>
                </a:lnTo>
                <a:lnTo>
                  <a:pt x="3746" y="1861"/>
                </a:lnTo>
                <a:lnTo>
                  <a:pt x="3752" y="1947"/>
                </a:lnTo>
                <a:lnTo>
                  <a:pt x="3754" y="2031"/>
                </a:lnTo>
                <a:lnTo>
                  <a:pt x="3752" y="2118"/>
                </a:lnTo>
                <a:lnTo>
                  <a:pt x="3744" y="2202"/>
                </a:lnTo>
                <a:lnTo>
                  <a:pt x="3735" y="2288"/>
                </a:lnTo>
                <a:lnTo>
                  <a:pt x="3719" y="2372"/>
                </a:lnTo>
                <a:lnTo>
                  <a:pt x="3700" y="2456"/>
                </a:lnTo>
                <a:lnTo>
                  <a:pt x="3700" y="2456"/>
                </a:lnTo>
                <a:lnTo>
                  <a:pt x="3687" y="2494"/>
                </a:lnTo>
                <a:lnTo>
                  <a:pt x="3668" y="2546"/>
                </a:lnTo>
                <a:lnTo>
                  <a:pt x="3641" y="2613"/>
                </a:lnTo>
                <a:lnTo>
                  <a:pt x="3606" y="2688"/>
                </a:lnTo>
                <a:lnTo>
                  <a:pt x="3564" y="2772"/>
                </a:lnTo>
                <a:lnTo>
                  <a:pt x="3539" y="2816"/>
                </a:lnTo>
                <a:lnTo>
                  <a:pt x="3515" y="2862"/>
                </a:lnTo>
                <a:lnTo>
                  <a:pt x="3486" y="2908"/>
                </a:lnTo>
                <a:lnTo>
                  <a:pt x="3455" y="2956"/>
                </a:lnTo>
                <a:lnTo>
                  <a:pt x="3421" y="3001"/>
                </a:lnTo>
                <a:lnTo>
                  <a:pt x="3386" y="3049"/>
                </a:lnTo>
                <a:lnTo>
                  <a:pt x="3239" y="3241"/>
                </a:lnTo>
                <a:lnTo>
                  <a:pt x="4527" y="3241"/>
                </a:lnTo>
                <a:lnTo>
                  <a:pt x="4527" y="3359"/>
                </a:lnTo>
                <a:lnTo>
                  <a:pt x="4936" y="31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 flipV="1">
            <a:off x="3655061" y="3599994"/>
            <a:ext cx="4370388" cy="2344222"/>
          </a:xfrm>
          <a:custGeom>
            <a:avLst/>
            <a:gdLst>
              <a:gd name="T0" fmla="*/ 5383 w 5504"/>
              <a:gd name="T1" fmla="*/ 1519 h 2706"/>
              <a:gd name="T2" fmla="*/ 5257 w 5504"/>
              <a:gd name="T3" fmla="*/ 1221 h 2706"/>
              <a:gd name="T4" fmla="*/ 5089 w 5504"/>
              <a:gd name="T5" fmla="*/ 943 h 2706"/>
              <a:gd name="T6" fmla="*/ 4911 w 5504"/>
              <a:gd name="T7" fmla="*/ 725 h 2706"/>
              <a:gd name="T8" fmla="*/ 4666 w 5504"/>
              <a:gd name="T9" fmla="*/ 498 h 2706"/>
              <a:gd name="T10" fmla="*/ 4435 w 5504"/>
              <a:gd name="T11" fmla="*/ 335 h 2706"/>
              <a:gd name="T12" fmla="*/ 4134 w 5504"/>
              <a:gd name="T13" fmla="*/ 178 h 2706"/>
              <a:gd name="T14" fmla="*/ 3817 w 5504"/>
              <a:gd name="T15" fmla="*/ 71 h 2706"/>
              <a:gd name="T16" fmla="*/ 3543 w 5504"/>
              <a:gd name="T17" fmla="*/ 17 h 2706"/>
              <a:gd name="T18" fmla="*/ 3220 w 5504"/>
              <a:gd name="T19" fmla="*/ 0 h 2706"/>
              <a:gd name="T20" fmla="*/ 2896 w 5504"/>
              <a:gd name="T21" fmla="*/ 29 h 2706"/>
              <a:gd name="T22" fmla="*/ 2630 w 5504"/>
              <a:gd name="T23" fmla="*/ 88 h 2706"/>
              <a:gd name="T24" fmla="*/ 2324 w 5504"/>
              <a:gd name="T25" fmla="*/ 201 h 2706"/>
              <a:gd name="T26" fmla="*/ 2039 w 5504"/>
              <a:gd name="T27" fmla="*/ 356 h 2706"/>
              <a:gd name="T28" fmla="*/ 1815 w 5504"/>
              <a:gd name="T29" fmla="*/ 521 h 2706"/>
              <a:gd name="T30" fmla="*/ 1574 w 5504"/>
              <a:gd name="T31" fmla="*/ 754 h 2706"/>
              <a:gd name="T32" fmla="*/ 1370 w 5504"/>
              <a:gd name="T33" fmla="*/ 1022 h 2706"/>
              <a:gd name="T34" fmla="*/ 1232 w 5504"/>
              <a:gd name="T35" fmla="*/ 1269 h 2706"/>
              <a:gd name="T36" fmla="*/ 1107 w 5504"/>
              <a:gd name="T37" fmla="*/ 1581 h 2706"/>
              <a:gd name="T38" fmla="*/ 1031 w 5504"/>
              <a:gd name="T39" fmla="*/ 1910 h 2706"/>
              <a:gd name="T40" fmla="*/ 1008 w 5504"/>
              <a:gd name="T41" fmla="*/ 2218 h 2706"/>
              <a:gd name="T42" fmla="*/ 409 w 5504"/>
              <a:gd name="T43" fmla="*/ 2706 h 2706"/>
              <a:gd name="T44" fmla="*/ 1257 w 5504"/>
              <a:gd name="T45" fmla="*/ 2401 h 2706"/>
              <a:gd name="T46" fmla="*/ 1247 w 5504"/>
              <a:gd name="T47" fmla="*/ 2124 h 2706"/>
              <a:gd name="T48" fmla="*/ 1283 w 5504"/>
              <a:gd name="T49" fmla="*/ 1846 h 2706"/>
              <a:gd name="T50" fmla="*/ 1366 w 5504"/>
              <a:gd name="T51" fmla="*/ 1558 h 2706"/>
              <a:gd name="T52" fmla="*/ 1490 w 5504"/>
              <a:gd name="T53" fmla="*/ 1282 h 2706"/>
              <a:gd name="T54" fmla="*/ 1626 w 5504"/>
              <a:gd name="T55" fmla="*/ 1068 h 2706"/>
              <a:gd name="T56" fmla="*/ 1821 w 5504"/>
              <a:gd name="T57" fmla="*/ 838 h 2706"/>
              <a:gd name="T58" fmla="*/ 2047 w 5504"/>
              <a:gd name="T59" fmla="*/ 641 h 2706"/>
              <a:gd name="T60" fmla="*/ 2252 w 5504"/>
              <a:gd name="T61" fmla="*/ 505 h 2706"/>
              <a:gd name="T62" fmla="*/ 2512 w 5504"/>
              <a:gd name="T63" fmla="*/ 379 h 2706"/>
              <a:gd name="T64" fmla="*/ 2791 w 5504"/>
              <a:gd name="T65" fmla="*/ 291 h 2706"/>
              <a:gd name="T66" fmla="*/ 3030 w 5504"/>
              <a:gd name="T67" fmla="*/ 249 h 2706"/>
              <a:gd name="T68" fmla="*/ 3319 w 5504"/>
              <a:gd name="T69" fmla="*/ 237 h 2706"/>
              <a:gd name="T70" fmla="*/ 3560 w 5504"/>
              <a:gd name="T71" fmla="*/ 260 h 2706"/>
              <a:gd name="T72" fmla="*/ 3855 w 5504"/>
              <a:gd name="T73" fmla="*/ 327 h 2706"/>
              <a:gd name="T74" fmla="*/ 4134 w 5504"/>
              <a:gd name="T75" fmla="*/ 438 h 2706"/>
              <a:gd name="T76" fmla="*/ 4354 w 5504"/>
              <a:gd name="T77" fmla="*/ 563 h 2706"/>
              <a:gd name="T78" fmla="*/ 4593 w 5504"/>
              <a:gd name="T79" fmla="*/ 746 h 2706"/>
              <a:gd name="T80" fmla="*/ 4804 w 5504"/>
              <a:gd name="T81" fmla="*/ 963 h 2706"/>
              <a:gd name="T82" fmla="*/ 4949 w 5504"/>
              <a:gd name="T83" fmla="*/ 1162 h 2706"/>
              <a:gd name="T84" fmla="*/ 5087 w 5504"/>
              <a:gd name="T85" fmla="*/ 1416 h 2706"/>
              <a:gd name="T86" fmla="*/ 5188 w 5504"/>
              <a:gd name="T87" fmla="*/ 1690 h 2706"/>
              <a:gd name="T88" fmla="*/ 5242 w 5504"/>
              <a:gd name="T89" fmla="*/ 1927 h 2706"/>
              <a:gd name="T90" fmla="*/ 5267 w 5504"/>
              <a:gd name="T91" fmla="*/ 2216 h 2706"/>
              <a:gd name="T92" fmla="*/ 5251 w 5504"/>
              <a:gd name="T93" fmla="*/ 2507 h 2706"/>
              <a:gd name="T94" fmla="*/ 5246 w 5504"/>
              <a:gd name="T95" fmla="*/ 2602 h 2706"/>
              <a:gd name="T96" fmla="*/ 5320 w 5504"/>
              <a:gd name="T97" fmla="*/ 2684 h 2706"/>
              <a:gd name="T98" fmla="*/ 5383 w 5504"/>
              <a:gd name="T99" fmla="*/ 2690 h 2706"/>
              <a:gd name="T100" fmla="*/ 5473 w 5504"/>
              <a:gd name="T101" fmla="*/ 2612 h 2706"/>
              <a:gd name="T102" fmla="*/ 5502 w 5504"/>
              <a:gd name="T103" fmla="*/ 2375 h 2706"/>
              <a:gd name="T104" fmla="*/ 5496 w 5504"/>
              <a:gd name="T105" fmla="*/ 2049 h 2706"/>
              <a:gd name="T106" fmla="*/ 5445 w 5504"/>
              <a:gd name="T107" fmla="*/ 1730 h 2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04" h="2706">
                <a:moveTo>
                  <a:pt x="5445" y="1730"/>
                </a:moveTo>
                <a:lnTo>
                  <a:pt x="5445" y="1730"/>
                </a:lnTo>
                <a:lnTo>
                  <a:pt x="5431" y="1676"/>
                </a:lnTo>
                <a:lnTo>
                  <a:pt x="5416" y="1625"/>
                </a:lnTo>
                <a:lnTo>
                  <a:pt x="5401" y="1571"/>
                </a:lnTo>
                <a:lnTo>
                  <a:pt x="5383" y="1519"/>
                </a:lnTo>
                <a:lnTo>
                  <a:pt x="5366" y="1470"/>
                </a:lnTo>
                <a:lnTo>
                  <a:pt x="5345" y="1418"/>
                </a:lnTo>
                <a:lnTo>
                  <a:pt x="5326" y="1368"/>
                </a:lnTo>
                <a:lnTo>
                  <a:pt x="5303" y="1318"/>
                </a:lnTo>
                <a:lnTo>
                  <a:pt x="5280" y="1271"/>
                </a:lnTo>
                <a:lnTo>
                  <a:pt x="5257" y="1221"/>
                </a:lnTo>
                <a:lnTo>
                  <a:pt x="5232" y="1173"/>
                </a:lnTo>
                <a:lnTo>
                  <a:pt x="5206" y="1127"/>
                </a:lnTo>
                <a:lnTo>
                  <a:pt x="5179" y="1079"/>
                </a:lnTo>
                <a:lnTo>
                  <a:pt x="5150" y="1033"/>
                </a:lnTo>
                <a:lnTo>
                  <a:pt x="5119" y="989"/>
                </a:lnTo>
                <a:lnTo>
                  <a:pt x="5089" y="943"/>
                </a:lnTo>
                <a:lnTo>
                  <a:pt x="5089" y="943"/>
                </a:lnTo>
                <a:lnTo>
                  <a:pt x="5054" y="899"/>
                </a:lnTo>
                <a:lnTo>
                  <a:pt x="5020" y="854"/>
                </a:lnTo>
                <a:lnTo>
                  <a:pt x="4986" y="810"/>
                </a:lnTo>
                <a:lnTo>
                  <a:pt x="4949" y="767"/>
                </a:lnTo>
                <a:lnTo>
                  <a:pt x="4911" y="725"/>
                </a:lnTo>
                <a:lnTo>
                  <a:pt x="4873" y="685"/>
                </a:lnTo>
                <a:lnTo>
                  <a:pt x="4834" y="645"/>
                </a:lnTo>
                <a:lnTo>
                  <a:pt x="4792" y="607"/>
                </a:lnTo>
                <a:lnTo>
                  <a:pt x="4752" y="568"/>
                </a:lnTo>
                <a:lnTo>
                  <a:pt x="4710" y="532"/>
                </a:lnTo>
                <a:lnTo>
                  <a:pt x="4666" y="498"/>
                </a:lnTo>
                <a:lnTo>
                  <a:pt x="4622" y="461"/>
                </a:lnTo>
                <a:lnTo>
                  <a:pt x="4576" y="429"/>
                </a:lnTo>
                <a:lnTo>
                  <a:pt x="4530" y="396"/>
                </a:lnTo>
                <a:lnTo>
                  <a:pt x="4484" y="364"/>
                </a:lnTo>
                <a:lnTo>
                  <a:pt x="4435" y="335"/>
                </a:lnTo>
                <a:lnTo>
                  <a:pt x="4435" y="335"/>
                </a:lnTo>
                <a:lnTo>
                  <a:pt x="4387" y="304"/>
                </a:lnTo>
                <a:lnTo>
                  <a:pt x="4337" y="278"/>
                </a:lnTo>
                <a:lnTo>
                  <a:pt x="4287" y="251"/>
                </a:lnTo>
                <a:lnTo>
                  <a:pt x="4237" y="226"/>
                </a:lnTo>
                <a:lnTo>
                  <a:pt x="4186" y="201"/>
                </a:lnTo>
                <a:lnTo>
                  <a:pt x="4134" y="178"/>
                </a:lnTo>
                <a:lnTo>
                  <a:pt x="4082" y="157"/>
                </a:lnTo>
                <a:lnTo>
                  <a:pt x="4031" y="138"/>
                </a:lnTo>
                <a:lnTo>
                  <a:pt x="3977" y="119"/>
                </a:lnTo>
                <a:lnTo>
                  <a:pt x="3926" y="102"/>
                </a:lnTo>
                <a:lnTo>
                  <a:pt x="3872" y="84"/>
                </a:lnTo>
                <a:lnTo>
                  <a:pt x="3817" y="71"/>
                </a:lnTo>
                <a:lnTo>
                  <a:pt x="3763" y="58"/>
                </a:lnTo>
                <a:lnTo>
                  <a:pt x="3707" y="46"/>
                </a:lnTo>
                <a:lnTo>
                  <a:pt x="3652" y="35"/>
                </a:lnTo>
                <a:lnTo>
                  <a:pt x="3597" y="25"/>
                </a:lnTo>
                <a:lnTo>
                  <a:pt x="3597" y="25"/>
                </a:lnTo>
                <a:lnTo>
                  <a:pt x="3543" y="17"/>
                </a:lnTo>
                <a:lnTo>
                  <a:pt x="3489" y="12"/>
                </a:lnTo>
                <a:lnTo>
                  <a:pt x="3436" y="6"/>
                </a:lnTo>
                <a:lnTo>
                  <a:pt x="3380" y="4"/>
                </a:lnTo>
                <a:lnTo>
                  <a:pt x="3327" y="0"/>
                </a:lnTo>
                <a:lnTo>
                  <a:pt x="3273" y="0"/>
                </a:lnTo>
                <a:lnTo>
                  <a:pt x="3220" y="0"/>
                </a:lnTo>
                <a:lnTo>
                  <a:pt x="3164" y="2"/>
                </a:lnTo>
                <a:lnTo>
                  <a:pt x="3111" y="4"/>
                </a:lnTo>
                <a:lnTo>
                  <a:pt x="3057" y="8"/>
                </a:lnTo>
                <a:lnTo>
                  <a:pt x="3003" y="14"/>
                </a:lnTo>
                <a:lnTo>
                  <a:pt x="2950" y="21"/>
                </a:lnTo>
                <a:lnTo>
                  <a:pt x="2896" y="29"/>
                </a:lnTo>
                <a:lnTo>
                  <a:pt x="2843" y="39"/>
                </a:lnTo>
                <a:lnTo>
                  <a:pt x="2789" y="50"/>
                </a:lnTo>
                <a:lnTo>
                  <a:pt x="2736" y="61"/>
                </a:lnTo>
                <a:lnTo>
                  <a:pt x="2736" y="61"/>
                </a:lnTo>
                <a:lnTo>
                  <a:pt x="2682" y="75"/>
                </a:lnTo>
                <a:lnTo>
                  <a:pt x="2630" y="88"/>
                </a:lnTo>
                <a:lnTo>
                  <a:pt x="2577" y="105"/>
                </a:lnTo>
                <a:lnTo>
                  <a:pt x="2525" y="121"/>
                </a:lnTo>
                <a:lnTo>
                  <a:pt x="2475" y="140"/>
                </a:lnTo>
                <a:lnTo>
                  <a:pt x="2424" y="159"/>
                </a:lnTo>
                <a:lnTo>
                  <a:pt x="2374" y="180"/>
                </a:lnTo>
                <a:lnTo>
                  <a:pt x="2324" y="201"/>
                </a:lnTo>
                <a:lnTo>
                  <a:pt x="2276" y="224"/>
                </a:lnTo>
                <a:lnTo>
                  <a:pt x="2227" y="249"/>
                </a:lnTo>
                <a:lnTo>
                  <a:pt x="2181" y="274"/>
                </a:lnTo>
                <a:lnTo>
                  <a:pt x="2133" y="301"/>
                </a:lnTo>
                <a:lnTo>
                  <a:pt x="2085" y="327"/>
                </a:lnTo>
                <a:lnTo>
                  <a:pt x="2039" y="356"/>
                </a:lnTo>
                <a:lnTo>
                  <a:pt x="1995" y="387"/>
                </a:lnTo>
                <a:lnTo>
                  <a:pt x="1949" y="417"/>
                </a:lnTo>
                <a:lnTo>
                  <a:pt x="1949" y="417"/>
                </a:lnTo>
                <a:lnTo>
                  <a:pt x="1905" y="450"/>
                </a:lnTo>
                <a:lnTo>
                  <a:pt x="1859" y="484"/>
                </a:lnTo>
                <a:lnTo>
                  <a:pt x="1815" y="521"/>
                </a:lnTo>
                <a:lnTo>
                  <a:pt x="1773" y="557"/>
                </a:lnTo>
                <a:lnTo>
                  <a:pt x="1731" y="593"/>
                </a:lnTo>
                <a:lnTo>
                  <a:pt x="1691" y="634"/>
                </a:lnTo>
                <a:lnTo>
                  <a:pt x="1651" y="672"/>
                </a:lnTo>
                <a:lnTo>
                  <a:pt x="1613" y="712"/>
                </a:lnTo>
                <a:lnTo>
                  <a:pt x="1574" y="754"/>
                </a:lnTo>
                <a:lnTo>
                  <a:pt x="1538" y="796"/>
                </a:lnTo>
                <a:lnTo>
                  <a:pt x="1503" y="840"/>
                </a:lnTo>
                <a:lnTo>
                  <a:pt x="1467" y="884"/>
                </a:lnTo>
                <a:lnTo>
                  <a:pt x="1435" y="930"/>
                </a:lnTo>
                <a:lnTo>
                  <a:pt x="1402" y="976"/>
                </a:lnTo>
                <a:lnTo>
                  <a:pt x="1370" y="1022"/>
                </a:lnTo>
                <a:lnTo>
                  <a:pt x="1341" y="1070"/>
                </a:lnTo>
                <a:lnTo>
                  <a:pt x="1341" y="1070"/>
                </a:lnTo>
                <a:lnTo>
                  <a:pt x="1310" y="1119"/>
                </a:lnTo>
                <a:lnTo>
                  <a:pt x="1283" y="1169"/>
                </a:lnTo>
                <a:lnTo>
                  <a:pt x="1257" y="1219"/>
                </a:lnTo>
                <a:lnTo>
                  <a:pt x="1232" y="1269"/>
                </a:lnTo>
                <a:lnTo>
                  <a:pt x="1207" y="1320"/>
                </a:lnTo>
                <a:lnTo>
                  <a:pt x="1184" y="1370"/>
                </a:lnTo>
                <a:lnTo>
                  <a:pt x="1163" y="1424"/>
                </a:lnTo>
                <a:lnTo>
                  <a:pt x="1144" y="1475"/>
                </a:lnTo>
                <a:lnTo>
                  <a:pt x="1125" y="1529"/>
                </a:lnTo>
                <a:lnTo>
                  <a:pt x="1107" y="1581"/>
                </a:lnTo>
                <a:lnTo>
                  <a:pt x="1092" y="1634"/>
                </a:lnTo>
                <a:lnTo>
                  <a:pt x="1077" y="1690"/>
                </a:lnTo>
                <a:lnTo>
                  <a:pt x="1063" y="1743"/>
                </a:lnTo>
                <a:lnTo>
                  <a:pt x="1052" y="1799"/>
                </a:lnTo>
                <a:lnTo>
                  <a:pt x="1040" y="1854"/>
                </a:lnTo>
                <a:lnTo>
                  <a:pt x="1031" y="1910"/>
                </a:lnTo>
                <a:lnTo>
                  <a:pt x="1031" y="1910"/>
                </a:lnTo>
                <a:lnTo>
                  <a:pt x="1021" y="1984"/>
                </a:lnTo>
                <a:lnTo>
                  <a:pt x="1014" y="2051"/>
                </a:lnTo>
                <a:lnTo>
                  <a:pt x="1010" y="2112"/>
                </a:lnTo>
                <a:lnTo>
                  <a:pt x="1008" y="2166"/>
                </a:lnTo>
                <a:lnTo>
                  <a:pt x="1008" y="2218"/>
                </a:lnTo>
                <a:lnTo>
                  <a:pt x="1008" y="2264"/>
                </a:lnTo>
                <a:lnTo>
                  <a:pt x="1014" y="2350"/>
                </a:lnTo>
                <a:lnTo>
                  <a:pt x="409" y="2350"/>
                </a:lnTo>
                <a:lnTo>
                  <a:pt x="409" y="2231"/>
                </a:lnTo>
                <a:lnTo>
                  <a:pt x="0" y="2468"/>
                </a:lnTo>
                <a:lnTo>
                  <a:pt x="409" y="2706"/>
                </a:lnTo>
                <a:lnTo>
                  <a:pt x="409" y="2587"/>
                </a:lnTo>
                <a:lnTo>
                  <a:pt x="1259" y="2587"/>
                </a:lnTo>
                <a:lnTo>
                  <a:pt x="1259" y="2468"/>
                </a:lnTo>
                <a:lnTo>
                  <a:pt x="1259" y="2468"/>
                </a:lnTo>
                <a:lnTo>
                  <a:pt x="1259" y="2434"/>
                </a:lnTo>
                <a:lnTo>
                  <a:pt x="1257" y="2401"/>
                </a:lnTo>
                <a:lnTo>
                  <a:pt x="1251" y="2338"/>
                </a:lnTo>
                <a:lnTo>
                  <a:pt x="1251" y="2338"/>
                </a:lnTo>
                <a:lnTo>
                  <a:pt x="1247" y="2260"/>
                </a:lnTo>
                <a:lnTo>
                  <a:pt x="1247" y="2218"/>
                </a:lnTo>
                <a:lnTo>
                  <a:pt x="1245" y="2172"/>
                </a:lnTo>
                <a:lnTo>
                  <a:pt x="1247" y="2124"/>
                </a:lnTo>
                <a:lnTo>
                  <a:pt x="1251" y="2070"/>
                </a:lnTo>
                <a:lnTo>
                  <a:pt x="1257" y="2011"/>
                </a:lnTo>
                <a:lnTo>
                  <a:pt x="1266" y="1946"/>
                </a:lnTo>
                <a:lnTo>
                  <a:pt x="1266" y="1946"/>
                </a:lnTo>
                <a:lnTo>
                  <a:pt x="1274" y="1896"/>
                </a:lnTo>
                <a:lnTo>
                  <a:pt x="1283" y="1846"/>
                </a:lnTo>
                <a:lnTo>
                  <a:pt x="1295" y="1797"/>
                </a:lnTo>
                <a:lnTo>
                  <a:pt x="1306" y="1749"/>
                </a:lnTo>
                <a:lnTo>
                  <a:pt x="1320" y="1699"/>
                </a:lnTo>
                <a:lnTo>
                  <a:pt x="1333" y="1651"/>
                </a:lnTo>
                <a:lnTo>
                  <a:pt x="1348" y="1604"/>
                </a:lnTo>
                <a:lnTo>
                  <a:pt x="1366" y="1558"/>
                </a:lnTo>
                <a:lnTo>
                  <a:pt x="1383" y="1510"/>
                </a:lnTo>
                <a:lnTo>
                  <a:pt x="1402" y="1464"/>
                </a:lnTo>
                <a:lnTo>
                  <a:pt x="1423" y="1418"/>
                </a:lnTo>
                <a:lnTo>
                  <a:pt x="1444" y="1372"/>
                </a:lnTo>
                <a:lnTo>
                  <a:pt x="1467" y="1328"/>
                </a:lnTo>
                <a:lnTo>
                  <a:pt x="1490" y="1282"/>
                </a:lnTo>
                <a:lnTo>
                  <a:pt x="1517" y="1238"/>
                </a:lnTo>
                <a:lnTo>
                  <a:pt x="1542" y="1194"/>
                </a:lnTo>
                <a:lnTo>
                  <a:pt x="1542" y="1194"/>
                </a:lnTo>
                <a:lnTo>
                  <a:pt x="1569" y="1152"/>
                </a:lnTo>
                <a:lnTo>
                  <a:pt x="1597" y="1110"/>
                </a:lnTo>
                <a:lnTo>
                  <a:pt x="1626" y="1068"/>
                </a:lnTo>
                <a:lnTo>
                  <a:pt x="1657" y="1028"/>
                </a:lnTo>
                <a:lnTo>
                  <a:pt x="1687" y="987"/>
                </a:lnTo>
                <a:lnTo>
                  <a:pt x="1720" y="949"/>
                </a:lnTo>
                <a:lnTo>
                  <a:pt x="1752" y="911"/>
                </a:lnTo>
                <a:lnTo>
                  <a:pt x="1787" y="875"/>
                </a:lnTo>
                <a:lnTo>
                  <a:pt x="1821" y="838"/>
                </a:lnTo>
                <a:lnTo>
                  <a:pt x="1855" y="804"/>
                </a:lnTo>
                <a:lnTo>
                  <a:pt x="1892" y="769"/>
                </a:lnTo>
                <a:lnTo>
                  <a:pt x="1930" y="735"/>
                </a:lnTo>
                <a:lnTo>
                  <a:pt x="1968" y="702"/>
                </a:lnTo>
                <a:lnTo>
                  <a:pt x="2007" y="672"/>
                </a:lnTo>
                <a:lnTo>
                  <a:pt x="2047" y="641"/>
                </a:lnTo>
                <a:lnTo>
                  <a:pt x="2087" y="611"/>
                </a:lnTo>
                <a:lnTo>
                  <a:pt x="2087" y="611"/>
                </a:lnTo>
                <a:lnTo>
                  <a:pt x="2127" y="584"/>
                </a:lnTo>
                <a:lnTo>
                  <a:pt x="2167" y="557"/>
                </a:lnTo>
                <a:lnTo>
                  <a:pt x="2209" y="530"/>
                </a:lnTo>
                <a:lnTo>
                  <a:pt x="2252" y="505"/>
                </a:lnTo>
                <a:lnTo>
                  <a:pt x="2294" y="482"/>
                </a:lnTo>
                <a:lnTo>
                  <a:pt x="2336" y="459"/>
                </a:lnTo>
                <a:lnTo>
                  <a:pt x="2380" y="438"/>
                </a:lnTo>
                <a:lnTo>
                  <a:pt x="2424" y="417"/>
                </a:lnTo>
                <a:lnTo>
                  <a:pt x="2468" y="398"/>
                </a:lnTo>
                <a:lnTo>
                  <a:pt x="2512" y="379"/>
                </a:lnTo>
                <a:lnTo>
                  <a:pt x="2558" y="362"/>
                </a:lnTo>
                <a:lnTo>
                  <a:pt x="2604" y="347"/>
                </a:lnTo>
                <a:lnTo>
                  <a:pt x="2649" y="331"/>
                </a:lnTo>
                <a:lnTo>
                  <a:pt x="2695" y="316"/>
                </a:lnTo>
                <a:lnTo>
                  <a:pt x="2743" y="304"/>
                </a:lnTo>
                <a:lnTo>
                  <a:pt x="2791" y="291"/>
                </a:lnTo>
                <a:lnTo>
                  <a:pt x="2791" y="291"/>
                </a:lnTo>
                <a:lnTo>
                  <a:pt x="2839" y="281"/>
                </a:lnTo>
                <a:lnTo>
                  <a:pt x="2887" y="272"/>
                </a:lnTo>
                <a:lnTo>
                  <a:pt x="2935" y="262"/>
                </a:lnTo>
                <a:lnTo>
                  <a:pt x="2982" y="257"/>
                </a:lnTo>
                <a:lnTo>
                  <a:pt x="3030" y="249"/>
                </a:lnTo>
                <a:lnTo>
                  <a:pt x="3078" y="245"/>
                </a:lnTo>
                <a:lnTo>
                  <a:pt x="3126" y="241"/>
                </a:lnTo>
                <a:lnTo>
                  <a:pt x="3174" y="239"/>
                </a:lnTo>
                <a:lnTo>
                  <a:pt x="3223" y="237"/>
                </a:lnTo>
                <a:lnTo>
                  <a:pt x="3271" y="237"/>
                </a:lnTo>
                <a:lnTo>
                  <a:pt x="3319" y="237"/>
                </a:lnTo>
                <a:lnTo>
                  <a:pt x="3367" y="239"/>
                </a:lnTo>
                <a:lnTo>
                  <a:pt x="3417" y="243"/>
                </a:lnTo>
                <a:lnTo>
                  <a:pt x="3465" y="247"/>
                </a:lnTo>
                <a:lnTo>
                  <a:pt x="3512" y="253"/>
                </a:lnTo>
                <a:lnTo>
                  <a:pt x="3560" y="260"/>
                </a:lnTo>
                <a:lnTo>
                  <a:pt x="3560" y="260"/>
                </a:lnTo>
                <a:lnTo>
                  <a:pt x="3610" y="268"/>
                </a:lnTo>
                <a:lnTo>
                  <a:pt x="3660" y="278"/>
                </a:lnTo>
                <a:lnTo>
                  <a:pt x="3709" y="289"/>
                </a:lnTo>
                <a:lnTo>
                  <a:pt x="3757" y="301"/>
                </a:lnTo>
                <a:lnTo>
                  <a:pt x="3807" y="314"/>
                </a:lnTo>
                <a:lnTo>
                  <a:pt x="3855" y="327"/>
                </a:lnTo>
                <a:lnTo>
                  <a:pt x="3903" y="343"/>
                </a:lnTo>
                <a:lnTo>
                  <a:pt x="3949" y="360"/>
                </a:lnTo>
                <a:lnTo>
                  <a:pt x="3996" y="377"/>
                </a:lnTo>
                <a:lnTo>
                  <a:pt x="4042" y="396"/>
                </a:lnTo>
                <a:lnTo>
                  <a:pt x="4088" y="417"/>
                </a:lnTo>
                <a:lnTo>
                  <a:pt x="4134" y="438"/>
                </a:lnTo>
                <a:lnTo>
                  <a:pt x="4178" y="461"/>
                </a:lnTo>
                <a:lnTo>
                  <a:pt x="4224" y="484"/>
                </a:lnTo>
                <a:lnTo>
                  <a:pt x="4268" y="511"/>
                </a:lnTo>
                <a:lnTo>
                  <a:pt x="4310" y="536"/>
                </a:lnTo>
                <a:lnTo>
                  <a:pt x="4310" y="536"/>
                </a:lnTo>
                <a:lnTo>
                  <a:pt x="4354" y="563"/>
                </a:lnTo>
                <a:lnTo>
                  <a:pt x="4396" y="591"/>
                </a:lnTo>
                <a:lnTo>
                  <a:pt x="4436" y="620"/>
                </a:lnTo>
                <a:lnTo>
                  <a:pt x="4479" y="651"/>
                </a:lnTo>
                <a:lnTo>
                  <a:pt x="4517" y="681"/>
                </a:lnTo>
                <a:lnTo>
                  <a:pt x="4557" y="714"/>
                </a:lnTo>
                <a:lnTo>
                  <a:pt x="4593" y="746"/>
                </a:lnTo>
                <a:lnTo>
                  <a:pt x="4632" y="781"/>
                </a:lnTo>
                <a:lnTo>
                  <a:pt x="4668" y="815"/>
                </a:lnTo>
                <a:lnTo>
                  <a:pt x="4702" y="850"/>
                </a:lnTo>
                <a:lnTo>
                  <a:pt x="4737" y="886"/>
                </a:lnTo>
                <a:lnTo>
                  <a:pt x="4771" y="924"/>
                </a:lnTo>
                <a:lnTo>
                  <a:pt x="4804" y="963"/>
                </a:lnTo>
                <a:lnTo>
                  <a:pt x="4834" y="1001"/>
                </a:lnTo>
                <a:lnTo>
                  <a:pt x="4865" y="1041"/>
                </a:lnTo>
                <a:lnTo>
                  <a:pt x="4896" y="1081"/>
                </a:lnTo>
                <a:lnTo>
                  <a:pt x="4896" y="1081"/>
                </a:lnTo>
                <a:lnTo>
                  <a:pt x="4922" y="1121"/>
                </a:lnTo>
                <a:lnTo>
                  <a:pt x="4949" y="1162"/>
                </a:lnTo>
                <a:lnTo>
                  <a:pt x="4976" y="1204"/>
                </a:lnTo>
                <a:lnTo>
                  <a:pt x="4999" y="1246"/>
                </a:lnTo>
                <a:lnTo>
                  <a:pt x="5024" y="1288"/>
                </a:lnTo>
                <a:lnTo>
                  <a:pt x="5047" y="1330"/>
                </a:lnTo>
                <a:lnTo>
                  <a:pt x="5068" y="1372"/>
                </a:lnTo>
                <a:lnTo>
                  <a:pt x="5087" y="1416"/>
                </a:lnTo>
                <a:lnTo>
                  <a:pt x="5108" y="1460"/>
                </a:lnTo>
                <a:lnTo>
                  <a:pt x="5125" y="1506"/>
                </a:lnTo>
                <a:lnTo>
                  <a:pt x="5142" y="1552"/>
                </a:lnTo>
                <a:lnTo>
                  <a:pt x="5160" y="1596"/>
                </a:lnTo>
                <a:lnTo>
                  <a:pt x="5175" y="1644"/>
                </a:lnTo>
                <a:lnTo>
                  <a:pt x="5188" y="1690"/>
                </a:lnTo>
                <a:lnTo>
                  <a:pt x="5202" y="1737"/>
                </a:lnTo>
                <a:lnTo>
                  <a:pt x="5213" y="1785"/>
                </a:lnTo>
                <a:lnTo>
                  <a:pt x="5213" y="1785"/>
                </a:lnTo>
                <a:lnTo>
                  <a:pt x="5225" y="1831"/>
                </a:lnTo>
                <a:lnTo>
                  <a:pt x="5234" y="1879"/>
                </a:lnTo>
                <a:lnTo>
                  <a:pt x="5242" y="1927"/>
                </a:lnTo>
                <a:lnTo>
                  <a:pt x="5250" y="1975"/>
                </a:lnTo>
                <a:lnTo>
                  <a:pt x="5255" y="2023"/>
                </a:lnTo>
                <a:lnTo>
                  <a:pt x="5259" y="2070"/>
                </a:lnTo>
                <a:lnTo>
                  <a:pt x="5263" y="2120"/>
                </a:lnTo>
                <a:lnTo>
                  <a:pt x="5267" y="2168"/>
                </a:lnTo>
                <a:lnTo>
                  <a:pt x="5267" y="2216"/>
                </a:lnTo>
                <a:lnTo>
                  <a:pt x="5267" y="2264"/>
                </a:lnTo>
                <a:lnTo>
                  <a:pt x="5267" y="2313"/>
                </a:lnTo>
                <a:lnTo>
                  <a:pt x="5265" y="2361"/>
                </a:lnTo>
                <a:lnTo>
                  <a:pt x="5261" y="2409"/>
                </a:lnTo>
                <a:lnTo>
                  <a:pt x="5257" y="2459"/>
                </a:lnTo>
                <a:lnTo>
                  <a:pt x="5251" y="2507"/>
                </a:lnTo>
                <a:lnTo>
                  <a:pt x="5244" y="2556"/>
                </a:lnTo>
                <a:lnTo>
                  <a:pt x="5244" y="2556"/>
                </a:lnTo>
                <a:lnTo>
                  <a:pt x="5244" y="2568"/>
                </a:lnTo>
                <a:lnTo>
                  <a:pt x="5244" y="2579"/>
                </a:lnTo>
                <a:lnTo>
                  <a:pt x="5244" y="2591"/>
                </a:lnTo>
                <a:lnTo>
                  <a:pt x="5246" y="2602"/>
                </a:lnTo>
                <a:lnTo>
                  <a:pt x="5253" y="2623"/>
                </a:lnTo>
                <a:lnTo>
                  <a:pt x="5265" y="2644"/>
                </a:lnTo>
                <a:lnTo>
                  <a:pt x="5280" y="2662"/>
                </a:lnTo>
                <a:lnTo>
                  <a:pt x="5299" y="2675"/>
                </a:lnTo>
                <a:lnTo>
                  <a:pt x="5309" y="2681"/>
                </a:lnTo>
                <a:lnTo>
                  <a:pt x="5320" y="2684"/>
                </a:lnTo>
                <a:lnTo>
                  <a:pt x="5332" y="2688"/>
                </a:lnTo>
                <a:lnTo>
                  <a:pt x="5343" y="2690"/>
                </a:lnTo>
                <a:lnTo>
                  <a:pt x="5343" y="2690"/>
                </a:lnTo>
                <a:lnTo>
                  <a:pt x="5362" y="2692"/>
                </a:lnTo>
                <a:lnTo>
                  <a:pt x="5362" y="2692"/>
                </a:lnTo>
                <a:lnTo>
                  <a:pt x="5383" y="2690"/>
                </a:lnTo>
                <a:lnTo>
                  <a:pt x="5403" y="2684"/>
                </a:lnTo>
                <a:lnTo>
                  <a:pt x="5422" y="2675"/>
                </a:lnTo>
                <a:lnTo>
                  <a:pt x="5439" y="2663"/>
                </a:lnTo>
                <a:lnTo>
                  <a:pt x="5452" y="2648"/>
                </a:lnTo>
                <a:lnTo>
                  <a:pt x="5464" y="2631"/>
                </a:lnTo>
                <a:lnTo>
                  <a:pt x="5473" y="2612"/>
                </a:lnTo>
                <a:lnTo>
                  <a:pt x="5479" y="2591"/>
                </a:lnTo>
                <a:lnTo>
                  <a:pt x="5479" y="2591"/>
                </a:lnTo>
                <a:lnTo>
                  <a:pt x="5487" y="2537"/>
                </a:lnTo>
                <a:lnTo>
                  <a:pt x="5493" y="2484"/>
                </a:lnTo>
                <a:lnTo>
                  <a:pt x="5498" y="2428"/>
                </a:lnTo>
                <a:lnTo>
                  <a:pt x="5502" y="2375"/>
                </a:lnTo>
                <a:lnTo>
                  <a:pt x="5504" y="2321"/>
                </a:lnTo>
                <a:lnTo>
                  <a:pt x="5504" y="2265"/>
                </a:lnTo>
                <a:lnTo>
                  <a:pt x="5504" y="2212"/>
                </a:lnTo>
                <a:lnTo>
                  <a:pt x="5504" y="2158"/>
                </a:lnTo>
                <a:lnTo>
                  <a:pt x="5500" y="2105"/>
                </a:lnTo>
                <a:lnTo>
                  <a:pt x="5496" y="2049"/>
                </a:lnTo>
                <a:lnTo>
                  <a:pt x="5491" y="1996"/>
                </a:lnTo>
                <a:lnTo>
                  <a:pt x="5485" y="1942"/>
                </a:lnTo>
                <a:lnTo>
                  <a:pt x="5475" y="1889"/>
                </a:lnTo>
                <a:lnTo>
                  <a:pt x="5466" y="1835"/>
                </a:lnTo>
                <a:lnTo>
                  <a:pt x="5456" y="1783"/>
                </a:lnTo>
                <a:lnTo>
                  <a:pt x="5445" y="1730"/>
                </a:lnTo>
                <a:lnTo>
                  <a:pt x="5445" y="17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7"/>
          <p:cNvSpPr>
            <a:spLocks/>
          </p:cNvSpPr>
          <p:nvPr/>
        </p:nvSpPr>
        <p:spPr bwMode="auto">
          <a:xfrm flipV="1">
            <a:off x="3327411" y="3716000"/>
            <a:ext cx="4828213" cy="2312162"/>
          </a:xfrm>
          <a:custGeom>
            <a:avLst/>
            <a:gdLst>
              <a:gd name="T0" fmla="*/ 6119 w 6214"/>
              <a:gd name="T1" fmla="*/ 1800 h 3027"/>
              <a:gd name="T2" fmla="*/ 6019 w 6214"/>
              <a:gd name="T3" fmla="*/ 1517 h 3027"/>
              <a:gd name="T4" fmla="*/ 5885 w 6214"/>
              <a:gd name="T5" fmla="*/ 1249 h 3027"/>
              <a:gd name="T6" fmla="*/ 5755 w 6214"/>
              <a:gd name="T7" fmla="*/ 1047 h 3027"/>
              <a:gd name="T8" fmla="*/ 5560 w 6214"/>
              <a:gd name="T9" fmla="*/ 805 h 3027"/>
              <a:gd name="T10" fmla="*/ 5336 w 6214"/>
              <a:gd name="T11" fmla="*/ 591 h 3027"/>
              <a:gd name="T12" fmla="*/ 5087 w 6214"/>
              <a:gd name="T13" fmla="*/ 404 h 3027"/>
              <a:gd name="T14" fmla="*/ 4871 w 6214"/>
              <a:gd name="T15" fmla="*/ 277 h 3027"/>
              <a:gd name="T16" fmla="*/ 4588 w 6214"/>
              <a:gd name="T17" fmla="*/ 153 h 3027"/>
              <a:gd name="T18" fmla="*/ 4291 w 6214"/>
              <a:gd name="T19" fmla="*/ 63 h 3027"/>
              <a:gd name="T20" fmla="*/ 4050 w 6214"/>
              <a:gd name="T21" fmla="*/ 21 h 3027"/>
              <a:gd name="T22" fmla="*/ 3752 w 6214"/>
              <a:gd name="T23" fmla="*/ 0 h 3027"/>
              <a:gd name="T24" fmla="*/ 3453 w 6214"/>
              <a:gd name="T25" fmla="*/ 15 h 3027"/>
              <a:gd name="T26" fmla="*/ 3216 w 6214"/>
              <a:gd name="T27" fmla="*/ 54 h 3027"/>
              <a:gd name="T28" fmla="*/ 2925 w 6214"/>
              <a:gd name="T29" fmla="*/ 132 h 3027"/>
              <a:gd name="T30" fmla="*/ 2648 w 6214"/>
              <a:gd name="T31" fmla="*/ 245 h 3027"/>
              <a:gd name="T32" fmla="*/ 2388 w 6214"/>
              <a:gd name="T33" fmla="*/ 390 h 3027"/>
              <a:gd name="T34" fmla="*/ 2194 w 6214"/>
              <a:gd name="T35" fmla="*/ 526 h 3027"/>
              <a:gd name="T36" fmla="*/ 1978 w 6214"/>
              <a:gd name="T37" fmla="*/ 717 h 3027"/>
              <a:gd name="T38" fmla="*/ 1783 w 6214"/>
              <a:gd name="T39" fmla="*/ 934 h 3027"/>
              <a:gd name="T40" fmla="*/ 1492 w 6214"/>
              <a:gd name="T41" fmla="*/ 1075 h 3027"/>
              <a:gd name="T42" fmla="*/ 635 w 6214"/>
              <a:gd name="T43" fmla="*/ 827 h 3027"/>
              <a:gd name="T44" fmla="*/ 737 w 6214"/>
              <a:gd name="T45" fmla="*/ 1312 h 3027"/>
              <a:gd name="T46" fmla="*/ 1808 w 6214"/>
              <a:gd name="T47" fmla="*/ 1311 h 3027"/>
              <a:gd name="T48" fmla="*/ 1940 w 6214"/>
              <a:gd name="T49" fmla="*/ 1119 h 3027"/>
              <a:gd name="T50" fmla="*/ 2126 w 6214"/>
              <a:gd name="T51" fmla="*/ 907 h 3027"/>
              <a:gd name="T52" fmla="*/ 2332 w 6214"/>
              <a:gd name="T53" fmla="*/ 719 h 3027"/>
              <a:gd name="T54" fmla="*/ 2516 w 6214"/>
              <a:gd name="T55" fmla="*/ 591 h 3027"/>
              <a:gd name="T56" fmla="*/ 2751 w 6214"/>
              <a:gd name="T57" fmla="*/ 459 h 3027"/>
              <a:gd name="T58" fmla="*/ 3002 w 6214"/>
              <a:gd name="T59" fmla="*/ 358 h 3027"/>
              <a:gd name="T60" fmla="*/ 3264 w 6214"/>
              <a:gd name="T61" fmla="*/ 285 h 3027"/>
              <a:gd name="T62" fmla="*/ 3480 w 6214"/>
              <a:gd name="T63" fmla="*/ 251 h 3027"/>
              <a:gd name="T64" fmla="*/ 3750 w 6214"/>
              <a:gd name="T65" fmla="*/ 237 h 3027"/>
              <a:gd name="T66" fmla="*/ 4020 w 6214"/>
              <a:gd name="T67" fmla="*/ 256 h 3027"/>
              <a:gd name="T68" fmla="*/ 4238 w 6214"/>
              <a:gd name="T69" fmla="*/ 295 h 3027"/>
              <a:gd name="T70" fmla="*/ 4506 w 6214"/>
              <a:gd name="T71" fmla="*/ 375 h 3027"/>
              <a:gd name="T72" fmla="*/ 4762 w 6214"/>
              <a:gd name="T73" fmla="*/ 488 h 3027"/>
              <a:gd name="T74" fmla="*/ 4957 w 6214"/>
              <a:gd name="T75" fmla="*/ 603 h 3027"/>
              <a:gd name="T76" fmla="*/ 5183 w 6214"/>
              <a:gd name="T77" fmla="*/ 771 h 3027"/>
              <a:gd name="T78" fmla="*/ 5386 w 6214"/>
              <a:gd name="T79" fmla="*/ 966 h 3027"/>
              <a:gd name="T80" fmla="*/ 5562 w 6214"/>
              <a:gd name="T81" fmla="*/ 1184 h 3027"/>
              <a:gd name="T82" fmla="*/ 5680 w 6214"/>
              <a:gd name="T83" fmla="*/ 1368 h 3027"/>
              <a:gd name="T84" fmla="*/ 5799 w 6214"/>
              <a:gd name="T85" fmla="*/ 1611 h 3027"/>
              <a:gd name="T86" fmla="*/ 5889 w 6214"/>
              <a:gd name="T87" fmla="*/ 1865 h 3027"/>
              <a:gd name="T88" fmla="*/ 5939 w 6214"/>
              <a:gd name="T89" fmla="*/ 2078 h 3027"/>
              <a:gd name="T90" fmla="*/ 5973 w 6214"/>
              <a:gd name="T91" fmla="*/ 2348 h 3027"/>
              <a:gd name="T92" fmla="*/ 5973 w 6214"/>
              <a:gd name="T93" fmla="*/ 2617 h 3027"/>
              <a:gd name="T94" fmla="*/ 5942 w 6214"/>
              <a:gd name="T95" fmla="*/ 2887 h 3027"/>
              <a:gd name="T96" fmla="*/ 5942 w 6214"/>
              <a:gd name="T97" fmla="*/ 2933 h 3027"/>
              <a:gd name="T98" fmla="*/ 6004 w 6214"/>
              <a:gd name="T99" fmla="*/ 3013 h 3027"/>
              <a:gd name="T100" fmla="*/ 6059 w 6214"/>
              <a:gd name="T101" fmla="*/ 3027 h 3027"/>
              <a:gd name="T102" fmla="*/ 6134 w 6214"/>
              <a:gd name="T103" fmla="*/ 3000 h 3027"/>
              <a:gd name="T104" fmla="*/ 6176 w 6214"/>
              <a:gd name="T105" fmla="*/ 2929 h 3027"/>
              <a:gd name="T106" fmla="*/ 6210 w 6214"/>
              <a:gd name="T107" fmla="*/ 2631 h 3027"/>
              <a:gd name="T108" fmla="*/ 6210 w 6214"/>
              <a:gd name="T109" fmla="*/ 2332 h 3027"/>
              <a:gd name="T110" fmla="*/ 6172 w 6214"/>
              <a:gd name="T111" fmla="*/ 2036 h 3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214" h="3027">
                <a:moveTo>
                  <a:pt x="6161" y="1976"/>
                </a:moveTo>
                <a:lnTo>
                  <a:pt x="6161" y="1976"/>
                </a:lnTo>
                <a:lnTo>
                  <a:pt x="6147" y="1917"/>
                </a:lnTo>
                <a:lnTo>
                  <a:pt x="6134" y="1858"/>
                </a:lnTo>
                <a:lnTo>
                  <a:pt x="6119" y="1800"/>
                </a:lnTo>
                <a:lnTo>
                  <a:pt x="6101" y="1743"/>
                </a:lnTo>
                <a:lnTo>
                  <a:pt x="6082" y="1686"/>
                </a:lnTo>
                <a:lnTo>
                  <a:pt x="6061" y="1628"/>
                </a:lnTo>
                <a:lnTo>
                  <a:pt x="6040" y="1573"/>
                </a:lnTo>
                <a:lnTo>
                  <a:pt x="6019" y="1517"/>
                </a:lnTo>
                <a:lnTo>
                  <a:pt x="5994" y="1464"/>
                </a:lnTo>
                <a:lnTo>
                  <a:pt x="5969" y="1408"/>
                </a:lnTo>
                <a:lnTo>
                  <a:pt x="5942" y="1355"/>
                </a:lnTo>
                <a:lnTo>
                  <a:pt x="5914" y="1303"/>
                </a:lnTo>
                <a:lnTo>
                  <a:pt x="5885" y="1249"/>
                </a:lnTo>
                <a:lnTo>
                  <a:pt x="5854" y="1198"/>
                </a:lnTo>
                <a:lnTo>
                  <a:pt x="5824" y="1148"/>
                </a:lnTo>
                <a:lnTo>
                  <a:pt x="5789" y="1096"/>
                </a:lnTo>
                <a:lnTo>
                  <a:pt x="5789" y="1096"/>
                </a:lnTo>
                <a:lnTo>
                  <a:pt x="5755" y="1047"/>
                </a:lnTo>
                <a:lnTo>
                  <a:pt x="5719" y="995"/>
                </a:lnTo>
                <a:lnTo>
                  <a:pt x="5680" y="947"/>
                </a:lnTo>
                <a:lnTo>
                  <a:pt x="5642" y="897"/>
                </a:lnTo>
                <a:lnTo>
                  <a:pt x="5602" y="851"/>
                </a:lnTo>
                <a:lnTo>
                  <a:pt x="5560" y="805"/>
                </a:lnTo>
                <a:lnTo>
                  <a:pt x="5518" y="760"/>
                </a:lnTo>
                <a:lnTo>
                  <a:pt x="5474" y="716"/>
                </a:lnTo>
                <a:lnTo>
                  <a:pt x="5430" y="673"/>
                </a:lnTo>
                <a:lnTo>
                  <a:pt x="5384" y="631"/>
                </a:lnTo>
                <a:lnTo>
                  <a:pt x="5336" y="591"/>
                </a:lnTo>
                <a:lnTo>
                  <a:pt x="5288" y="551"/>
                </a:lnTo>
                <a:lnTo>
                  <a:pt x="5240" y="513"/>
                </a:lnTo>
                <a:lnTo>
                  <a:pt x="5191" y="474"/>
                </a:lnTo>
                <a:lnTo>
                  <a:pt x="5139" y="440"/>
                </a:lnTo>
                <a:lnTo>
                  <a:pt x="5087" y="404"/>
                </a:lnTo>
                <a:lnTo>
                  <a:pt x="5087" y="404"/>
                </a:lnTo>
                <a:lnTo>
                  <a:pt x="5034" y="371"/>
                </a:lnTo>
                <a:lnTo>
                  <a:pt x="4980" y="339"/>
                </a:lnTo>
                <a:lnTo>
                  <a:pt x="4925" y="308"/>
                </a:lnTo>
                <a:lnTo>
                  <a:pt x="4871" y="277"/>
                </a:lnTo>
                <a:lnTo>
                  <a:pt x="4816" y="251"/>
                </a:lnTo>
                <a:lnTo>
                  <a:pt x="4758" y="224"/>
                </a:lnTo>
                <a:lnTo>
                  <a:pt x="4703" y="199"/>
                </a:lnTo>
                <a:lnTo>
                  <a:pt x="4645" y="174"/>
                </a:lnTo>
                <a:lnTo>
                  <a:pt x="4588" y="153"/>
                </a:lnTo>
                <a:lnTo>
                  <a:pt x="4529" y="132"/>
                </a:lnTo>
                <a:lnTo>
                  <a:pt x="4469" y="113"/>
                </a:lnTo>
                <a:lnTo>
                  <a:pt x="4410" y="96"/>
                </a:lnTo>
                <a:lnTo>
                  <a:pt x="4351" y="78"/>
                </a:lnTo>
                <a:lnTo>
                  <a:pt x="4291" y="63"/>
                </a:lnTo>
                <a:lnTo>
                  <a:pt x="4230" y="50"/>
                </a:lnTo>
                <a:lnTo>
                  <a:pt x="4169" y="38"/>
                </a:lnTo>
                <a:lnTo>
                  <a:pt x="4169" y="38"/>
                </a:lnTo>
                <a:lnTo>
                  <a:pt x="4110" y="29"/>
                </a:lnTo>
                <a:lnTo>
                  <a:pt x="4050" y="21"/>
                </a:lnTo>
                <a:lnTo>
                  <a:pt x="3991" y="13"/>
                </a:lnTo>
                <a:lnTo>
                  <a:pt x="3930" y="8"/>
                </a:lnTo>
                <a:lnTo>
                  <a:pt x="3870" y="4"/>
                </a:lnTo>
                <a:lnTo>
                  <a:pt x="3811" y="0"/>
                </a:lnTo>
                <a:lnTo>
                  <a:pt x="3752" y="0"/>
                </a:lnTo>
                <a:lnTo>
                  <a:pt x="3693" y="0"/>
                </a:lnTo>
                <a:lnTo>
                  <a:pt x="3631" y="2"/>
                </a:lnTo>
                <a:lnTo>
                  <a:pt x="3572" y="4"/>
                </a:lnTo>
                <a:lnTo>
                  <a:pt x="3513" y="10"/>
                </a:lnTo>
                <a:lnTo>
                  <a:pt x="3453" y="15"/>
                </a:lnTo>
                <a:lnTo>
                  <a:pt x="3394" y="23"/>
                </a:lnTo>
                <a:lnTo>
                  <a:pt x="3335" y="31"/>
                </a:lnTo>
                <a:lnTo>
                  <a:pt x="3275" y="42"/>
                </a:lnTo>
                <a:lnTo>
                  <a:pt x="3216" y="54"/>
                </a:lnTo>
                <a:lnTo>
                  <a:pt x="3216" y="54"/>
                </a:lnTo>
                <a:lnTo>
                  <a:pt x="3157" y="67"/>
                </a:lnTo>
                <a:lnTo>
                  <a:pt x="3098" y="80"/>
                </a:lnTo>
                <a:lnTo>
                  <a:pt x="3040" y="96"/>
                </a:lnTo>
                <a:lnTo>
                  <a:pt x="2983" y="113"/>
                </a:lnTo>
                <a:lnTo>
                  <a:pt x="2925" y="132"/>
                </a:lnTo>
                <a:lnTo>
                  <a:pt x="2868" y="151"/>
                </a:lnTo>
                <a:lnTo>
                  <a:pt x="2812" y="174"/>
                </a:lnTo>
                <a:lnTo>
                  <a:pt x="2757" y="195"/>
                </a:lnTo>
                <a:lnTo>
                  <a:pt x="2703" y="220"/>
                </a:lnTo>
                <a:lnTo>
                  <a:pt x="2648" y="245"/>
                </a:lnTo>
                <a:lnTo>
                  <a:pt x="2594" y="272"/>
                </a:lnTo>
                <a:lnTo>
                  <a:pt x="2543" y="298"/>
                </a:lnTo>
                <a:lnTo>
                  <a:pt x="2489" y="329"/>
                </a:lnTo>
                <a:lnTo>
                  <a:pt x="2437" y="358"/>
                </a:lnTo>
                <a:lnTo>
                  <a:pt x="2388" y="390"/>
                </a:lnTo>
                <a:lnTo>
                  <a:pt x="2336" y="423"/>
                </a:lnTo>
                <a:lnTo>
                  <a:pt x="2336" y="423"/>
                </a:lnTo>
                <a:lnTo>
                  <a:pt x="2288" y="457"/>
                </a:lnTo>
                <a:lnTo>
                  <a:pt x="2242" y="492"/>
                </a:lnTo>
                <a:lnTo>
                  <a:pt x="2194" y="526"/>
                </a:lnTo>
                <a:lnTo>
                  <a:pt x="2150" y="562"/>
                </a:lnTo>
                <a:lnTo>
                  <a:pt x="2106" y="599"/>
                </a:lnTo>
                <a:lnTo>
                  <a:pt x="2062" y="637"/>
                </a:lnTo>
                <a:lnTo>
                  <a:pt x="2020" y="677"/>
                </a:lnTo>
                <a:lnTo>
                  <a:pt x="1978" y="717"/>
                </a:lnTo>
                <a:lnTo>
                  <a:pt x="1936" y="760"/>
                </a:lnTo>
                <a:lnTo>
                  <a:pt x="1898" y="802"/>
                </a:lnTo>
                <a:lnTo>
                  <a:pt x="1858" y="844"/>
                </a:lnTo>
                <a:lnTo>
                  <a:pt x="1821" y="888"/>
                </a:lnTo>
                <a:lnTo>
                  <a:pt x="1783" y="934"/>
                </a:lnTo>
                <a:lnTo>
                  <a:pt x="1749" y="980"/>
                </a:lnTo>
                <a:lnTo>
                  <a:pt x="1712" y="1027"/>
                </a:lnTo>
                <a:lnTo>
                  <a:pt x="1680" y="1075"/>
                </a:lnTo>
                <a:lnTo>
                  <a:pt x="1680" y="1075"/>
                </a:lnTo>
                <a:lnTo>
                  <a:pt x="1492" y="1075"/>
                </a:lnTo>
                <a:lnTo>
                  <a:pt x="1261" y="1075"/>
                </a:lnTo>
                <a:lnTo>
                  <a:pt x="737" y="1073"/>
                </a:lnTo>
                <a:lnTo>
                  <a:pt x="737" y="1073"/>
                </a:lnTo>
                <a:lnTo>
                  <a:pt x="635" y="1073"/>
                </a:lnTo>
                <a:lnTo>
                  <a:pt x="635" y="827"/>
                </a:lnTo>
                <a:lnTo>
                  <a:pt x="0" y="1192"/>
                </a:lnTo>
                <a:lnTo>
                  <a:pt x="635" y="1561"/>
                </a:lnTo>
                <a:lnTo>
                  <a:pt x="635" y="1312"/>
                </a:lnTo>
                <a:lnTo>
                  <a:pt x="635" y="1312"/>
                </a:lnTo>
                <a:lnTo>
                  <a:pt x="737" y="1312"/>
                </a:lnTo>
                <a:lnTo>
                  <a:pt x="737" y="1312"/>
                </a:lnTo>
                <a:lnTo>
                  <a:pt x="1322" y="1314"/>
                </a:lnTo>
                <a:lnTo>
                  <a:pt x="1567" y="1314"/>
                </a:lnTo>
                <a:lnTo>
                  <a:pt x="1747" y="1311"/>
                </a:lnTo>
                <a:lnTo>
                  <a:pt x="1808" y="1311"/>
                </a:lnTo>
                <a:lnTo>
                  <a:pt x="1842" y="1257"/>
                </a:lnTo>
                <a:lnTo>
                  <a:pt x="1842" y="1257"/>
                </a:lnTo>
                <a:lnTo>
                  <a:pt x="1875" y="1211"/>
                </a:lnTo>
                <a:lnTo>
                  <a:pt x="1907" y="1163"/>
                </a:lnTo>
                <a:lnTo>
                  <a:pt x="1940" y="1119"/>
                </a:lnTo>
                <a:lnTo>
                  <a:pt x="1976" y="1073"/>
                </a:lnTo>
                <a:lnTo>
                  <a:pt x="2011" y="1031"/>
                </a:lnTo>
                <a:lnTo>
                  <a:pt x="2049" y="989"/>
                </a:lnTo>
                <a:lnTo>
                  <a:pt x="2085" y="947"/>
                </a:lnTo>
                <a:lnTo>
                  <a:pt x="2126" y="907"/>
                </a:lnTo>
                <a:lnTo>
                  <a:pt x="2164" y="867"/>
                </a:lnTo>
                <a:lnTo>
                  <a:pt x="2206" y="828"/>
                </a:lnTo>
                <a:lnTo>
                  <a:pt x="2246" y="792"/>
                </a:lnTo>
                <a:lnTo>
                  <a:pt x="2290" y="756"/>
                </a:lnTo>
                <a:lnTo>
                  <a:pt x="2332" y="719"/>
                </a:lnTo>
                <a:lnTo>
                  <a:pt x="2378" y="685"/>
                </a:lnTo>
                <a:lnTo>
                  <a:pt x="2424" y="652"/>
                </a:lnTo>
                <a:lnTo>
                  <a:pt x="2470" y="620"/>
                </a:lnTo>
                <a:lnTo>
                  <a:pt x="2470" y="620"/>
                </a:lnTo>
                <a:lnTo>
                  <a:pt x="2516" y="591"/>
                </a:lnTo>
                <a:lnTo>
                  <a:pt x="2562" y="562"/>
                </a:lnTo>
                <a:lnTo>
                  <a:pt x="2608" y="534"/>
                </a:lnTo>
                <a:lnTo>
                  <a:pt x="2656" y="509"/>
                </a:lnTo>
                <a:lnTo>
                  <a:pt x="2703" y="482"/>
                </a:lnTo>
                <a:lnTo>
                  <a:pt x="2751" y="459"/>
                </a:lnTo>
                <a:lnTo>
                  <a:pt x="2801" y="436"/>
                </a:lnTo>
                <a:lnTo>
                  <a:pt x="2851" y="415"/>
                </a:lnTo>
                <a:lnTo>
                  <a:pt x="2900" y="394"/>
                </a:lnTo>
                <a:lnTo>
                  <a:pt x="2950" y="375"/>
                </a:lnTo>
                <a:lnTo>
                  <a:pt x="3002" y="358"/>
                </a:lnTo>
                <a:lnTo>
                  <a:pt x="3054" y="341"/>
                </a:lnTo>
                <a:lnTo>
                  <a:pt x="3105" y="325"/>
                </a:lnTo>
                <a:lnTo>
                  <a:pt x="3157" y="310"/>
                </a:lnTo>
                <a:lnTo>
                  <a:pt x="3210" y="297"/>
                </a:lnTo>
                <a:lnTo>
                  <a:pt x="3264" y="285"/>
                </a:lnTo>
                <a:lnTo>
                  <a:pt x="3264" y="285"/>
                </a:lnTo>
                <a:lnTo>
                  <a:pt x="3318" y="276"/>
                </a:lnTo>
                <a:lnTo>
                  <a:pt x="3371" y="266"/>
                </a:lnTo>
                <a:lnTo>
                  <a:pt x="3425" y="256"/>
                </a:lnTo>
                <a:lnTo>
                  <a:pt x="3480" y="251"/>
                </a:lnTo>
                <a:lnTo>
                  <a:pt x="3534" y="245"/>
                </a:lnTo>
                <a:lnTo>
                  <a:pt x="3587" y="241"/>
                </a:lnTo>
                <a:lnTo>
                  <a:pt x="3641" y="239"/>
                </a:lnTo>
                <a:lnTo>
                  <a:pt x="3694" y="237"/>
                </a:lnTo>
                <a:lnTo>
                  <a:pt x="3750" y="237"/>
                </a:lnTo>
                <a:lnTo>
                  <a:pt x="3804" y="237"/>
                </a:lnTo>
                <a:lnTo>
                  <a:pt x="3857" y="241"/>
                </a:lnTo>
                <a:lnTo>
                  <a:pt x="3911" y="245"/>
                </a:lnTo>
                <a:lnTo>
                  <a:pt x="3966" y="249"/>
                </a:lnTo>
                <a:lnTo>
                  <a:pt x="4020" y="256"/>
                </a:lnTo>
                <a:lnTo>
                  <a:pt x="4073" y="264"/>
                </a:lnTo>
                <a:lnTo>
                  <a:pt x="4127" y="272"/>
                </a:lnTo>
                <a:lnTo>
                  <a:pt x="4127" y="272"/>
                </a:lnTo>
                <a:lnTo>
                  <a:pt x="4182" y="283"/>
                </a:lnTo>
                <a:lnTo>
                  <a:pt x="4238" y="295"/>
                </a:lnTo>
                <a:lnTo>
                  <a:pt x="4291" y="308"/>
                </a:lnTo>
                <a:lnTo>
                  <a:pt x="4345" y="323"/>
                </a:lnTo>
                <a:lnTo>
                  <a:pt x="4399" y="339"/>
                </a:lnTo>
                <a:lnTo>
                  <a:pt x="4452" y="356"/>
                </a:lnTo>
                <a:lnTo>
                  <a:pt x="4506" y="375"/>
                </a:lnTo>
                <a:lnTo>
                  <a:pt x="4557" y="396"/>
                </a:lnTo>
                <a:lnTo>
                  <a:pt x="4609" y="417"/>
                </a:lnTo>
                <a:lnTo>
                  <a:pt x="4661" y="440"/>
                </a:lnTo>
                <a:lnTo>
                  <a:pt x="4710" y="463"/>
                </a:lnTo>
                <a:lnTo>
                  <a:pt x="4762" y="488"/>
                </a:lnTo>
                <a:lnTo>
                  <a:pt x="4812" y="515"/>
                </a:lnTo>
                <a:lnTo>
                  <a:pt x="4860" y="543"/>
                </a:lnTo>
                <a:lnTo>
                  <a:pt x="4909" y="572"/>
                </a:lnTo>
                <a:lnTo>
                  <a:pt x="4957" y="603"/>
                </a:lnTo>
                <a:lnTo>
                  <a:pt x="4957" y="603"/>
                </a:lnTo>
                <a:lnTo>
                  <a:pt x="5003" y="635"/>
                </a:lnTo>
                <a:lnTo>
                  <a:pt x="5051" y="668"/>
                </a:lnTo>
                <a:lnTo>
                  <a:pt x="5095" y="700"/>
                </a:lnTo>
                <a:lnTo>
                  <a:pt x="5139" y="737"/>
                </a:lnTo>
                <a:lnTo>
                  <a:pt x="5183" y="771"/>
                </a:lnTo>
                <a:lnTo>
                  <a:pt x="5225" y="809"/>
                </a:lnTo>
                <a:lnTo>
                  <a:pt x="5267" y="846"/>
                </a:lnTo>
                <a:lnTo>
                  <a:pt x="5307" y="886"/>
                </a:lnTo>
                <a:lnTo>
                  <a:pt x="5347" y="924"/>
                </a:lnTo>
                <a:lnTo>
                  <a:pt x="5386" y="966"/>
                </a:lnTo>
                <a:lnTo>
                  <a:pt x="5422" y="1006"/>
                </a:lnTo>
                <a:lnTo>
                  <a:pt x="5458" y="1050"/>
                </a:lnTo>
                <a:lnTo>
                  <a:pt x="5495" y="1092"/>
                </a:lnTo>
                <a:lnTo>
                  <a:pt x="5529" y="1138"/>
                </a:lnTo>
                <a:lnTo>
                  <a:pt x="5562" y="1184"/>
                </a:lnTo>
                <a:lnTo>
                  <a:pt x="5594" y="1230"/>
                </a:lnTo>
                <a:lnTo>
                  <a:pt x="5594" y="1230"/>
                </a:lnTo>
                <a:lnTo>
                  <a:pt x="5623" y="1276"/>
                </a:lnTo>
                <a:lnTo>
                  <a:pt x="5652" y="1322"/>
                </a:lnTo>
                <a:lnTo>
                  <a:pt x="5680" y="1368"/>
                </a:lnTo>
                <a:lnTo>
                  <a:pt x="5705" y="1416"/>
                </a:lnTo>
                <a:lnTo>
                  <a:pt x="5732" y="1464"/>
                </a:lnTo>
                <a:lnTo>
                  <a:pt x="5755" y="1511"/>
                </a:lnTo>
                <a:lnTo>
                  <a:pt x="5778" y="1561"/>
                </a:lnTo>
                <a:lnTo>
                  <a:pt x="5799" y="1611"/>
                </a:lnTo>
                <a:lnTo>
                  <a:pt x="5820" y="1661"/>
                </a:lnTo>
                <a:lnTo>
                  <a:pt x="5839" y="1710"/>
                </a:lnTo>
                <a:lnTo>
                  <a:pt x="5856" y="1762"/>
                </a:lnTo>
                <a:lnTo>
                  <a:pt x="5874" y="1814"/>
                </a:lnTo>
                <a:lnTo>
                  <a:pt x="5889" y="1865"/>
                </a:lnTo>
                <a:lnTo>
                  <a:pt x="5904" y="1917"/>
                </a:lnTo>
                <a:lnTo>
                  <a:pt x="5918" y="1971"/>
                </a:lnTo>
                <a:lnTo>
                  <a:pt x="5929" y="2024"/>
                </a:lnTo>
                <a:lnTo>
                  <a:pt x="5929" y="2024"/>
                </a:lnTo>
                <a:lnTo>
                  <a:pt x="5939" y="2078"/>
                </a:lnTo>
                <a:lnTo>
                  <a:pt x="5948" y="2131"/>
                </a:lnTo>
                <a:lnTo>
                  <a:pt x="5958" y="2185"/>
                </a:lnTo>
                <a:lnTo>
                  <a:pt x="5964" y="2240"/>
                </a:lnTo>
                <a:lnTo>
                  <a:pt x="5969" y="2294"/>
                </a:lnTo>
                <a:lnTo>
                  <a:pt x="5973" y="2348"/>
                </a:lnTo>
                <a:lnTo>
                  <a:pt x="5975" y="2401"/>
                </a:lnTo>
                <a:lnTo>
                  <a:pt x="5977" y="2455"/>
                </a:lnTo>
                <a:lnTo>
                  <a:pt x="5977" y="2510"/>
                </a:lnTo>
                <a:lnTo>
                  <a:pt x="5977" y="2564"/>
                </a:lnTo>
                <a:lnTo>
                  <a:pt x="5973" y="2617"/>
                </a:lnTo>
                <a:lnTo>
                  <a:pt x="5969" y="2671"/>
                </a:lnTo>
                <a:lnTo>
                  <a:pt x="5965" y="2726"/>
                </a:lnTo>
                <a:lnTo>
                  <a:pt x="5958" y="2780"/>
                </a:lnTo>
                <a:lnTo>
                  <a:pt x="5950" y="2833"/>
                </a:lnTo>
                <a:lnTo>
                  <a:pt x="5942" y="2887"/>
                </a:lnTo>
                <a:lnTo>
                  <a:pt x="5942" y="2887"/>
                </a:lnTo>
                <a:lnTo>
                  <a:pt x="5941" y="2899"/>
                </a:lnTo>
                <a:lnTo>
                  <a:pt x="5941" y="2910"/>
                </a:lnTo>
                <a:lnTo>
                  <a:pt x="5941" y="2923"/>
                </a:lnTo>
                <a:lnTo>
                  <a:pt x="5942" y="2933"/>
                </a:lnTo>
                <a:lnTo>
                  <a:pt x="5950" y="2956"/>
                </a:lnTo>
                <a:lnTo>
                  <a:pt x="5962" y="2975"/>
                </a:lnTo>
                <a:lnTo>
                  <a:pt x="5975" y="2992"/>
                </a:lnTo>
                <a:lnTo>
                  <a:pt x="5994" y="3008"/>
                </a:lnTo>
                <a:lnTo>
                  <a:pt x="6004" y="3013"/>
                </a:lnTo>
                <a:lnTo>
                  <a:pt x="6015" y="3017"/>
                </a:lnTo>
                <a:lnTo>
                  <a:pt x="6027" y="3021"/>
                </a:lnTo>
                <a:lnTo>
                  <a:pt x="6038" y="3025"/>
                </a:lnTo>
                <a:lnTo>
                  <a:pt x="6038" y="3025"/>
                </a:lnTo>
                <a:lnTo>
                  <a:pt x="6059" y="3027"/>
                </a:lnTo>
                <a:lnTo>
                  <a:pt x="6059" y="3027"/>
                </a:lnTo>
                <a:lnTo>
                  <a:pt x="6080" y="3025"/>
                </a:lnTo>
                <a:lnTo>
                  <a:pt x="6099" y="3019"/>
                </a:lnTo>
                <a:lnTo>
                  <a:pt x="6119" y="3011"/>
                </a:lnTo>
                <a:lnTo>
                  <a:pt x="6134" y="3000"/>
                </a:lnTo>
                <a:lnTo>
                  <a:pt x="6149" y="2985"/>
                </a:lnTo>
                <a:lnTo>
                  <a:pt x="6161" y="2967"/>
                </a:lnTo>
                <a:lnTo>
                  <a:pt x="6170" y="2950"/>
                </a:lnTo>
                <a:lnTo>
                  <a:pt x="6176" y="2929"/>
                </a:lnTo>
                <a:lnTo>
                  <a:pt x="6176" y="2929"/>
                </a:lnTo>
                <a:lnTo>
                  <a:pt x="6185" y="2870"/>
                </a:lnTo>
                <a:lnTo>
                  <a:pt x="6193" y="2811"/>
                </a:lnTo>
                <a:lnTo>
                  <a:pt x="6201" y="2751"/>
                </a:lnTo>
                <a:lnTo>
                  <a:pt x="6207" y="2690"/>
                </a:lnTo>
                <a:lnTo>
                  <a:pt x="6210" y="2631"/>
                </a:lnTo>
                <a:lnTo>
                  <a:pt x="6214" y="2571"/>
                </a:lnTo>
                <a:lnTo>
                  <a:pt x="6214" y="2512"/>
                </a:lnTo>
                <a:lnTo>
                  <a:pt x="6214" y="2453"/>
                </a:lnTo>
                <a:lnTo>
                  <a:pt x="6212" y="2392"/>
                </a:lnTo>
                <a:lnTo>
                  <a:pt x="6210" y="2332"/>
                </a:lnTo>
                <a:lnTo>
                  <a:pt x="6205" y="2273"/>
                </a:lnTo>
                <a:lnTo>
                  <a:pt x="6199" y="2214"/>
                </a:lnTo>
                <a:lnTo>
                  <a:pt x="6191" y="2154"/>
                </a:lnTo>
                <a:lnTo>
                  <a:pt x="6184" y="2095"/>
                </a:lnTo>
                <a:lnTo>
                  <a:pt x="6172" y="2036"/>
                </a:lnTo>
                <a:lnTo>
                  <a:pt x="6161" y="1976"/>
                </a:lnTo>
                <a:lnTo>
                  <a:pt x="6161" y="197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 flipV="1">
            <a:off x="4812348" y="3126403"/>
            <a:ext cx="4105275" cy="2454275"/>
          </a:xfrm>
          <a:custGeom>
            <a:avLst/>
            <a:gdLst>
              <a:gd name="T0" fmla="*/ 3407 w 5171"/>
              <a:gd name="T1" fmla="*/ 1018 h 3092"/>
              <a:gd name="T2" fmla="*/ 3296 w 5171"/>
              <a:gd name="T3" fmla="*/ 819 h 3092"/>
              <a:gd name="T4" fmla="*/ 3110 w 5171"/>
              <a:gd name="T5" fmla="*/ 578 h 3092"/>
              <a:gd name="T6" fmla="*/ 2929 w 5171"/>
              <a:gd name="T7" fmla="*/ 408 h 3092"/>
              <a:gd name="T8" fmla="*/ 2644 w 5171"/>
              <a:gd name="T9" fmla="*/ 217 h 3092"/>
              <a:gd name="T10" fmla="*/ 2404 w 5171"/>
              <a:gd name="T11" fmla="*/ 108 h 3092"/>
              <a:gd name="T12" fmla="*/ 2058 w 5171"/>
              <a:gd name="T13" fmla="*/ 20 h 3092"/>
              <a:gd name="T14" fmla="*/ 1790 w 5171"/>
              <a:gd name="T15" fmla="*/ 0 h 3092"/>
              <a:gd name="T16" fmla="*/ 1434 w 5171"/>
              <a:gd name="T17" fmla="*/ 35 h 3092"/>
              <a:gd name="T18" fmla="*/ 1094 w 5171"/>
              <a:gd name="T19" fmla="*/ 142 h 3092"/>
              <a:gd name="T20" fmla="*/ 862 w 5171"/>
              <a:gd name="T21" fmla="*/ 259 h 3092"/>
              <a:gd name="T22" fmla="*/ 587 w 5171"/>
              <a:gd name="T23" fmla="*/ 465 h 3092"/>
              <a:gd name="T24" fmla="*/ 407 w 5171"/>
              <a:gd name="T25" fmla="*/ 653 h 3092"/>
              <a:gd name="T26" fmla="*/ 216 w 5171"/>
              <a:gd name="T27" fmla="*/ 938 h 3092"/>
              <a:gd name="T28" fmla="*/ 107 w 5171"/>
              <a:gd name="T29" fmla="*/ 1177 h 3092"/>
              <a:gd name="T30" fmla="*/ 19 w 5171"/>
              <a:gd name="T31" fmla="*/ 1523 h 3092"/>
              <a:gd name="T32" fmla="*/ 0 w 5171"/>
              <a:gd name="T33" fmla="*/ 1791 h 3092"/>
              <a:gd name="T34" fmla="*/ 36 w 5171"/>
              <a:gd name="T35" fmla="*/ 2147 h 3092"/>
              <a:gd name="T36" fmla="*/ 141 w 5171"/>
              <a:gd name="T37" fmla="*/ 2488 h 3092"/>
              <a:gd name="T38" fmla="*/ 258 w 5171"/>
              <a:gd name="T39" fmla="*/ 2717 h 3092"/>
              <a:gd name="T40" fmla="*/ 464 w 5171"/>
              <a:gd name="T41" fmla="*/ 2993 h 3092"/>
              <a:gd name="T42" fmla="*/ 543 w 5171"/>
              <a:gd name="T43" fmla="*/ 3071 h 3092"/>
              <a:gd name="T44" fmla="*/ 608 w 5171"/>
              <a:gd name="T45" fmla="*/ 3092 h 3092"/>
              <a:gd name="T46" fmla="*/ 663 w 5171"/>
              <a:gd name="T47" fmla="*/ 3077 h 3092"/>
              <a:gd name="T48" fmla="*/ 692 w 5171"/>
              <a:gd name="T49" fmla="*/ 3056 h 3092"/>
              <a:gd name="T50" fmla="*/ 719 w 5171"/>
              <a:gd name="T51" fmla="*/ 3018 h 3092"/>
              <a:gd name="T52" fmla="*/ 719 w 5171"/>
              <a:gd name="T53" fmla="*/ 2928 h 3092"/>
              <a:gd name="T54" fmla="*/ 692 w 5171"/>
              <a:gd name="T55" fmla="*/ 2889 h 3092"/>
              <a:gd name="T56" fmla="*/ 545 w 5171"/>
              <a:gd name="T57" fmla="*/ 2719 h 3092"/>
              <a:gd name="T58" fmla="*/ 390 w 5171"/>
              <a:gd name="T59" fmla="*/ 2463 h 3092"/>
              <a:gd name="T60" fmla="*/ 306 w 5171"/>
              <a:gd name="T61" fmla="*/ 2250 h 3092"/>
              <a:gd name="T62" fmla="*/ 244 w 5171"/>
              <a:gd name="T63" fmla="*/ 1946 h 3092"/>
              <a:gd name="T64" fmla="*/ 239 w 5171"/>
              <a:gd name="T65" fmla="*/ 1713 h 3092"/>
              <a:gd name="T66" fmla="*/ 285 w 5171"/>
              <a:gd name="T67" fmla="*/ 1407 h 3092"/>
              <a:gd name="T68" fmla="*/ 359 w 5171"/>
              <a:gd name="T69" fmla="*/ 1187 h 3092"/>
              <a:gd name="T70" fmla="*/ 501 w 5171"/>
              <a:gd name="T71" fmla="*/ 924 h 3092"/>
              <a:gd name="T72" fmla="*/ 692 w 5171"/>
              <a:gd name="T73" fmla="*/ 693 h 3092"/>
              <a:gd name="T74" fmla="*/ 862 w 5171"/>
              <a:gd name="T75" fmla="*/ 546 h 3092"/>
              <a:gd name="T76" fmla="*/ 1117 w 5171"/>
              <a:gd name="T77" fmla="*/ 391 h 3092"/>
              <a:gd name="T78" fmla="*/ 1331 w 5171"/>
              <a:gd name="T79" fmla="*/ 307 h 3092"/>
              <a:gd name="T80" fmla="*/ 1633 w 5171"/>
              <a:gd name="T81" fmla="*/ 245 h 3092"/>
              <a:gd name="T82" fmla="*/ 1869 w 5171"/>
              <a:gd name="T83" fmla="*/ 240 h 3092"/>
              <a:gd name="T84" fmla="*/ 2175 w 5171"/>
              <a:gd name="T85" fmla="*/ 285 h 3092"/>
              <a:gd name="T86" fmla="*/ 2395 w 5171"/>
              <a:gd name="T87" fmla="*/ 360 h 3092"/>
              <a:gd name="T88" fmla="*/ 2659 w 5171"/>
              <a:gd name="T89" fmla="*/ 502 h 3092"/>
              <a:gd name="T90" fmla="*/ 2889 w 5171"/>
              <a:gd name="T91" fmla="*/ 691 h 3092"/>
              <a:gd name="T92" fmla="*/ 3036 w 5171"/>
              <a:gd name="T93" fmla="*/ 861 h 3092"/>
              <a:gd name="T94" fmla="*/ 3191 w 5171"/>
              <a:gd name="T95" fmla="*/ 1116 h 3092"/>
              <a:gd name="T96" fmla="*/ 4515 w 5171"/>
              <a:gd name="T97" fmla="*/ 1516 h 3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171" h="3092">
                <a:moveTo>
                  <a:pt x="5171" y="1137"/>
                </a:moveTo>
                <a:lnTo>
                  <a:pt x="4515" y="758"/>
                </a:lnTo>
                <a:lnTo>
                  <a:pt x="4515" y="1018"/>
                </a:lnTo>
                <a:lnTo>
                  <a:pt x="3407" y="1018"/>
                </a:lnTo>
                <a:lnTo>
                  <a:pt x="3407" y="1018"/>
                </a:lnTo>
                <a:lnTo>
                  <a:pt x="3373" y="949"/>
                </a:lnTo>
                <a:lnTo>
                  <a:pt x="3336" y="884"/>
                </a:lnTo>
                <a:lnTo>
                  <a:pt x="3296" y="819"/>
                </a:lnTo>
                <a:lnTo>
                  <a:pt x="3254" y="756"/>
                </a:lnTo>
                <a:lnTo>
                  <a:pt x="3208" y="695"/>
                </a:lnTo>
                <a:lnTo>
                  <a:pt x="3160" y="636"/>
                </a:lnTo>
                <a:lnTo>
                  <a:pt x="3110" y="578"/>
                </a:lnTo>
                <a:lnTo>
                  <a:pt x="3057" y="523"/>
                </a:lnTo>
                <a:lnTo>
                  <a:pt x="3057" y="523"/>
                </a:lnTo>
                <a:lnTo>
                  <a:pt x="2994" y="463"/>
                </a:lnTo>
                <a:lnTo>
                  <a:pt x="2929" y="408"/>
                </a:lnTo>
                <a:lnTo>
                  <a:pt x="2862" y="354"/>
                </a:lnTo>
                <a:lnTo>
                  <a:pt x="2791" y="305"/>
                </a:lnTo>
                <a:lnTo>
                  <a:pt x="2720" y="259"/>
                </a:lnTo>
                <a:lnTo>
                  <a:pt x="2644" y="217"/>
                </a:lnTo>
                <a:lnTo>
                  <a:pt x="2567" y="176"/>
                </a:lnTo>
                <a:lnTo>
                  <a:pt x="2487" y="142"/>
                </a:lnTo>
                <a:lnTo>
                  <a:pt x="2487" y="142"/>
                </a:lnTo>
                <a:lnTo>
                  <a:pt x="2404" y="108"/>
                </a:lnTo>
                <a:lnTo>
                  <a:pt x="2318" y="79"/>
                </a:lnTo>
                <a:lnTo>
                  <a:pt x="2234" y="56"/>
                </a:lnTo>
                <a:lnTo>
                  <a:pt x="2146" y="35"/>
                </a:lnTo>
                <a:lnTo>
                  <a:pt x="2058" y="20"/>
                </a:lnTo>
                <a:lnTo>
                  <a:pt x="1970" y="10"/>
                </a:lnTo>
                <a:lnTo>
                  <a:pt x="1880" y="2"/>
                </a:lnTo>
                <a:lnTo>
                  <a:pt x="1790" y="0"/>
                </a:lnTo>
                <a:lnTo>
                  <a:pt x="1790" y="0"/>
                </a:lnTo>
                <a:lnTo>
                  <a:pt x="1700" y="2"/>
                </a:lnTo>
                <a:lnTo>
                  <a:pt x="1610" y="10"/>
                </a:lnTo>
                <a:lnTo>
                  <a:pt x="1522" y="20"/>
                </a:lnTo>
                <a:lnTo>
                  <a:pt x="1434" y="35"/>
                </a:lnTo>
                <a:lnTo>
                  <a:pt x="1346" y="56"/>
                </a:lnTo>
                <a:lnTo>
                  <a:pt x="1262" y="79"/>
                </a:lnTo>
                <a:lnTo>
                  <a:pt x="1176" y="108"/>
                </a:lnTo>
                <a:lnTo>
                  <a:pt x="1094" y="142"/>
                </a:lnTo>
                <a:lnTo>
                  <a:pt x="1094" y="142"/>
                </a:lnTo>
                <a:lnTo>
                  <a:pt x="1014" y="176"/>
                </a:lnTo>
                <a:lnTo>
                  <a:pt x="937" y="217"/>
                </a:lnTo>
                <a:lnTo>
                  <a:pt x="862" y="259"/>
                </a:lnTo>
                <a:lnTo>
                  <a:pt x="790" y="305"/>
                </a:lnTo>
                <a:lnTo>
                  <a:pt x="721" y="354"/>
                </a:lnTo>
                <a:lnTo>
                  <a:pt x="652" y="408"/>
                </a:lnTo>
                <a:lnTo>
                  <a:pt x="587" y="465"/>
                </a:lnTo>
                <a:lnTo>
                  <a:pt x="524" y="525"/>
                </a:lnTo>
                <a:lnTo>
                  <a:pt x="524" y="525"/>
                </a:lnTo>
                <a:lnTo>
                  <a:pt x="464" y="588"/>
                </a:lnTo>
                <a:lnTo>
                  <a:pt x="407" y="653"/>
                </a:lnTo>
                <a:lnTo>
                  <a:pt x="353" y="722"/>
                </a:lnTo>
                <a:lnTo>
                  <a:pt x="304" y="791"/>
                </a:lnTo>
                <a:lnTo>
                  <a:pt x="258" y="863"/>
                </a:lnTo>
                <a:lnTo>
                  <a:pt x="216" y="938"/>
                </a:lnTo>
                <a:lnTo>
                  <a:pt x="176" y="1014"/>
                </a:lnTo>
                <a:lnTo>
                  <a:pt x="141" y="1095"/>
                </a:lnTo>
                <a:lnTo>
                  <a:pt x="141" y="1095"/>
                </a:lnTo>
                <a:lnTo>
                  <a:pt x="107" y="1177"/>
                </a:lnTo>
                <a:lnTo>
                  <a:pt x="80" y="1261"/>
                </a:lnTo>
                <a:lnTo>
                  <a:pt x="55" y="1347"/>
                </a:lnTo>
                <a:lnTo>
                  <a:pt x="36" y="1435"/>
                </a:lnTo>
                <a:lnTo>
                  <a:pt x="19" y="1523"/>
                </a:lnTo>
                <a:lnTo>
                  <a:pt x="9" y="1611"/>
                </a:lnTo>
                <a:lnTo>
                  <a:pt x="1" y="1701"/>
                </a:lnTo>
                <a:lnTo>
                  <a:pt x="0" y="1791"/>
                </a:lnTo>
                <a:lnTo>
                  <a:pt x="0" y="1791"/>
                </a:lnTo>
                <a:lnTo>
                  <a:pt x="1" y="1881"/>
                </a:lnTo>
                <a:lnTo>
                  <a:pt x="9" y="1971"/>
                </a:lnTo>
                <a:lnTo>
                  <a:pt x="21" y="2059"/>
                </a:lnTo>
                <a:lnTo>
                  <a:pt x="36" y="2147"/>
                </a:lnTo>
                <a:lnTo>
                  <a:pt x="55" y="2233"/>
                </a:lnTo>
                <a:lnTo>
                  <a:pt x="80" y="2319"/>
                </a:lnTo>
                <a:lnTo>
                  <a:pt x="109" y="2403"/>
                </a:lnTo>
                <a:lnTo>
                  <a:pt x="141" y="2488"/>
                </a:lnTo>
                <a:lnTo>
                  <a:pt x="141" y="2488"/>
                </a:lnTo>
                <a:lnTo>
                  <a:pt x="176" y="2566"/>
                </a:lnTo>
                <a:lnTo>
                  <a:pt x="216" y="2643"/>
                </a:lnTo>
                <a:lnTo>
                  <a:pt x="258" y="2717"/>
                </a:lnTo>
                <a:lnTo>
                  <a:pt x="304" y="2790"/>
                </a:lnTo>
                <a:lnTo>
                  <a:pt x="353" y="2861"/>
                </a:lnTo>
                <a:lnTo>
                  <a:pt x="407" y="2928"/>
                </a:lnTo>
                <a:lnTo>
                  <a:pt x="464" y="2993"/>
                </a:lnTo>
                <a:lnTo>
                  <a:pt x="526" y="3056"/>
                </a:lnTo>
                <a:lnTo>
                  <a:pt x="526" y="3056"/>
                </a:lnTo>
                <a:lnTo>
                  <a:pt x="533" y="3065"/>
                </a:lnTo>
                <a:lnTo>
                  <a:pt x="543" y="3071"/>
                </a:lnTo>
                <a:lnTo>
                  <a:pt x="554" y="3077"/>
                </a:lnTo>
                <a:lnTo>
                  <a:pt x="564" y="3083"/>
                </a:lnTo>
                <a:lnTo>
                  <a:pt x="587" y="3088"/>
                </a:lnTo>
                <a:lnTo>
                  <a:pt x="608" y="3092"/>
                </a:lnTo>
                <a:lnTo>
                  <a:pt x="608" y="3092"/>
                </a:lnTo>
                <a:lnTo>
                  <a:pt x="631" y="3088"/>
                </a:lnTo>
                <a:lnTo>
                  <a:pt x="654" y="3083"/>
                </a:lnTo>
                <a:lnTo>
                  <a:pt x="663" y="3077"/>
                </a:lnTo>
                <a:lnTo>
                  <a:pt x="673" y="3071"/>
                </a:lnTo>
                <a:lnTo>
                  <a:pt x="683" y="3065"/>
                </a:lnTo>
                <a:lnTo>
                  <a:pt x="692" y="3056"/>
                </a:lnTo>
                <a:lnTo>
                  <a:pt x="692" y="3056"/>
                </a:lnTo>
                <a:lnTo>
                  <a:pt x="700" y="3048"/>
                </a:lnTo>
                <a:lnTo>
                  <a:pt x="707" y="3039"/>
                </a:lnTo>
                <a:lnTo>
                  <a:pt x="713" y="3027"/>
                </a:lnTo>
                <a:lnTo>
                  <a:pt x="719" y="3018"/>
                </a:lnTo>
                <a:lnTo>
                  <a:pt x="725" y="2995"/>
                </a:lnTo>
                <a:lnTo>
                  <a:pt x="727" y="2974"/>
                </a:lnTo>
                <a:lnTo>
                  <a:pt x="725" y="2951"/>
                </a:lnTo>
                <a:lnTo>
                  <a:pt x="719" y="2928"/>
                </a:lnTo>
                <a:lnTo>
                  <a:pt x="713" y="2918"/>
                </a:lnTo>
                <a:lnTo>
                  <a:pt x="707" y="2907"/>
                </a:lnTo>
                <a:lnTo>
                  <a:pt x="700" y="2897"/>
                </a:lnTo>
                <a:lnTo>
                  <a:pt x="692" y="2889"/>
                </a:lnTo>
                <a:lnTo>
                  <a:pt x="692" y="2889"/>
                </a:lnTo>
                <a:lnTo>
                  <a:pt x="640" y="2834"/>
                </a:lnTo>
                <a:lnTo>
                  <a:pt x="591" y="2776"/>
                </a:lnTo>
                <a:lnTo>
                  <a:pt x="545" y="2719"/>
                </a:lnTo>
                <a:lnTo>
                  <a:pt x="501" y="2658"/>
                </a:lnTo>
                <a:lnTo>
                  <a:pt x="461" y="2595"/>
                </a:lnTo>
                <a:lnTo>
                  <a:pt x="424" y="2530"/>
                </a:lnTo>
                <a:lnTo>
                  <a:pt x="390" y="2463"/>
                </a:lnTo>
                <a:lnTo>
                  <a:pt x="359" y="2396"/>
                </a:lnTo>
                <a:lnTo>
                  <a:pt x="359" y="2396"/>
                </a:lnTo>
                <a:lnTo>
                  <a:pt x="331" y="2323"/>
                </a:lnTo>
                <a:lnTo>
                  <a:pt x="306" y="2250"/>
                </a:lnTo>
                <a:lnTo>
                  <a:pt x="285" y="2176"/>
                </a:lnTo>
                <a:lnTo>
                  <a:pt x="267" y="2099"/>
                </a:lnTo>
                <a:lnTo>
                  <a:pt x="254" y="2025"/>
                </a:lnTo>
                <a:lnTo>
                  <a:pt x="244" y="1946"/>
                </a:lnTo>
                <a:lnTo>
                  <a:pt x="239" y="1870"/>
                </a:lnTo>
                <a:lnTo>
                  <a:pt x="237" y="1791"/>
                </a:lnTo>
                <a:lnTo>
                  <a:pt x="237" y="1791"/>
                </a:lnTo>
                <a:lnTo>
                  <a:pt x="239" y="1713"/>
                </a:lnTo>
                <a:lnTo>
                  <a:pt x="244" y="1634"/>
                </a:lnTo>
                <a:lnTo>
                  <a:pt x="254" y="1558"/>
                </a:lnTo>
                <a:lnTo>
                  <a:pt x="267" y="1481"/>
                </a:lnTo>
                <a:lnTo>
                  <a:pt x="285" y="1407"/>
                </a:lnTo>
                <a:lnTo>
                  <a:pt x="306" y="1332"/>
                </a:lnTo>
                <a:lnTo>
                  <a:pt x="331" y="1259"/>
                </a:lnTo>
                <a:lnTo>
                  <a:pt x="359" y="1187"/>
                </a:lnTo>
                <a:lnTo>
                  <a:pt x="359" y="1187"/>
                </a:lnTo>
                <a:lnTo>
                  <a:pt x="390" y="1118"/>
                </a:lnTo>
                <a:lnTo>
                  <a:pt x="424" y="1051"/>
                </a:lnTo>
                <a:lnTo>
                  <a:pt x="461" y="986"/>
                </a:lnTo>
                <a:lnTo>
                  <a:pt x="501" y="924"/>
                </a:lnTo>
                <a:lnTo>
                  <a:pt x="545" y="863"/>
                </a:lnTo>
                <a:lnTo>
                  <a:pt x="591" y="804"/>
                </a:lnTo>
                <a:lnTo>
                  <a:pt x="640" y="747"/>
                </a:lnTo>
                <a:lnTo>
                  <a:pt x="692" y="693"/>
                </a:lnTo>
                <a:lnTo>
                  <a:pt x="692" y="693"/>
                </a:lnTo>
                <a:lnTo>
                  <a:pt x="746" y="641"/>
                </a:lnTo>
                <a:lnTo>
                  <a:pt x="803" y="592"/>
                </a:lnTo>
                <a:lnTo>
                  <a:pt x="862" y="546"/>
                </a:lnTo>
                <a:lnTo>
                  <a:pt x="924" y="502"/>
                </a:lnTo>
                <a:lnTo>
                  <a:pt x="985" y="461"/>
                </a:lnTo>
                <a:lnTo>
                  <a:pt x="1050" y="425"/>
                </a:lnTo>
                <a:lnTo>
                  <a:pt x="1117" y="391"/>
                </a:lnTo>
                <a:lnTo>
                  <a:pt x="1186" y="360"/>
                </a:lnTo>
                <a:lnTo>
                  <a:pt x="1186" y="360"/>
                </a:lnTo>
                <a:lnTo>
                  <a:pt x="1258" y="331"/>
                </a:lnTo>
                <a:lnTo>
                  <a:pt x="1331" y="307"/>
                </a:lnTo>
                <a:lnTo>
                  <a:pt x="1406" y="285"/>
                </a:lnTo>
                <a:lnTo>
                  <a:pt x="1480" y="268"/>
                </a:lnTo>
                <a:lnTo>
                  <a:pt x="1557" y="255"/>
                </a:lnTo>
                <a:lnTo>
                  <a:pt x="1633" y="245"/>
                </a:lnTo>
                <a:lnTo>
                  <a:pt x="1712" y="240"/>
                </a:lnTo>
                <a:lnTo>
                  <a:pt x="1790" y="238"/>
                </a:lnTo>
                <a:lnTo>
                  <a:pt x="1790" y="238"/>
                </a:lnTo>
                <a:lnTo>
                  <a:pt x="1869" y="240"/>
                </a:lnTo>
                <a:lnTo>
                  <a:pt x="1947" y="245"/>
                </a:lnTo>
                <a:lnTo>
                  <a:pt x="2024" y="255"/>
                </a:lnTo>
                <a:lnTo>
                  <a:pt x="2100" y="268"/>
                </a:lnTo>
                <a:lnTo>
                  <a:pt x="2175" y="285"/>
                </a:lnTo>
                <a:lnTo>
                  <a:pt x="2249" y="307"/>
                </a:lnTo>
                <a:lnTo>
                  <a:pt x="2322" y="331"/>
                </a:lnTo>
                <a:lnTo>
                  <a:pt x="2395" y="360"/>
                </a:lnTo>
                <a:lnTo>
                  <a:pt x="2395" y="360"/>
                </a:lnTo>
                <a:lnTo>
                  <a:pt x="2464" y="391"/>
                </a:lnTo>
                <a:lnTo>
                  <a:pt x="2531" y="425"/>
                </a:lnTo>
                <a:lnTo>
                  <a:pt x="2596" y="461"/>
                </a:lnTo>
                <a:lnTo>
                  <a:pt x="2659" y="502"/>
                </a:lnTo>
                <a:lnTo>
                  <a:pt x="2720" y="546"/>
                </a:lnTo>
                <a:lnTo>
                  <a:pt x="2779" y="592"/>
                </a:lnTo>
                <a:lnTo>
                  <a:pt x="2835" y="639"/>
                </a:lnTo>
                <a:lnTo>
                  <a:pt x="2889" y="691"/>
                </a:lnTo>
                <a:lnTo>
                  <a:pt x="2889" y="691"/>
                </a:lnTo>
                <a:lnTo>
                  <a:pt x="2940" y="745"/>
                </a:lnTo>
                <a:lnTo>
                  <a:pt x="2990" y="802"/>
                </a:lnTo>
                <a:lnTo>
                  <a:pt x="3036" y="861"/>
                </a:lnTo>
                <a:lnTo>
                  <a:pt x="3080" y="923"/>
                </a:lnTo>
                <a:lnTo>
                  <a:pt x="3120" y="984"/>
                </a:lnTo>
                <a:lnTo>
                  <a:pt x="3156" y="1049"/>
                </a:lnTo>
                <a:lnTo>
                  <a:pt x="3191" y="1116"/>
                </a:lnTo>
                <a:lnTo>
                  <a:pt x="3221" y="1183"/>
                </a:lnTo>
                <a:lnTo>
                  <a:pt x="3252" y="1255"/>
                </a:lnTo>
                <a:lnTo>
                  <a:pt x="4515" y="1255"/>
                </a:lnTo>
                <a:lnTo>
                  <a:pt x="4515" y="1516"/>
                </a:lnTo>
                <a:lnTo>
                  <a:pt x="5171" y="11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 flipV="1">
            <a:off x="4979380" y="2228187"/>
            <a:ext cx="2490444" cy="3170237"/>
          </a:xfrm>
          <a:custGeom>
            <a:avLst/>
            <a:gdLst>
              <a:gd name="T0" fmla="*/ 2891 w 3115"/>
              <a:gd name="T1" fmla="*/ 750 h 3964"/>
              <a:gd name="T2" fmla="*/ 2659 w 3115"/>
              <a:gd name="T3" fmla="*/ 455 h 3964"/>
              <a:gd name="T4" fmla="*/ 2428 w 3115"/>
              <a:gd name="T5" fmla="*/ 266 h 3964"/>
              <a:gd name="T6" fmla="*/ 2164 w 3115"/>
              <a:gd name="T7" fmla="*/ 122 h 3964"/>
              <a:gd name="T8" fmla="*/ 1791 w 3115"/>
              <a:gd name="T9" fmla="*/ 17 h 3964"/>
              <a:gd name="T10" fmla="*/ 1479 w 3115"/>
              <a:gd name="T11" fmla="*/ 2 h 3964"/>
              <a:gd name="T12" fmla="*/ 1098 w 3115"/>
              <a:gd name="T13" fmla="*/ 69 h 3964"/>
              <a:gd name="T14" fmla="*/ 815 w 3115"/>
              <a:gd name="T15" fmla="*/ 187 h 3964"/>
              <a:gd name="T16" fmla="*/ 511 w 3115"/>
              <a:gd name="T17" fmla="*/ 404 h 3964"/>
              <a:gd name="T18" fmla="*/ 308 w 3115"/>
              <a:gd name="T19" fmla="*/ 627 h 3964"/>
              <a:gd name="T20" fmla="*/ 122 w 3115"/>
              <a:gd name="T21" fmla="*/ 951 h 3964"/>
              <a:gd name="T22" fmla="*/ 31 w 3115"/>
              <a:gd name="T23" fmla="*/ 1247 h 3964"/>
              <a:gd name="T24" fmla="*/ 0 w 3115"/>
              <a:gd name="T25" fmla="*/ 1557 h 3964"/>
              <a:gd name="T26" fmla="*/ 48 w 3115"/>
              <a:gd name="T27" fmla="*/ 1944 h 3964"/>
              <a:gd name="T28" fmla="*/ 153 w 3115"/>
              <a:gd name="T29" fmla="*/ 2233 h 3964"/>
              <a:gd name="T30" fmla="*/ 354 w 3115"/>
              <a:gd name="T31" fmla="*/ 2546 h 3964"/>
              <a:gd name="T32" fmla="*/ 473 w 3115"/>
              <a:gd name="T33" fmla="*/ 2673 h 3964"/>
              <a:gd name="T34" fmla="*/ 561 w 3115"/>
              <a:gd name="T35" fmla="*/ 2690 h 3964"/>
              <a:gd name="T36" fmla="*/ 622 w 3115"/>
              <a:gd name="T37" fmla="*/ 2657 h 3964"/>
              <a:gd name="T38" fmla="*/ 649 w 3115"/>
              <a:gd name="T39" fmla="*/ 2619 h 3964"/>
              <a:gd name="T40" fmla="*/ 643 w 3115"/>
              <a:gd name="T41" fmla="*/ 2520 h 3964"/>
              <a:gd name="T42" fmla="*/ 578 w 3115"/>
              <a:gd name="T43" fmla="*/ 2445 h 3964"/>
              <a:gd name="T44" fmla="*/ 396 w 3115"/>
              <a:gd name="T45" fmla="*/ 2187 h 3964"/>
              <a:gd name="T46" fmla="*/ 295 w 3115"/>
              <a:gd name="T47" fmla="*/ 1947 h 3964"/>
              <a:gd name="T48" fmla="*/ 239 w 3115"/>
              <a:gd name="T49" fmla="*/ 1624 h 3964"/>
              <a:gd name="T50" fmla="*/ 251 w 3115"/>
              <a:gd name="T51" fmla="*/ 1360 h 3964"/>
              <a:gd name="T52" fmla="*/ 341 w 3115"/>
              <a:gd name="T53" fmla="*/ 1043 h 3964"/>
              <a:gd name="T54" fmla="*/ 461 w 3115"/>
              <a:gd name="T55" fmla="*/ 821 h 3964"/>
              <a:gd name="T56" fmla="*/ 624 w 3115"/>
              <a:gd name="T57" fmla="*/ 624 h 3964"/>
              <a:gd name="T58" fmla="*/ 874 w 3115"/>
              <a:gd name="T59" fmla="*/ 428 h 3964"/>
              <a:gd name="T60" fmla="*/ 1106 w 3115"/>
              <a:gd name="T61" fmla="*/ 317 h 3964"/>
              <a:gd name="T62" fmla="*/ 1425 w 3115"/>
              <a:gd name="T63" fmla="*/ 243 h 3964"/>
              <a:gd name="T64" fmla="*/ 1689 w 3115"/>
              <a:gd name="T65" fmla="*/ 243 h 3964"/>
              <a:gd name="T66" fmla="*/ 2009 w 3115"/>
              <a:gd name="T67" fmla="*/ 317 h 3964"/>
              <a:gd name="T68" fmla="*/ 2240 w 3115"/>
              <a:gd name="T69" fmla="*/ 428 h 3964"/>
              <a:gd name="T70" fmla="*/ 2491 w 3115"/>
              <a:gd name="T71" fmla="*/ 624 h 3964"/>
              <a:gd name="T72" fmla="*/ 2654 w 3115"/>
              <a:gd name="T73" fmla="*/ 821 h 3964"/>
              <a:gd name="T74" fmla="*/ 2774 w 3115"/>
              <a:gd name="T75" fmla="*/ 1044 h 3964"/>
              <a:gd name="T76" fmla="*/ 2862 w 3115"/>
              <a:gd name="T77" fmla="*/ 1360 h 3964"/>
              <a:gd name="T78" fmla="*/ 2876 w 3115"/>
              <a:gd name="T79" fmla="*/ 1624 h 3964"/>
              <a:gd name="T80" fmla="*/ 2818 w 3115"/>
              <a:gd name="T81" fmla="*/ 1947 h 3964"/>
              <a:gd name="T82" fmla="*/ 2719 w 3115"/>
              <a:gd name="T83" fmla="*/ 2187 h 3964"/>
              <a:gd name="T84" fmla="*/ 2535 w 3115"/>
              <a:gd name="T85" fmla="*/ 2445 h 3964"/>
              <a:gd name="T86" fmla="*/ 2347 w 3115"/>
              <a:gd name="T87" fmla="*/ 2615 h 3964"/>
              <a:gd name="T88" fmla="*/ 2070 w 3115"/>
              <a:gd name="T89" fmla="*/ 2776 h 3964"/>
              <a:gd name="T90" fmla="*/ 1818 w 3115"/>
              <a:gd name="T91" fmla="*/ 2854 h 3964"/>
              <a:gd name="T92" fmla="*/ 1435 w 3115"/>
              <a:gd name="T93" fmla="*/ 2881 h 3964"/>
              <a:gd name="T94" fmla="*/ 1672 w 3115"/>
              <a:gd name="T95" fmla="*/ 3432 h 3964"/>
              <a:gd name="T96" fmla="*/ 1860 w 3115"/>
              <a:gd name="T97" fmla="*/ 3084 h 3964"/>
              <a:gd name="T98" fmla="*/ 2162 w 3115"/>
              <a:gd name="T99" fmla="*/ 2992 h 3964"/>
              <a:gd name="T100" fmla="*/ 2428 w 3115"/>
              <a:gd name="T101" fmla="*/ 2849 h 3964"/>
              <a:gd name="T102" fmla="*/ 2659 w 3115"/>
              <a:gd name="T103" fmla="*/ 2659 h 3964"/>
              <a:gd name="T104" fmla="*/ 2891 w 3115"/>
              <a:gd name="T105" fmla="*/ 2365 h 3964"/>
              <a:gd name="T106" fmla="*/ 3021 w 3115"/>
              <a:gd name="T107" fmla="*/ 2091 h 3964"/>
              <a:gd name="T108" fmla="*/ 3107 w 3115"/>
              <a:gd name="T109" fmla="*/ 1714 h 3964"/>
              <a:gd name="T110" fmla="*/ 3107 w 3115"/>
              <a:gd name="T111" fmla="*/ 1400 h 3964"/>
              <a:gd name="T112" fmla="*/ 3021 w 3115"/>
              <a:gd name="T113" fmla="*/ 1023 h 3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15" h="3964">
                <a:moveTo>
                  <a:pt x="2992" y="951"/>
                </a:moveTo>
                <a:lnTo>
                  <a:pt x="2992" y="951"/>
                </a:lnTo>
                <a:lnTo>
                  <a:pt x="2962" y="882"/>
                </a:lnTo>
                <a:lnTo>
                  <a:pt x="2927" y="815"/>
                </a:lnTo>
                <a:lnTo>
                  <a:pt x="2891" y="750"/>
                </a:lnTo>
                <a:lnTo>
                  <a:pt x="2849" y="687"/>
                </a:lnTo>
                <a:lnTo>
                  <a:pt x="2807" y="627"/>
                </a:lnTo>
                <a:lnTo>
                  <a:pt x="2761" y="568"/>
                </a:lnTo>
                <a:lnTo>
                  <a:pt x="2711" y="511"/>
                </a:lnTo>
                <a:lnTo>
                  <a:pt x="2659" y="455"/>
                </a:lnTo>
                <a:lnTo>
                  <a:pt x="2659" y="455"/>
                </a:lnTo>
                <a:lnTo>
                  <a:pt x="2604" y="404"/>
                </a:lnTo>
                <a:lnTo>
                  <a:pt x="2546" y="354"/>
                </a:lnTo>
                <a:lnTo>
                  <a:pt x="2487" y="308"/>
                </a:lnTo>
                <a:lnTo>
                  <a:pt x="2428" y="266"/>
                </a:lnTo>
                <a:lnTo>
                  <a:pt x="2365" y="224"/>
                </a:lnTo>
                <a:lnTo>
                  <a:pt x="2300" y="187"/>
                </a:lnTo>
                <a:lnTo>
                  <a:pt x="2233" y="153"/>
                </a:lnTo>
                <a:lnTo>
                  <a:pt x="2164" y="122"/>
                </a:lnTo>
                <a:lnTo>
                  <a:pt x="2164" y="122"/>
                </a:lnTo>
                <a:lnTo>
                  <a:pt x="2091" y="94"/>
                </a:lnTo>
                <a:lnTo>
                  <a:pt x="2016" y="69"/>
                </a:lnTo>
                <a:lnTo>
                  <a:pt x="1942" y="48"/>
                </a:lnTo>
                <a:lnTo>
                  <a:pt x="1867" y="30"/>
                </a:lnTo>
                <a:lnTo>
                  <a:pt x="1791" y="17"/>
                </a:lnTo>
                <a:lnTo>
                  <a:pt x="1714" y="7"/>
                </a:lnTo>
                <a:lnTo>
                  <a:pt x="1636" y="2"/>
                </a:lnTo>
                <a:lnTo>
                  <a:pt x="1557" y="0"/>
                </a:lnTo>
                <a:lnTo>
                  <a:pt x="1557" y="0"/>
                </a:lnTo>
                <a:lnTo>
                  <a:pt x="1479" y="2"/>
                </a:lnTo>
                <a:lnTo>
                  <a:pt x="1400" y="7"/>
                </a:lnTo>
                <a:lnTo>
                  <a:pt x="1324" y="17"/>
                </a:lnTo>
                <a:lnTo>
                  <a:pt x="1247" y="30"/>
                </a:lnTo>
                <a:lnTo>
                  <a:pt x="1173" y="48"/>
                </a:lnTo>
                <a:lnTo>
                  <a:pt x="1098" y="69"/>
                </a:lnTo>
                <a:lnTo>
                  <a:pt x="1024" y="94"/>
                </a:lnTo>
                <a:lnTo>
                  <a:pt x="951" y="122"/>
                </a:lnTo>
                <a:lnTo>
                  <a:pt x="951" y="122"/>
                </a:lnTo>
                <a:lnTo>
                  <a:pt x="882" y="153"/>
                </a:lnTo>
                <a:lnTo>
                  <a:pt x="815" y="187"/>
                </a:lnTo>
                <a:lnTo>
                  <a:pt x="750" y="224"/>
                </a:lnTo>
                <a:lnTo>
                  <a:pt x="687" y="266"/>
                </a:lnTo>
                <a:lnTo>
                  <a:pt x="626" y="308"/>
                </a:lnTo>
                <a:lnTo>
                  <a:pt x="568" y="354"/>
                </a:lnTo>
                <a:lnTo>
                  <a:pt x="511" y="404"/>
                </a:lnTo>
                <a:lnTo>
                  <a:pt x="455" y="455"/>
                </a:lnTo>
                <a:lnTo>
                  <a:pt x="455" y="455"/>
                </a:lnTo>
                <a:lnTo>
                  <a:pt x="404" y="511"/>
                </a:lnTo>
                <a:lnTo>
                  <a:pt x="354" y="568"/>
                </a:lnTo>
                <a:lnTo>
                  <a:pt x="308" y="627"/>
                </a:lnTo>
                <a:lnTo>
                  <a:pt x="264" y="687"/>
                </a:lnTo>
                <a:lnTo>
                  <a:pt x="224" y="750"/>
                </a:lnTo>
                <a:lnTo>
                  <a:pt x="187" y="815"/>
                </a:lnTo>
                <a:lnTo>
                  <a:pt x="153" y="882"/>
                </a:lnTo>
                <a:lnTo>
                  <a:pt x="122" y="951"/>
                </a:lnTo>
                <a:lnTo>
                  <a:pt x="122" y="951"/>
                </a:lnTo>
                <a:lnTo>
                  <a:pt x="94" y="1023"/>
                </a:lnTo>
                <a:lnTo>
                  <a:pt x="69" y="1098"/>
                </a:lnTo>
                <a:lnTo>
                  <a:pt x="48" y="1173"/>
                </a:lnTo>
                <a:lnTo>
                  <a:pt x="31" y="1247"/>
                </a:lnTo>
                <a:lnTo>
                  <a:pt x="17" y="1324"/>
                </a:lnTo>
                <a:lnTo>
                  <a:pt x="8" y="1400"/>
                </a:lnTo>
                <a:lnTo>
                  <a:pt x="2" y="1479"/>
                </a:lnTo>
                <a:lnTo>
                  <a:pt x="0" y="1557"/>
                </a:lnTo>
                <a:lnTo>
                  <a:pt x="0" y="1557"/>
                </a:lnTo>
                <a:lnTo>
                  <a:pt x="2" y="1636"/>
                </a:lnTo>
                <a:lnTo>
                  <a:pt x="8" y="1714"/>
                </a:lnTo>
                <a:lnTo>
                  <a:pt x="17" y="1791"/>
                </a:lnTo>
                <a:lnTo>
                  <a:pt x="31" y="1867"/>
                </a:lnTo>
                <a:lnTo>
                  <a:pt x="48" y="1944"/>
                </a:lnTo>
                <a:lnTo>
                  <a:pt x="69" y="2018"/>
                </a:lnTo>
                <a:lnTo>
                  <a:pt x="94" y="2091"/>
                </a:lnTo>
                <a:lnTo>
                  <a:pt x="120" y="2164"/>
                </a:lnTo>
                <a:lnTo>
                  <a:pt x="120" y="2164"/>
                </a:lnTo>
                <a:lnTo>
                  <a:pt x="153" y="2233"/>
                </a:lnTo>
                <a:lnTo>
                  <a:pt x="187" y="2300"/>
                </a:lnTo>
                <a:lnTo>
                  <a:pt x="224" y="2365"/>
                </a:lnTo>
                <a:lnTo>
                  <a:pt x="264" y="2428"/>
                </a:lnTo>
                <a:lnTo>
                  <a:pt x="308" y="2489"/>
                </a:lnTo>
                <a:lnTo>
                  <a:pt x="354" y="2546"/>
                </a:lnTo>
                <a:lnTo>
                  <a:pt x="402" y="2604"/>
                </a:lnTo>
                <a:lnTo>
                  <a:pt x="453" y="2657"/>
                </a:lnTo>
                <a:lnTo>
                  <a:pt x="453" y="2657"/>
                </a:lnTo>
                <a:lnTo>
                  <a:pt x="463" y="2667"/>
                </a:lnTo>
                <a:lnTo>
                  <a:pt x="473" y="2673"/>
                </a:lnTo>
                <a:lnTo>
                  <a:pt x="482" y="2678"/>
                </a:lnTo>
                <a:lnTo>
                  <a:pt x="494" y="2684"/>
                </a:lnTo>
                <a:lnTo>
                  <a:pt x="515" y="2690"/>
                </a:lnTo>
                <a:lnTo>
                  <a:pt x="538" y="2692"/>
                </a:lnTo>
                <a:lnTo>
                  <a:pt x="561" y="2690"/>
                </a:lnTo>
                <a:lnTo>
                  <a:pt x="583" y="2684"/>
                </a:lnTo>
                <a:lnTo>
                  <a:pt x="593" y="2678"/>
                </a:lnTo>
                <a:lnTo>
                  <a:pt x="603" y="2673"/>
                </a:lnTo>
                <a:lnTo>
                  <a:pt x="612" y="2667"/>
                </a:lnTo>
                <a:lnTo>
                  <a:pt x="622" y="2657"/>
                </a:lnTo>
                <a:lnTo>
                  <a:pt x="622" y="2657"/>
                </a:lnTo>
                <a:lnTo>
                  <a:pt x="629" y="2650"/>
                </a:lnTo>
                <a:lnTo>
                  <a:pt x="637" y="2640"/>
                </a:lnTo>
                <a:lnTo>
                  <a:pt x="643" y="2629"/>
                </a:lnTo>
                <a:lnTo>
                  <a:pt x="649" y="2619"/>
                </a:lnTo>
                <a:lnTo>
                  <a:pt x="654" y="2596"/>
                </a:lnTo>
                <a:lnTo>
                  <a:pt x="656" y="2573"/>
                </a:lnTo>
                <a:lnTo>
                  <a:pt x="654" y="2552"/>
                </a:lnTo>
                <a:lnTo>
                  <a:pt x="649" y="2529"/>
                </a:lnTo>
                <a:lnTo>
                  <a:pt x="643" y="2520"/>
                </a:lnTo>
                <a:lnTo>
                  <a:pt x="637" y="2508"/>
                </a:lnTo>
                <a:lnTo>
                  <a:pt x="629" y="2498"/>
                </a:lnTo>
                <a:lnTo>
                  <a:pt x="622" y="2491"/>
                </a:lnTo>
                <a:lnTo>
                  <a:pt x="622" y="2491"/>
                </a:lnTo>
                <a:lnTo>
                  <a:pt x="578" y="2445"/>
                </a:lnTo>
                <a:lnTo>
                  <a:pt x="536" y="2395"/>
                </a:lnTo>
                <a:lnTo>
                  <a:pt x="497" y="2345"/>
                </a:lnTo>
                <a:lnTo>
                  <a:pt x="461" y="2294"/>
                </a:lnTo>
                <a:lnTo>
                  <a:pt x="427" y="2240"/>
                </a:lnTo>
                <a:lnTo>
                  <a:pt x="396" y="2187"/>
                </a:lnTo>
                <a:lnTo>
                  <a:pt x="365" y="2129"/>
                </a:lnTo>
                <a:lnTo>
                  <a:pt x="341" y="2070"/>
                </a:lnTo>
                <a:lnTo>
                  <a:pt x="341" y="2070"/>
                </a:lnTo>
                <a:lnTo>
                  <a:pt x="316" y="2009"/>
                </a:lnTo>
                <a:lnTo>
                  <a:pt x="295" y="1947"/>
                </a:lnTo>
                <a:lnTo>
                  <a:pt x="277" y="1884"/>
                </a:lnTo>
                <a:lnTo>
                  <a:pt x="262" y="1819"/>
                </a:lnTo>
                <a:lnTo>
                  <a:pt x="251" y="1756"/>
                </a:lnTo>
                <a:lnTo>
                  <a:pt x="243" y="1689"/>
                </a:lnTo>
                <a:lnTo>
                  <a:pt x="239" y="1624"/>
                </a:lnTo>
                <a:lnTo>
                  <a:pt x="237" y="1557"/>
                </a:lnTo>
                <a:lnTo>
                  <a:pt x="237" y="1557"/>
                </a:lnTo>
                <a:lnTo>
                  <a:pt x="239" y="1490"/>
                </a:lnTo>
                <a:lnTo>
                  <a:pt x="243" y="1425"/>
                </a:lnTo>
                <a:lnTo>
                  <a:pt x="251" y="1360"/>
                </a:lnTo>
                <a:lnTo>
                  <a:pt x="262" y="1295"/>
                </a:lnTo>
                <a:lnTo>
                  <a:pt x="277" y="1230"/>
                </a:lnTo>
                <a:lnTo>
                  <a:pt x="295" y="1167"/>
                </a:lnTo>
                <a:lnTo>
                  <a:pt x="316" y="1106"/>
                </a:lnTo>
                <a:lnTo>
                  <a:pt x="341" y="1043"/>
                </a:lnTo>
                <a:lnTo>
                  <a:pt x="341" y="1043"/>
                </a:lnTo>
                <a:lnTo>
                  <a:pt x="367" y="985"/>
                </a:lnTo>
                <a:lnTo>
                  <a:pt x="396" y="928"/>
                </a:lnTo>
                <a:lnTo>
                  <a:pt x="427" y="874"/>
                </a:lnTo>
                <a:lnTo>
                  <a:pt x="461" y="821"/>
                </a:lnTo>
                <a:lnTo>
                  <a:pt x="497" y="769"/>
                </a:lnTo>
                <a:lnTo>
                  <a:pt x="538" y="719"/>
                </a:lnTo>
                <a:lnTo>
                  <a:pt x="580" y="669"/>
                </a:lnTo>
                <a:lnTo>
                  <a:pt x="624" y="624"/>
                </a:lnTo>
                <a:lnTo>
                  <a:pt x="624" y="624"/>
                </a:lnTo>
                <a:lnTo>
                  <a:pt x="670" y="580"/>
                </a:lnTo>
                <a:lnTo>
                  <a:pt x="717" y="537"/>
                </a:lnTo>
                <a:lnTo>
                  <a:pt x="769" y="499"/>
                </a:lnTo>
                <a:lnTo>
                  <a:pt x="821" y="461"/>
                </a:lnTo>
                <a:lnTo>
                  <a:pt x="874" y="428"/>
                </a:lnTo>
                <a:lnTo>
                  <a:pt x="928" y="396"/>
                </a:lnTo>
                <a:lnTo>
                  <a:pt x="985" y="367"/>
                </a:lnTo>
                <a:lnTo>
                  <a:pt x="1043" y="340"/>
                </a:lnTo>
                <a:lnTo>
                  <a:pt x="1043" y="340"/>
                </a:lnTo>
                <a:lnTo>
                  <a:pt x="1106" y="317"/>
                </a:lnTo>
                <a:lnTo>
                  <a:pt x="1167" y="296"/>
                </a:lnTo>
                <a:lnTo>
                  <a:pt x="1230" y="277"/>
                </a:lnTo>
                <a:lnTo>
                  <a:pt x="1295" y="264"/>
                </a:lnTo>
                <a:lnTo>
                  <a:pt x="1358" y="252"/>
                </a:lnTo>
                <a:lnTo>
                  <a:pt x="1425" y="243"/>
                </a:lnTo>
                <a:lnTo>
                  <a:pt x="1490" y="239"/>
                </a:lnTo>
                <a:lnTo>
                  <a:pt x="1557" y="237"/>
                </a:lnTo>
                <a:lnTo>
                  <a:pt x="1557" y="237"/>
                </a:lnTo>
                <a:lnTo>
                  <a:pt x="1624" y="239"/>
                </a:lnTo>
                <a:lnTo>
                  <a:pt x="1689" y="243"/>
                </a:lnTo>
                <a:lnTo>
                  <a:pt x="1754" y="252"/>
                </a:lnTo>
                <a:lnTo>
                  <a:pt x="1819" y="264"/>
                </a:lnTo>
                <a:lnTo>
                  <a:pt x="1884" y="277"/>
                </a:lnTo>
                <a:lnTo>
                  <a:pt x="1948" y="296"/>
                </a:lnTo>
                <a:lnTo>
                  <a:pt x="2009" y="317"/>
                </a:lnTo>
                <a:lnTo>
                  <a:pt x="2072" y="340"/>
                </a:lnTo>
                <a:lnTo>
                  <a:pt x="2072" y="340"/>
                </a:lnTo>
                <a:lnTo>
                  <a:pt x="2129" y="367"/>
                </a:lnTo>
                <a:lnTo>
                  <a:pt x="2187" y="396"/>
                </a:lnTo>
                <a:lnTo>
                  <a:pt x="2240" y="428"/>
                </a:lnTo>
                <a:lnTo>
                  <a:pt x="2294" y="461"/>
                </a:lnTo>
                <a:lnTo>
                  <a:pt x="2346" y="499"/>
                </a:lnTo>
                <a:lnTo>
                  <a:pt x="2395" y="537"/>
                </a:lnTo>
                <a:lnTo>
                  <a:pt x="2445" y="580"/>
                </a:lnTo>
                <a:lnTo>
                  <a:pt x="2491" y="624"/>
                </a:lnTo>
                <a:lnTo>
                  <a:pt x="2491" y="624"/>
                </a:lnTo>
                <a:lnTo>
                  <a:pt x="2535" y="669"/>
                </a:lnTo>
                <a:lnTo>
                  <a:pt x="2577" y="719"/>
                </a:lnTo>
                <a:lnTo>
                  <a:pt x="2615" y="769"/>
                </a:lnTo>
                <a:lnTo>
                  <a:pt x="2654" y="821"/>
                </a:lnTo>
                <a:lnTo>
                  <a:pt x="2686" y="874"/>
                </a:lnTo>
                <a:lnTo>
                  <a:pt x="2719" y="928"/>
                </a:lnTo>
                <a:lnTo>
                  <a:pt x="2747" y="985"/>
                </a:lnTo>
                <a:lnTo>
                  <a:pt x="2774" y="1044"/>
                </a:lnTo>
                <a:lnTo>
                  <a:pt x="2774" y="1044"/>
                </a:lnTo>
                <a:lnTo>
                  <a:pt x="2797" y="1106"/>
                </a:lnTo>
                <a:lnTo>
                  <a:pt x="2818" y="1167"/>
                </a:lnTo>
                <a:lnTo>
                  <a:pt x="2837" y="1230"/>
                </a:lnTo>
                <a:lnTo>
                  <a:pt x="2851" y="1295"/>
                </a:lnTo>
                <a:lnTo>
                  <a:pt x="2862" y="1360"/>
                </a:lnTo>
                <a:lnTo>
                  <a:pt x="2872" y="1425"/>
                </a:lnTo>
                <a:lnTo>
                  <a:pt x="2876" y="1490"/>
                </a:lnTo>
                <a:lnTo>
                  <a:pt x="2877" y="1557"/>
                </a:lnTo>
                <a:lnTo>
                  <a:pt x="2877" y="1557"/>
                </a:lnTo>
                <a:lnTo>
                  <a:pt x="2876" y="1624"/>
                </a:lnTo>
                <a:lnTo>
                  <a:pt x="2872" y="1689"/>
                </a:lnTo>
                <a:lnTo>
                  <a:pt x="2862" y="1756"/>
                </a:lnTo>
                <a:lnTo>
                  <a:pt x="2851" y="1821"/>
                </a:lnTo>
                <a:lnTo>
                  <a:pt x="2837" y="1884"/>
                </a:lnTo>
                <a:lnTo>
                  <a:pt x="2818" y="1947"/>
                </a:lnTo>
                <a:lnTo>
                  <a:pt x="2797" y="2011"/>
                </a:lnTo>
                <a:lnTo>
                  <a:pt x="2774" y="2072"/>
                </a:lnTo>
                <a:lnTo>
                  <a:pt x="2774" y="2072"/>
                </a:lnTo>
                <a:lnTo>
                  <a:pt x="2747" y="2129"/>
                </a:lnTo>
                <a:lnTo>
                  <a:pt x="2719" y="2187"/>
                </a:lnTo>
                <a:lnTo>
                  <a:pt x="2686" y="2242"/>
                </a:lnTo>
                <a:lnTo>
                  <a:pt x="2654" y="2296"/>
                </a:lnTo>
                <a:lnTo>
                  <a:pt x="2615" y="2347"/>
                </a:lnTo>
                <a:lnTo>
                  <a:pt x="2577" y="2397"/>
                </a:lnTo>
                <a:lnTo>
                  <a:pt x="2535" y="2445"/>
                </a:lnTo>
                <a:lnTo>
                  <a:pt x="2491" y="2491"/>
                </a:lnTo>
                <a:lnTo>
                  <a:pt x="2491" y="2491"/>
                </a:lnTo>
                <a:lnTo>
                  <a:pt x="2445" y="2535"/>
                </a:lnTo>
                <a:lnTo>
                  <a:pt x="2397" y="2577"/>
                </a:lnTo>
                <a:lnTo>
                  <a:pt x="2347" y="2615"/>
                </a:lnTo>
                <a:lnTo>
                  <a:pt x="2294" y="2653"/>
                </a:lnTo>
                <a:lnTo>
                  <a:pt x="2240" y="2688"/>
                </a:lnTo>
                <a:lnTo>
                  <a:pt x="2185" y="2720"/>
                </a:lnTo>
                <a:lnTo>
                  <a:pt x="2127" y="2749"/>
                </a:lnTo>
                <a:lnTo>
                  <a:pt x="2070" y="2776"/>
                </a:lnTo>
                <a:lnTo>
                  <a:pt x="2070" y="2776"/>
                </a:lnTo>
                <a:lnTo>
                  <a:pt x="2007" y="2799"/>
                </a:lnTo>
                <a:lnTo>
                  <a:pt x="1946" y="2822"/>
                </a:lnTo>
                <a:lnTo>
                  <a:pt x="1883" y="2839"/>
                </a:lnTo>
                <a:lnTo>
                  <a:pt x="1818" y="2854"/>
                </a:lnTo>
                <a:lnTo>
                  <a:pt x="1752" y="2866"/>
                </a:lnTo>
                <a:lnTo>
                  <a:pt x="1687" y="2873"/>
                </a:lnTo>
                <a:lnTo>
                  <a:pt x="1620" y="2879"/>
                </a:lnTo>
                <a:lnTo>
                  <a:pt x="1553" y="2881"/>
                </a:lnTo>
                <a:lnTo>
                  <a:pt x="1435" y="2881"/>
                </a:lnTo>
                <a:lnTo>
                  <a:pt x="1435" y="3432"/>
                </a:lnTo>
                <a:lnTo>
                  <a:pt x="1245" y="3432"/>
                </a:lnTo>
                <a:lnTo>
                  <a:pt x="1553" y="3964"/>
                </a:lnTo>
                <a:lnTo>
                  <a:pt x="1862" y="3432"/>
                </a:lnTo>
                <a:lnTo>
                  <a:pt x="1672" y="3432"/>
                </a:lnTo>
                <a:lnTo>
                  <a:pt x="1672" y="3111"/>
                </a:lnTo>
                <a:lnTo>
                  <a:pt x="1672" y="3111"/>
                </a:lnTo>
                <a:lnTo>
                  <a:pt x="1735" y="3105"/>
                </a:lnTo>
                <a:lnTo>
                  <a:pt x="1798" y="3095"/>
                </a:lnTo>
                <a:lnTo>
                  <a:pt x="1860" y="3084"/>
                </a:lnTo>
                <a:lnTo>
                  <a:pt x="1923" y="3071"/>
                </a:lnTo>
                <a:lnTo>
                  <a:pt x="1982" y="3055"/>
                </a:lnTo>
                <a:lnTo>
                  <a:pt x="2043" y="3036"/>
                </a:lnTo>
                <a:lnTo>
                  <a:pt x="2103" y="3015"/>
                </a:lnTo>
                <a:lnTo>
                  <a:pt x="2162" y="2992"/>
                </a:lnTo>
                <a:lnTo>
                  <a:pt x="2162" y="2992"/>
                </a:lnTo>
                <a:lnTo>
                  <a:pt x="2231" y="2961"/>
                </a:lnTo>
                <a:lnTo>
                  <a:pt x="2298" y="2927"/>
                </a:lnTo>
                <a:lnTo>
                  <a:pt x="2363" y="2889"/>
                </a:lnTo>
                <a:lnTo>
                  <a:pt x="2428" y="2849"/>
                </a:lnTo>
                <a:lnTo>
                  <a:pt x="2489" y="2805"/>
                </a:lnTo>
                <a:lnTo>
                  <a:pt x="2548" y="2759"/>
                </a:lnTo>
                <a:lnTo>
                  <a:pt x="2604" y="2709"/>
                </a:lnTo>
                <a:lnTo>
                  <a:pt x="2659" y="2659"/>
                </a:lnTo>
                <a:lnTo>
                  <a:pt x="2659" y="2659"/>
                </a:lnTo>
                <a:lnTo>
                  <a:pt x="2711" y="2604"/>
                </a:lnTo>
                <a:lnTo>
                  <a:pt x="2761" y="2546"/>
                </a:lnTo>
                <a:lnTo>
                  <a:pt x="2807" y="2487"/>
                </a:lnTo>
                <a:lnTo>
                  <a:pt x="2849" y="2428"/>
                </a:lnTo>
                <a:lnTo>
                  <a:pt x="2891" y="2365"/>
                </a:lnTo>
                <a:lnTo>
                  <a:pt x="2927" y="2300"/>
                </a:lnTo>
                <a:lnTo>
                  <a:pt x="2962" y="2233"/>
                </a:lnTo>
                <a:lnTo>
                  <a:pt x="2992" y="2164"/>
                </a:lnTo>
                <a:lnTo>
                  <a:pt x="2992" y="2164"/>
                </a:lnTo>
                <a:lnTo>
                  <a:pt x="3021" y="2091"/>
                </a:lnTo>
                <a:lnTo>
                  <a:pt x="3046" y="2016"/>
                </a:lnTo>
                <a:lnTo>
                  <a:pt x="3067" y="1942"/>
                </a:lnTo>
                <a:lnTo>
                  <a:pt x="3084" y="1867"/>
                </a:lnTo>
                <a:lnTo>
                  <a:pt x="3097" y="1791"/>
                </a:lnTo>
                <a:lnTo>
                  <a:pt x="3107" y="1714"/>
                </a:lnTo>
                <a:lnTo>
                  <a:pt x="3113" y="1636"/>
                </a:lnTo>
                <a:lnTo>
                  <a:pt x="3115" y="1557"/>
                </a:lnTo>
                <a:lnTo>
                  <a:pt x="3115" y="1557"/>
                </a:lnTo>
                <a:lnTo>
                  <a:pt x="3113" y="1479"/>
                </a:lnTo>
                <a:lnTo>
                  <a:pt x="3107" y="1400"/>
                </a:lnTo>
                <a:lnTo>
                  <a:pt x="3097" y="1324"/>
                </a:lnTo>
                <a:lnTo>
                  <a:pt x="3084" y="1247"/>
                </a:lnTo>
                <a:lnTo>
                  <a:pt x="3067" y="1173"/>
                </a:lnTo>
                <a:lnTo>
                  <a:pt x="3046" y="1098"/>
                </a:lnTo>
                <a:lnTo>
                  <a:pt x="3021" y="1023"/>
                </a:lnTo>
                <a:lnTo>
                  <a:pt x="2992" y="951"/>
                </a:lnTo>
                <a:lnTo>
                  <a:pt x="2992" y="9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022523" y="4190822"/>
            <a:ext cx="2453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Formas de pago y entrega de producto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532951" y="2908916"/>
            <a:ext cx="2602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Importancia del autoconsumo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868551" y="1333573"/>
            <a:ext cx="3156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Rentabilidad por cada venta al público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830689" y="3060084"/>
            <a:ext cx="2843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Precio de compra del DIT y precio de venta al público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958642" y="4649315"/>
            <a:ext cx="2238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Características y ventajas del producto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1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C417F7-E0CC-466B-B987-CB6D219C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23595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 de comprar productos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1012A6DF-92DB-4424-911D-332472269D00}"/>
              </a:ext>
            </a:extLst>
          </p:cNvPr>
          <p:cNvSpPr/>
          <p:nvPr/>
        </p:nvSpPr>
        <p:spPr>
          <a:xfrm>
            <a:off x="1661161" y="1767840"/>
            <a:ext cx="3855720" cy="2011680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700" b="1" dirty="0">
                <a:latin typeface="Arial" panose="020B0604020202020204" pitchFamily="34" charset="0"/>
                <a:cs typeface="Arial" panose="020B0604020202020204" pitchFamily="34" charset="0"/>
              </a:rPr>
              <a:t>DESDE UN TDC</a:t>
            </a:r>
          </a:p>
          <a:p>
            <a:pPr algn="ctr"/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(Centro de Distribución </a:t>
            </a:r>
            <a:r>
              <a:rPr lang="es-PE" sz="1700" dirty="0" err="1"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s-P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Consulta por el TDC de tu localidad. En los TDC también podrás acceder a capacitaciones.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654C549A-EF23-44D5-BED7-D53D41DC403B}"/>
              </a:ext>
            </a:extLst>
          </p:cNvPr>
          <p:cNvSpPr/>
          <p:nvPr/>
        </p:nvSpPr>
        <p:spPr>
          <a:xfrm>
            <a:off x="7284720" y="1767840"/>
            <a:ext cx="3855720" cy="2011680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700" b="1" dirty="0">
                <a:latin typeface="Arial" panose="020B0604020202020204" pitchFamily="34" charset="0"/>
                <a:cs typeface="Arial" panose="020B0604020202020204" pitchFamily="34" charset="0"/>
              </a:rPr>
              <a:t>DESDE UN CDA</a:t>
            </a:r>
          </a:p>
          <a:p>
            <a:pPr algn="ctr"/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(Centro de Distribución Autorizado)</a:t>
            </a:r>
          </a:p>
          <a:p>
            <a:pPr algn="ctr"/>
            <a:endParaRPr lang="es-P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Hay CDA en distintas ciudades de cada país. Estos son administrados por líderes </a:t>
            </a:r>
            <a:r>
              <a:rPr lang="es-PE" sz="1700" dirty="0" err="1"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xmlns="" id="{47B91EAA-D13C-4160-ABFC-72F692D63024}"/>
              </a:ext>
            </a:extLst>
          </p:cNvPr>
          <p:cNvSpPr/>
          <p:nvPr/>
        </p:nvSpPr>
        <p:spPr>
          <a:xfrm>
            <a:off x="1661161" y="4165283"/>
            <a:ext cx="3855720" cy="201168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700" b="1" dirty="0">
                <a:latin typeface="Arial" panose="020B0604020202020204" pitchFamily="34" charset="0"/>
                <a:cs typeface="Arial" panose="020B0604020202020204" pitchFamily="34" charset="0"/>
              </a:rPr>
              <a:t>DESDE LA WEB</a:t>
            </a:r>
          </a:p>
          <a:p>
            <a:pPr algn="ctr"/>
            <a:endParaRPr lang="es-P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Haz tu pedido en la página de Compra en Línea de tu país y haz el pago online. El pedido llegará directamente a tu casa.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xmlns="" id="{294A5AD2-C002-4058-BE78-67FBF44D8DC6}"/>
              </a:ext>
            </a:extLst>
          </p:cNvPr>
          <p:cNvSpPr/>
          <p:nvPr/>
        </p:nvSpPr>
        <p:spPr>
          <a:xfrm>
            <a:off x="7284719" y="4165283"/>
            <a:ext cx="3855720" cy="2011680"/>
          </a:xfrm>
          <a:prstGeom prst="round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700" b="1" dirty="0">
                <a:latin typeface="Arial" panose="020B0604020202020204" pitchFamily="34" charset="0"/>
                <a:cs typeface="Arial" panose="020B0604020202020204" pitchFamily="34" charset="0"/>
              </a:rPr>
              <a:t>A TRAVÉS DE WHATSAPP</a:t>
            </a:r>
          </a:p>
          <a:p>
            <a:pPr algn="ctr"/>
            <a:endParaRPr lang="es-P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Consulta el número de </a:t>
            </a:r>
            <a:r>
              <a:rPr lang="es-PE" sz="1700" dirty="0" err="1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s-PE" sz="1700" dirty="0">
                <a:latin typeface="Arial" panose="020B0604020202020204" pitchFamily="34" charset="0"/>
                <a:cs typeface="Arial" panose="020B0604020202020204" pitchFamily="34" charset="0"/>
              </a:rPr>
              <a:t> de venta del TDC, envía tu pedido, deposita el importe y coordina el envío.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47" y="555625"/>
            <a:ext cx="4207453" cy="435595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555625"/>
            <a:ext cx="10515600" cy="1325563"/>
          </a:xfrm>
        </p:spPr>
        <p:txBody>
          <a:bodyPr>
            <a:normAutofit/>
          </a:bodyPr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productos vas a consumir y qué resultados quieres alcanzar?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106613"/>
            <a:ext cx="6568440" cy="419576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un objetivo a conseguir con el consumo de productos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Pídele a tu patrocinador que te recomiende un pack de productos que te ayude a conseguir tu objetivo.</a:t>
            </a:r>
          </a:p>
          <a:p>
            <a:pPr>
              <a:lnSpc>
                <a:spcPct val="114000"/>
              </a:lnSpc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tu objetivo es físico (ej. Bajar de peso) tómate la foto del “Antes” y cuando consigas resultados, tómate la foto del “Después”; esto te ayudará a construir tu testimonio de salud.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2857500"/>
            <a:ext cx="3639871" cy="24003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63" y="4530344"/>
            <a:ext cx="2768798" cy="17720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358054-8D66-4EF1-B6DD-9F83F809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2"/>
            <a:ext cx="10515600" cy="838835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 de uso cotidiano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08B242B-240E-427C-9450-A6864AF90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2188005"/>
            <a:ext cx="6270171" cy="2481989"/>
          </a:xfrm>
        </p:spPr>
        <p:txBody>
          <a:bodyPr/>
          <a:lstStyle/>
          <a:p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tiene productos que pueden reemplazar a productos de uso cotidiano.</a:t>
            </a:r>
          </a:p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 los productos comerciales que puedes cambiar por los productos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Recuerda que nuestros productos aportan beneficios y están libres de químicos.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F407BE49-2DE1-4BCD-B41B-26AACBC6256C}"/>
              </a:ext>
            </a:extLst>
          </p:cNvPr>
          <p:cNvSpPr txBox="1"/>
          <p:nvPr/>
        </p:nvSpPr>
        <p:spPr>
          <a:xfrm>
            <a:off x="1817915" y="5005209"/>
            <a:ext cx="8958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rgbClr val="53C5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Estos productos también son conocidos como “Abrepuertas”, ya que pueden ser el punto de partida para generar ventas con nuevos clientes.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6956594" y="1640292"/>
            <a:ext cx="5235406" cy="3215922"/>
            <a:chOff x="7407884" y="2103723"/>
            <a:chExt cx="4324775" cy="2656554"/>
          </a:xfrm>
        </p:grpSpPr>
        <p:pic>
          <p:nvPicPr>
            <p:cNvPr id="25" name="Picture 2" descr="C:\Users\ECONTRERAS\Desktop\CORDYCAFE.png">
              <a:extLst>
                <a:ext uri="{FF2B5EF4-FFF2-40B4-BE49-F238E27FC236}">
                  <a16:creationId xmlns:a16="http://schemas.microsoft.com/office/drawing/2014/main" xmlns="" id="{2DFC0C6E-04FD-441E-AE75-327FFECF69A8}"/>
                </a:ext>
              </a:extLst>
            </p:cNvPr>
            <p:cNvPicPr/>
            <p:nvPr/>
          </p:nvPicPr>
          <p:blipFill rotWithShape="1">
            <a:blip r:embed="rId2"/>
            <a:srcRect l="12026" t="18942" r="9633" b="24539"/>
            <a:stretch/>
          </p:blipFill>
          <p:spPr>
            <a:xfrm>
              <a:off x="7407884" y="2873851"/>
              <a:ext cx="2882573" cy="17961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xmlns="" id="{1237F181-1051-499E-A2AA-8E6AA9279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96" b="21518"/>
            <a:stretch/>
          </p:blipFill>
          <p:spPr>
            <a:xfrm>
              <a:off x="8219745" y="2103723"/>
              <a:ext cx="2176830" cy="1268477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xmlns="" id="{EB666599-1828-48C4-8D91-53613E43F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17" b="7714"/>
            <a:stretch/>
          </p:blipFill>
          <p:spPr>
            <a:xfrm>
              <a:off x="9555828" y="3077483"/>
              <a:ext cx="2176831" cy="1682794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3"/>
          <a:stretch/>
        </p:blipFill>
        <p:spPr>
          <a:xfrm>
            <a:off x="-47625" y="0"/>
            <a:ext cx="1223962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0" y="3526249"/>
            <a:ext cx="9098040" cy="1144800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1C9944"/>
                </a:solidFill>
              </a:rPr>
              <a:t>CÓMO CONSTRUIR UN TESTIMONIO DE SALUD EFECTIVO</a:t>
            </a:r>
          </a:p>
        </p:txBody>
      </p:sp>
      <p:sp>
        <p:nvSpPr>
          <p:cNvPr id="10" name="Rectángulo 15"/>
          <p:cNvSpPr/>
          <p:nvPr/>
        </p:nvSpPr>
        <p:spPr>
          <a:xfrm>
            <a:off x="251519" y="224644"/>
            <a:ext cx="11687286" cy="6408712"/>
          </a:xfrm>
          <a:prstGeom prst="rect">
            <a:avLst/>
          </a:prstGeom>
          <a:ln w="28575">
            <a:solidFill>
              <a:srgbClr val="1C994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9" y="434778"/>
            <a:ext cx="3276075" cy="800371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1C99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7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2627" y="2375737"/>
            <a:ext cx="6105373" cy="2406849"/>
          </a:xfrm>
        </p:spPr>
        <p:txBody>
          <a:bodyPr>
            <a:normAutofit/>
          </a:bodyPr>
          <a:lstStyle/>
          <a:p>
            <a:pPr>
              <a:buClr>
                <a:srgbClr val="521B93"/>
              </a:buClr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testimonio es una herramienta efectiva que te puede ayudar a cerrar ventas. </a:t>
            </a:r>
          </a:p>
          <a:p>
            <a:pPr>
              <a:buClr>
                <a:srgbClr val="521B93"/>
              </a:buClr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Compartir es la regla de oro de la venta. Con tu experiencia puedes despejar las dudas que surjan en tu cliente.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E12E175A-D35F-4278-87E2-D51E5D06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4678"/>
            <a:ext cx="10515600" cy="694682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testimonio de salud</a:t>
            </a:r>
          </a:p>
        </p:txBody>
      </p:sp>
      <p:pic>
        <p:nvPicPr>
          <p:cNvPr id="2" name="Picture 3" descr="C:\Users\ECONTRERAS\Downloads\shutterstock_193643774.jpg">
            <a:extLst>
              <a:ext uri="{FF2B5EF4-FFF2-40B4-BE49-F238E27FC236}">
                <a16:creationId xmlns:a16="http://schemas.microsoft.com/office/drawing/2014/main" xmlns="" id="{93046292-CF25-445C-8943-48B5DB9A5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/>
          <a:stretch/>
        </p:blipFill>
        <p:spPr bwMode="auto">
          <a:xfrm>
            <a:off x="7043995" y="1658101"/>
            <a:ext cx="4395378" cy="35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stomShape 6">
            <a:extLst>
              <a:ext uri="{FF2B5EF4-FFF2-40B4-BE49-F238E27FC236}">
                <a16:creationId xmlns:a16="http://schemas.microsoft.com/office/drawing/2014/main" xmlns="" id="{C2B7E4A2-B13C-4CCA-B4DD-77DD05052D28}"/>
              </a:ext>
            </a:extLst>
          </p:cNvPr>
          <p:cNvSpPr/>
          <p:nvPr/>
        </p:nvSpPr>
        <p:spPr>
          <a:xfrm>
            <a:off x="1441755" y="5640001"/>
            <a:ext cx="930849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3200" b="1" strike="noStrike" spc="-1" dirty="0">
                <a:solidFill>
                  <a:schemeClr val="accent5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Los datos lo dicen, pero las historias </a:t>
            </a:r>
            <a:r>
              <a:rPr lang="es-PE" sz="3200" b="1" u="sng" strike="noStrike" spc="-1" dirty="0">
                <a:solidFill>
                  <a:schemeClr val="accent5"/>
                </a:solidFill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VENDEN</a:t>
            </a:r>
            <a:endParaRPr lang="es-PE" sz="3200" b="0" strike="noStrike" spc="-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"/>
          <p:cNvPicPr>
            <a:picLocks noGrp="1"/>
          </p:cNvPicPr>
          <p:nvPr>
            <p:ph type="pic" sz="quarter" idx="13"/>
          </p:nvPr>
        </p:nvPicPr>
        <p:blipFill rotWithShape="1">
          <a:blip r:embed="rId3"/>
          <a:srcRect t="4802" b="4802"/>
          <a:stretch/>
        </p:blipFill>
        <p:spPr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321447" y="2467544"/>
            <a:ext cx="420184" cy="19958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 txBox="1">
            <a:spLocks/>
          </p:cNvSpPr>
          <p:nvPr/>
        </p:nvSpPr>
        <p:spPr>
          <a:xfrm>
            <a:off x="931025" y="2643552"/>
            <a:ext cx="9390422" cy="1643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b="1" spc="-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¡Bienvenidos a Orientación para Nuevos Empresarios - ONE</a:t>
            </a:r>
            <a:r>
              <a:rPr lang="es-ES" b="1" spc="-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endParaRPr lang="es-PE" spc="-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endParaRPr lang="en-IN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9791700" y="190500"/>
            <a:ext cx="2540000" cy="622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xmlns="" id="{E12E175A-D35F-4278-87E2-D51E5D06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4678"/>
            <a:ext cx="10515600" cy="694682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de un testimonio efectivo</a:t>
            </a:r>
          </a:p>
        </p:txBody>
      </p:sp>
      <p:sp>
        <p:nvSpPr>
          <p:cNvPr id="8" name="Freeform 83">
            <a:extLst>
              <a:ext uri="{FF2B5EF4-FFF2-40B4-BE49-F238E27FC236}">
                <a16:creationId xmlns:a16="http://schemas.microsoft.com/office/drawing/2014/main" xmlns="" id="{B053A002-0898-43D1-A736-039E0180B4B7}"/>
              </a:ext>
            </a:extLst>
          </p:cNvPr>
          <p:cNvSpPr/>
          <p:nvPr/>
        </p:nvSpPr>
        <p:spPr>
          <a:xfrm>
            <a:off x="5312232" y="4189502"/>
            <a:ext cx="1673979" cy="1761761"/>
          </a:xfrm>
          <a:custGeom>
            <a:avLst/>
            <a:gdLst>
              <a:gd name="connsiteX0" fmla="*/ 580401 w 2029527"/>
              <a:gd name="connsiteY0" fmla="*/ 382259 h 2135954"/>
              <a:gd name="connsiteX1" fmla="*/ 363213 w 2029527"/>
              <a:gd name="connsiteY1" fmla="*/ 599447 h 2135954"/>
              <a:gd name="connsiteX2" fmla="*/ 363213 w 2029527"/>
              <a:gd name="connsiteY2" fmla="*/ 1536507 h 2135954"/>
              <a:gd name="connsiteX3" fmla="*/ 580401 w 2029527"/>
              <a:gd name="connsiteY3" fmla="*/ 1753695 h 2135954"/>
              <a:gd name="connsiteX4" fmla="*/ 1449127 w 2029527"/>
              <a:gd name="connsiteY4" fmla="*/ 1753695 h 2135954"/>
              <a:gd name="connsiteX5" fmla="*/ 1666315 w 2029527"/>
              <a:gd name="connsiteY5" fmla="*/ 1536507 h 2135954"/>
              <a:gd name="connsiteX6" fmla="*/ 1666315 w 2029527"/>
              <a:gd name="connsiteY6" fmla="*/ 599447 h 2135954"/>
              <a:gd name="connsiteX7" fmla="*/ 1449127 w 2029527"/>
              <a:gd name="connsiteY7" fmla="*/ 382259 h 2135954"/>
              <a:gd name="connsiteX8" fmla="*/ 338261 w 2029527"/>
              <a:gd name="connsiteY8" fmla="*/ 0 h 2135954"/>
              <a:gd name="connsiteX9" fmla="*/ 1691266 w 2029527"/>
              <a:gd name="connsiteY9" fmla="*/ 0 h 2135954"/>
              <a:gd name="connsiteX10" fmla="*/ 2029527 w 2029527"/>
              <a:gd name="connsiteY10" fmla="*/ 338261 h 2135954"/>
              <a:gd name="connsiteX11" fmla="*/ 2029527 w 2029527"/>
              <a:gd name="connsiteY11" fmla="*/ 1797693 h 2135954"/>
              <a:gd name="connsiteX12" fmla="*/ 1691266 w 2029527"/>
              <a:gd name="connsiteY12" fmla="*/ 2135954 h 2135954"/>
              <a:gd name="connsiteX13" fmla="*/ 338261 w 2029527"/>
              <a:gd name="connsiteY13" fmla="*/ 2135954 h 2135954"/>
              <a:gd name="connsiteX14" fmla="*/ 0 w 2029527"/>
              <a:gd name="connsiteY14" fmla="*/ 1797693 h 2135954"/>
              <a:gd name="connsiteX15" fmla="*/ 0 w 2029527"/>
              <a:gd name="connsiteY15" fmla="*/ 338261 h 2135954"/>
              <a:gd name="connsiteX16" fmla="*/ 338261 w 2029527"/>
              <a:gd name="connsiteY16" fmla="*/ 0 h 21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9527" h="2135954">
                <a:moveTo>
                  <a:pt x="580401" y="382259"/>
                </a:moveTo>
                <a:cubicBezTo>
                  <a:pt x="460451" y="382259"/>
                  <a:pt x="363213" y="479497"/>
                  <a:pt x="363213" y="599447"/>
                </a:cubicBezTo>
                <a:lnTo>
                  <a:pt x="363213" y="1536507"/>
                </a:lnTo>
                <a:cubicBezTo>
                  <a:pt x="363213" y="1656457"/>
                  <a:pt x="460451" y="1753695"/>
                  <a:pt x="580401" y="1753695"/>
                </a:cubicBezTo>
                <a:lnTo>
                  <a:pt x="1449127" y="1753695"/>
                </a:lnTo>
                <a:cubicBezTo>
                  <a:pt x="1569077" y="1753695"/>
                  <a:pt x="1666315" y="1656457"/>
                  <a:pt x="1666315" y="1536507"/>
                </a:cubicBezTo>
                <a:lnTo>
                  <a:pt x="1666315" y="599447"/>
                </a:lnTo>
                <a:cubicBezTo>
                  <a:pt x="1666315" y="479497"/>
                  <a:pt x="1569077" y="382259"/>
                  <a:pt x="1449127" y="382259"/>
                </a:cubicBezTo>
                <a:close/>
                <a:moveTo>
                  <a:pt x="338261" y="0"/>
                </a:moveTo>
                <a:lnTo>
                  <a:pt x="1691266" y="0"/>
                </a:lnTo>
                <a:cubicBezTo>
                  <a:pt x="1878082" y="0"/>
                  <a:pt x="2029527" y="151445"/>
                  <a:pt x="2029527" y="338261"/>
                </a:cubicBezTo>
                <a:lnTo>
                  <a:pt x="2029527" y="1797693"/>
                </a:lnTo>
                <a:cubicBezTo>
                  <a:pt x="2029527" y="1984509"/>
                  <a:pt x="1878082" y="2135954"/>
                  <a:pt x="1691266" y="2135954"/>
                </a:cubicBezTo>
                <a:lnTo>
                  <a:pt x="338261" y="2135954"/>
                </a:lnTo>
                <a:cubicBezTo>
                  <a:pt x="151445" y="2135954"/>
                  <a:pt x="0" y="1984509"/>
                  <a:pt x="0" y="1797693"/>
                </a:cubicBezTo>
                <a:lnTo>
                  <a:pt x="0" y="338261"/>
                </a:lnTo>
                <a:cubicBezTo>
                  <a:pt x="0" y="151445"/>
                  <a:pt x="151445" y="0"/>
                  <a:pt x="3382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scene3d>
            <a:camera prst="isometricTopUp"/>
            <a:lightRig rig="threePt" dir="t"/>
          </a:scene3d>
          <a:sp3d prstMaterial="matte">
            <a:bevelT w="0" h="25400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84">
            <a:extLst>
              <a:ext uri="{FF2B5EF4-FFF2-40B4-BE49-F238E27FC236}">
                <a16:creationId xmlns:a16="http://schemas.microsoft.com/office/drawing/2014/main" xmlns="" id="{A2CAB66E-621F-4FE6-B682-5FFD2F8D5166}"/>
              </a:ext>
            </a:extLst>
          </p:cNvPr>
          <p:cNvSpPr/>
          <p:nvPr/>
        </p:nvSpPr>
        <p:spPr>
          <a:xfrm>
            <a:off x="5312232" y="3491527"/>
            <a:ext cx="1673979" cy="1761761"/>
          </a:xfrm>
          <a:custGeom>
            <a:avLst/>
            <a:gdLst>
              <a:gd name="connsiteX0" fmla="*/ 580401 w 2029527"/>
              <a:gd name="connsiteY0" fmla="*/ 382259 h 2135954"/>
              <a:gd name="connsiteX1" fmla="*/ 363213 w 2029527"/>
              <a:gd name="connsiteY1" fmla="*/ 599447 h 2135954"/>
              <a:gd name="connsiteX2" fmla="*/ 363213 w 2029527"/>
              <a:gd name="connsiteY2" fmla="*/ 1536507 h 2135954"/>
              <a:gd name="connsiteX3" fmla="*/ 580401 w 2029527"/>
              <a:gd name="connsiteY3" fmla="*/ 1753695 h 2135954"/>
              <a:gd name="connsiteX4" fmla="*/ 1449127 w 2029527"/>
              <a:gd name="connsiteY4" fmla="*/ 1753695 h 2135954"/>
              <a:gd name="connsiteX5" fmla="*/ 1666315 w 2029527"/>
              <a:gd name="connsiteY5" fmla="*/ 1536507 h 2135954"/>
              <a:gd name="connsiteX6" fmla="*/ 1666315 w 2029527"/>
              <a:gd name="connsiteY6" fmla="*/ 599447 h 2135954"/>
              <a:gd name="connsiteX7" fmla="*/ 1449127 w 2029527"/>
              <a:gd name="connsiteY7" fmla="*/ 382259 h 2135954"/>
              <a:gd name="connsiteX8" fmla="*/ 338261 w 2029527"/>
              <a:gd name="connsiteY8" fmla="*/ 0 h 2135954"/>
              <a:gd name="connsiteX9" fmla="*/ 1691266 w 2029527"/>
              <a:gd name="connsiteY9" fmla="*/ 0 h 2135954"/>
              <a:gd name="connsiteX10" fmla="*/ 2029527 w 2029527"/>
              <a:gd name="connsiteY10" fmla="*/ 338261 h 2135954"/>
              <a:gd name="connsiteX11" fmla="*/ 2029527 w 2029527"/>
              <a:gd name="connsiteY11" fmla="*/ 1797693 h 2135954"/>
              <a:gd name="connsiteX12" fmla="*/ 1691266 w 2029527"/>
              <a:gd name="connsiteY12" fmla="*/ 2135954 h 2135954"/>
              <a:gd name="connsiteX13" fmla="*/ 338261 w 2029527"/>
              <a:gd name="connsiteY13" fmla="*/ 2135954 h 2135954"/>
              <a:gd name="connsiteX14" fmla="*/ 0 w 2029527"/>
              <a:gd name="connsiteY14" fmla="*/ 1797693 h 2135954"/>
              <a:gd name="connsiteX15" fmla="*/ 0 w 2029527"/>
              <a:gd name="connsiteY15" fmla="*/ 338261 h 2135954"/>
              <a:gd name="connsiteX16" fmla="*/ 338261 w 2029527"/>
              <a:gd name="connsiteY16" fmla="*/ 0 h 21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9527" h="2135954">
                <a:moveTo>
                  <a:pt x="580401" y="382259"/>
                </a:moveTo>
                <a:cubicBezTo>
                  <a:pt x="460451" y="382259"/>
                  <a:pt x="363213" y="479497"/>
                  <a:pt x="363213" y="599447"/>
                </a:cubicBezTo>
                <a:lnTo>
                  <a:pt x="363213" y="1536507"/>
                </a:lnTo>
                <a:cubicBezTo>
                  <a:pt x="363213" y="1656457"/>
                  <a:pt x="460451" y="1753695"/>
                  <a:pt x="580401" y="1753695"/>
                </a:cubicBezTo>
                <a:lnTo>
                  <a:pt x="1449127" y="1753695"/>
                </a:lnTo>
                <a:cubicBezTo>
                  <a:pt x="1569077" y="1753695"/>
                  <a:pt x="1666315" y="1656457"/>
                  <a:pt x="1666315" y="1536507"/>
                </a:cubicBezTo>
                <a:lnTo>
                  <a:pt x="1666315" y="599447"/>
                </a:lnTo>
                <a:cubicBezTo>
                  <a:pt x="1666315" y="479497"/>
                  <a:pt x="1569077" y="382259"/>
                  <a:pt x="1449127" y="382259"/>
                </a:cubicBezTo>
                <a:close/>
                <a:moveTo>
                  <a:pt x="338261" y="0"/>
                </a:moveTo>
                <a:lnTo>
                  <a:pt x="1691266" y="0"/>
                </a:lnTo>
                <a:cubicBezTo>
                  <a:pt x="1878082" y="0"/>
                  <a:pt x="2029527" y="151445"/>
                  <a:pt x="2029527" y="338261"/>
                </a:cubicBezTo>
                <a:lnTo>
                  <a:pt x="2029527" y="1797693"/>
                </a:lnTo>
                <a:cubicBezTo>
                  <a:pt x="2029527" y="1984509"/>
                  <a:pt x="1878082" y="2135954"/>
                  <a:pt x="1691266" y="2135954"/>
                </a:cubicBezTo>
                <a:lnTo>
                  <a:pt x="338261" y="2135954"/>
                </a:lnTo>
                <a:cubicBezTo>
                  <a:pt x="151445" y="2135954"/>
                  <a:pt x="0" y="1984509"/>
                  <a:pt x="0" y="1797693"/>
                </a:cubicBezTo>
                <a:lnTo>
                  <a:pt x="0" y="338261"/>
                </a:lnTo>
                <a:cubicBezTo>
                  <a:pt x="0" y="151445"/>
                  <a:pt x="151445" y="0"/>
                  <a:pt x="3382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scene3d>
            <a:camera prst="isometricTopUp"/>
            <a:lightRig rig="threePt" dir="t"/>
          </a:scene3d>
          <a:sp3d prstMaterial="matte">
            <a:bevelT w="0" h="25400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85">
            <a:extLst>
              <a:ext uri="{FF2B5EF4-FFF2-40B4-BE49-F238E27FC236}">
                <a16:creationId xmlns:a16="http://schemas.microsoft.com/office/drawing/2014/main" xmlns="" id="{71ECB9FF-C37E-47A1-8098-3E01B2D92AF4}"/>
              </a:ext>
            </a:extLst>
          </p:cNvPr>
          <p:cNvSpPr/>
          <p:nvPr/>
        </p:nvSpPr>
        <p:spPr>
          <a:xfrm>
            <a:off x="5312232" y="2793551"/>
            <a:ext cx="1673979" cy="1761761"/>
          </a:xfrm>
          <a:custGeom>
            <a:avLst/>
            <a:gdLst>
              <a:gd name="connsiteX0" fmla="*/ 580401 w 2029527"/>
              <a:gd name="connsiteY0" fmla="*/ 382259 h 2135954"/>
              <a:gd name="connsiteX1" fmla="*/ 363213 w 2029527"/>
              <a:gd name="connsiteY1" fmla="*/ 599447 h 2135954"/>
              <a:gd name="connsiteX2" fmla="*/ 363213 w 2029527"/>
              <a:gd name="connsiteY2" fmla="*/ 1536507 h 2135954"/>
              <a:gd name="connsiteX3" fmla="*/ 580401 w 2029527"/>
              <a:gd name="connsiteY3" fmla="*/ 1753695 h 2135954"/>
              <a:gd name="connsiteX4" fmla="*/ 1449127 w 2029527"/>
              <a:gd name="connsiteY4" fmla="*/ 1753695 h 2135954"/>
              <a:gd name="connsiteX5" fmla="*/ 1666315 w 2029527"/>
              <a:gd name="connsiteY5" fmla="*/ 1536507 h 2135954"/>
              <a:gd name="connsiteX6" fmla="*/ 1666315 w 2029527"/>
              <a:gd name="connsiteY6" fmla="*/ 599447 h 2135954"/>
              <a:gd name="connsiteX7" fmla="*/ 1449127 w 2029527"/>
              <a:gd name="connsiteY7" fmla="*/ 382259 h 2135954"/>
              <a:gd name="connsiteX8" fmla="*/ 338261 w 2029527"/>
              <a:gd name="connsiteY8" fmla="*/ 0 h 2135954"/>
              <a:gd name="connsiteX9" fmla="*/ 1691266 w 2029527"/>
              <a:gd name="connsiteY9" fmla="*/ 0 h 2135954"/>
              <a:gd name="connsiteX10" fmla="*/ 2029527 w 2029527"/>
              <a:gd name="connsiteY10" fmla="*/ 338261 h 2135954"/>
              <a:gd name="connsiteX11" fmla="*/ 2029527 w 2029527"/>
              <a:gd name="connsiteY11" fmla="*/ 1797693 h 2135954"/>
              <a:gd name="connsiteX12" fmla="*/ 1691266 w 2029527"/>
              <a:gd name="connsiteY12" fmla="*/ 2135954 h 2135954"/>
              <a:gd name="connsiteX13" fmla="*/ 338261 w 2029527"/>
              <a:gd name="connsiteY13" fmla="*/ 2135954 h 2135954"/>
              <a:gd name="connsiteX14" fmla="*/ 0 w 2029527"/>
              <a:gd name="connsiteY14" fmla="*/ 1797693 h 2135954"/>
              <a:gd name="connsiteX15" fmla="*/ 0 w 2029527"/>
              <a:gd name="connsiteY15" fmla="*/ 338261 h 2135954"/>
              <a:gd name="connsiteX16" fmla="*/ 338261 w 2029527"/>
              <a:gd name="connsiteY16" fmla="*/ 0 h 21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9527" h="2135954">
                <a:moveTo>
                  <a:pt x="580401" y="382259"/>
                </a:moveTo>
                <a:cubicBezTo>
                  <a:pt x="460451" y="382259"/>
                  <a:pt x="363213" y="479497"/>
                  <a:pt x="363213" y="599447"/>
                </a:cubicBezTo>
                <a:lnTo>
                  <a:pt x="363213" y="1536507"/>
                </a:lnTo>
                <a:cubicBezTo>
                  <a:pt x="363213" y="1656457"/>
                  <a:pt x="460451" y="1753695"/>
                  <a:pt x="580401" y="1753695"/>
                </a:cubicBezTo>
                <a:lnTo>
                  <a:pt x="1449127" y="1753695"/>
                </a:lnTo>
                <a:cubicBezTo>
                  <a:pt x="1569077" y="1753695"/>
                  <a:pt x="1666315" y="1656457"/>
                  <a:pt x="1666315" y="1536507"/>
                </a:cubicBezTo>
                <a:lnTo>
                  <a:pt x="1666315" y="599447"/>
                </a:lnTo>
                <a:cubicBezTo>
                  <a:pt x="1666315" y="479497"/>
                  <a:pt x="1569077" y="382259"/>
                  <a:pt x="1449127" y="382259"/>
                </a:cubicBezTo>
                <a:close/>
                <a:moveTo>
                  <a:pt x="338261" y="0"/>
                </a:moveTo>
                <a:lnTo>
                  <a:pt x="1691266" y="0"/>
                </a:lnTo>
                <a:cubicBezTo>
                  <a:pt x="1878082" y="0"/>
                  <a:pt x="2029527" y="151445"/>
                  <a:pt x="2029527" y="338261"/>
                </a:cubicBezTo>
                <a:lnTo>
                  <a:pt x="2029527" y="1797693"/>
                </a:lnTo>
                <a:cubicBezTo>
                  <a:pt x="2029527" y="1984509"/>
                  <a:pt x="1878082" y="2135954"/>
                  <a:pt x="1691266" y="2135954"/>
                </a:cubicBezTo>
                <a:lnTo>
                  <a:pt x="338261" y="2135954"/>
                </a:lnTo>
                <a:cubicBezTo>
                  <a:pt x="151445" y="2135954"/>
                  <a:pt x="0" y="1984509"/>
                  <a:pt x="0" y="1797693"/>
                </a:cubicBezTo>
                <a:lnTo>
                  <a:pt x="0" y="338261"/>
                </a:lnTo>
                <a:cubicBezTo>
                  <a:pt x="0" y="151445"/>
                  <a:pt x="151445" y="0"/>
                  <a:pt x="3382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scene3d>
            <a:camera prst="isometricTopUp"/>
            <a:lightRig rig="threePt" dir="t"/>
          </a:scene3d>
          <a:sp3d prstMaterial="matte">
            <a:bevelT w="0" h="25400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86">
            <a:extLst>
              <a:ext uri="{FF2B5EF4-FFF2-40B4-BE49-F238E27FC236}">
                <a16:creationId xmlns:a16="http://schemas.microsoft.com/office/drawing/2014/main" xmlns="" id="{6E44E6DD-053C-4745-A55F-230CF9E58BDD}"/>
              </a:ext>
            </a:extLst>
          </p:cNvPr>
          <p:cNvSpPr/>
          <p:nvPr/>
        </p:nvSpPr>
        <p:spPr>
          <a:xfrm>
            <a:off x="5312232" y="2095575"/>
            <a:ext cx="1673979" cy="1761761"/>
          </a:xfrm>
          <a:custGeom>
            <a:avLst/>
            <a:gdLst>
              <a:gd name="connsiteX0" fmla="*/ 580401 w 2029527"/>
              <a:gd name="connsiteY0" fmla="*/ 382259 h 2135954"/>
              <a:gd name="connsiteX1" fmla="*/ 363213 w 2029527"/>
              <a:gd name="connsiteY1" fmla="*/ 599447 h 2135954"/>
              <a:gd name="connsiteX2" fmla="*/ 363213 w 2029527"/>
              <a:gd name="connsiteY2" fmla="*/ 1536507 h 2135954"/>
              <a:gd name="connsiteX3" fmla="*/ 580401 w 2029527"/>
              <a:gd name="connsiteY3" fmla="*/ 1753695 h 2135954"/>
              <a:gd name="connsiteX4" fmla="*/ 1449127 w 2029527"/>
              <a:gd name="connsiteY4" fmla="*/ 1753695 h 2135954"/>
              <a:gd name="connsiteX5" fmla="*/ 1666315 w 2029527"/>
              <a:gd name="connsiteY5" fmla="*/ 1536507 h 2135954"/>
              <a:gd name="connsiteX6" fmla="*/ 1666315 w 2029527"/>
              <a:gd name="connsiteY6" fmla="*/ 599447 h 2135954"/>
              <a:gd name="connsiteX7" fmla="*/ 1449127 w 2029527"/>
              <a:gd name="connsiteY7" fmla="*/ 382259 h 2135954"/>
              <a:gd name="connsiteX8" fmla="*/ 338261 w 2029527"/>
              <a:gd name="connsiteY8" fmla="*/ 0 h 2135954"/>
              <a:gd name="connsiteX9" fmla="*/ 1691266 w 2029527"/>
              <a:gd name="connsiteY9" fmla="*/ 0 h 2135954"/>
              <a:gd name="connsiteX10" fmla="*/ 2029527 w 2029527"/>
              <a:gd name="connsiteY10" fmla="*/ 338261 h 2135954"/>
              <a:gd name="connsiteX11" fmla="*/ 2029527 w 2029527"/>
              <a:gd name="connsiteY11" fmla="*/ 1797693 h 2135954"/>
              <a:gd name="connsiteX12" fmla="*/ 1691266 w 2029527"/>
              <a:gd name="connsiteY12" fmla="*/ 2135954 h 2135954"/>
              <a:gd name="connsiteX13" fmla="*/ 338261 w 2029527"/>
              <a:gd name="connsiteY13" fmla="*/ 2135954 h 2135954"/>
              <a:gd name="connsiteX14" fmla="*/ 0 w 2029527"/>
              <a:gd name="connsiteY14" fmla="*/ 1797693 h 2135954"/>
              <a:gd name="connsiteX15" fmla="*/ 0 w 2029527"/>
              <a:gd name="connsiteY15" fmla="*/ 338261 h 2135954"/>
              <a:gd name="connsiteX16" fmla="*/ 338261 w 2029527"/>
              <a:gd name="connsiteY16" fmla="*/ 0 h 21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9527" h="2135954">
                <a:moveTo>
                  <a:pt x="580401" y="382259"/>
                </a:moveTo>
                <a:cubicBezTo>
                  <a:pt x="460451" y="382259"/>
                  <a:pt x="363213" y="479497"/>
                  <a:pt x="363213" y="599447"/>
                </a:cubicBezTo>
                <a:lnTo>
                  <a:pt x="363213" y="1536507"/>
                </a:lnTo>
                <a:cubicBezTo>
                  <a:pt x="363213" y="1656457"/>
                  <a:pt x="460451" y="1753695"/>
                  <a:pt x="580401" y="1753695"/>
                </a:cubicBezTo>
                <a:lnTo>
                  <a:pt x="1449127" y="1753695"/>
                </a:lnTo>
                <a:cubicBezTo>
                  <a:pt x="1569077" y="1753695"/>
                  <a:pt x="1666315" y="1656457"/>
                  <a:pt x="1666315" y="1536507"/>
                </a:cubicBezTo>
                <a:lnTo>
                  <a:pt x="1666315" y="599447"/>
                </a:lnTo>
                <a:cubicBezTo>
                  <a:pt x="1666315" y="479497"/>
                  <a:pt x="1569077" y="382259"/>
                  <a:pt x="1449127" y="382259"/>
                </a:cubicBezTo>
                <a:close/>
                <a:moveTo>
                  <a:pt x="338261" y="0"/>
                </a:moveTo>
                <a:lnTo>
                  <a:pt x="1691266" y="0"/>
                </a:lnTo>
                <a:cubicBezTo>
                  <a:pt x="1878082" y="0"/>
                  <a:pt x="2029527" y="151445"/>
                  <a:pt x="2029527" y="338261"/>
                </a:cubicBezTo>
                <a:lnTo>
                  <a:pt x="2029527" y="1797693"/>
                </a:lnTo>
                <a:cubicBezTo>
                  <a:pt x="2029527" y="1984509"/>
                  <a:pt x="1878082" y="2135954"/>
                  <a:pt x="1691266" y="2135954"/>
                </a:cubicBezTo>
                <a:lnTo>
                  <a:pt x="338261" y="2135954"/>
                </a:lnTo>
                <a:cubicBezTo>
                  <a:pt x="151445" y="2135954"/>
                  <a:pt x="0" y="1984509"/>
                  <a:pt x="0" y="1797693"/>
                </a:cubicBezTo>
                <a:lnTo>
                  <a:pt x="0" y="338261"/>
                </a:lnTo>
                <a:cubicBezTo>
                  <a:pt x="0" y="151445"/>
                  <a:pt x="151445" y="0"/>
                  <a:pt x="3382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scene3d>
            <a:camera prst="isometricTopUp"/>
            <a:lightRig rig="threePt" dir="t"/>
          </a:scene3d>
          <a:sp3d prstMaterial="matte">
            <a:bevelT w="0" h="25400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87">
            <a:extLst>
              <a:ext uri="{FF2B5EF4-FFF2-40B4-BE49-F238E27FC236}">
                <a16:creationId xmlns:a16="http://schemas.microsoft.com/office/drawing/2014/main" xmlns="" id="{DDE1C4FC-D336-4060-A60E-806BD54F7222}"/>
              </a:ext>
            </a:extLst>
          </p:cNvPr>
          <p:cNvSpPr/>
          <p:nvPr/>
        </p:nvSpPr>
        <p:spPr>
          <a:xfrm>
            <a:off x="5312232" y="1371191"/>
            <a:ext cx="1673979" cy="1761761"/>
          </a:xfrm>
          <a:custGeom>
            <a:avLst/>
            <a:gdLst>
              <a:gd name="connsiteX0" fmla="*/ 580401 w 2029527"/>
              <a:gd name="connsiteY0" fmla="*/ 382259 h 2135954"/>
              <a:gd name="connsiteX1" fmla="*/ 363213 w 2029527"/>
              <a:gd name="connsiteY1" fmla="*/ 599447 h 2135954"/>
              <a:gd name="connsiteX2" fmla="*/ 363213 w 2029527"/>
              <a:gd name="connsiteY2" fmla="*/ 1536507 h 2135954"/>
              <a:gd name="connsiteX3" fmla="*/ 580401 w 2029527"/>
              <a:gd name="connsiteY3" fmla="*/ 1753695 h 2135954"/>
              <a:gd name="connsiteX4" fmla="*/ 1449127 w 2029527"/>
              <a:gd name="connsiteY4" fmla="*/ 1753695 h 2135954"/>
              <a:gd name="connsiteX5" fmla="*/ 1666315 w 2029527"/>
              <a:gd name="connsiteY5" fmla="*/ 1536507 h 2135954"/>
              <a:gd name="connsiteX6" fmla="*/ 1666315 w 2029527"/>
              <a:gd name="connsiteY6" fmla="*/ 599447 h 2135954"/>
              <a:gd name="connsiteX7" fmla="*/ 1449127 w 2029527"/>
              <a:gd name="connsiteY7" fmla="*/ 382259 h 2135954"/>
              <a:gd name="connsiteX8" fmla="*/ 338261 w 2029527"/>
              <a:gd name="connsiteY8" fmla="*/ 0 h 2135954"/>
              <a:gd name="connsiteX9" fmla="*/ 1691266 w 2029527"/>
              <a:gd name="connsiteY9" fmla="*/ 0 h 2135954"/>
              <a:gd name="connsiteX10" fmla="*/ 2029527 w 2029527"/>
              <a:gd name="connsiteY10" fmla="*/ 338261 h 2135954"/>
              <a:gd name="connsiteX11" fmla="*/ 2029527 w 2029527"/>
              <a:gd name="connsiteY11" fmla="*/ 1797693 h 2135954"/>
              <a:gd name="connsiteX12" fmla="*/ 1691266 w 2029527"/>
              <a:gd name="connsiteY12" fmla="*/ 2135954 h 2135954"/>
              <a:gd name="connsiteX13" fmla="*/ 338261 w 2029527"/>
              <a:gd name="connsiteY13" fmla="*/ 2135954 h 2135954"/>
              <a:gd name="connsiteX14" fmla="*/ 0 w 2029527"/>
              <a:gd name="connsiteY14" fmla="*/ 1797693 h 2135954"/>
              <a:gd name="connsiteX15" fmla="*/ 0 w 2029527"/>
              <a:gd name="connsiteY15" fmla="*/ 338261 h 2135954"/>
              <a:gd name="connsiteX16" fmla="*/ 338261 w 2029527"/>
              <a:gd name="connsiteY16" fmla="*/ 0 h 21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9527" h="2135954">
                <a:moveTo>
                  <a:pt x="580401" y="382259"/>
                </a:moveTo>
                <a:cubicBezTo>
                  <a:pt x="460451" y="382259"/>
                  <a:pt x="363213" y="479497"/>
                  <a:pt x="363213" y="599447"/>
                </a:cubicBezTo>
                <a:lnTo>
                  <a:pt x="363213" y="1536507"/>
                </a:lnTo>
                <a:cubicBezTo>
                  <a:pt x="363213" y="1656457"/>
                  <a:pt x="460451" y="1753695"/>
                  <a:pt x="580401" y="1753695"/>
                </a:cubicBezTo>
                <a:lnTo>
                  <a:pt x="1449127" y="1753695"/>
                </a:lnTo>
                <a:cubicBezTo>
                  <a:pt x="1569077" y="1753695"/>
                  <a:pt x="1666315" y="1656457"/>
                  <a:pt x="1666315" y="1536507"/>
                </a:cubicBezTo>
                <a:lnTo>
                  <a:pt x="1666315" y="599447"/>
                </a:lnTo>
                <a:cubicBezTo>
                  <a:pt x="1666315" y="479497"/>
                  <a:pt x="1569077" y="382259"/>
                  <a:pt x="1449127" y="382259"/>
                </a:cubicBezTo>
                <a:close/>
                <a:moveTo>
                  <a:pt x="338261" y="0"/>
                </a:moveTo>
                <a:lnTo>
                  <a:pt x="1691266" y="0"/>
                </a:lnTo>
                <a:cubicBezTo>
                  <a:pt x="1878082" y="0"/>
                  <a:pt x="2029527" y="151445"/>
                  <a:pt x="2029527" y="338261"/>
                </a:cubicBezTo>
                <a:lnTo>
                  <a:pt x="2029527" y="1797693"/>
                </a:lnTo>
                <a:cubicBezTo>
                  <a:pt x="2029527" y="1984509"/>
                  <a:pt x="1878082" y="2135954"/>
                  <a:pt x="1691266" y="2135954"/>
                </a:cubicBezTo>
                <a:lnTo>
                  <a:pt x="338261" y="2135954"/>
                </a:lnTo>
                <a:cubicBezTo>
                  <a:pt x="151445" y="2135954"/>
                  <a:pt x="0" y="1984509"/>
                  <a:pt x="0" y="1797693"/>
                </a:cubicBezTo>
                <a:lnTo>
                  <a:pt x="0" y="338261"/>
                </a:lnTo>
                <a:cubicBezTo>
                  <a:pt x="0" y="151445"/>
                  <a:pt x="151445" y="0"/>
                  <a:pt x="3382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scene3d>
            <a:camera prst="isometricTopUp"/>
            <a:lightRig rig="threePt" dir="t"/>
          </a:scene3d>
          <a:sp3d prstMaterial="matte">
            <a:bevelT w="0" h="254000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xmlns="" id="{2AEB851A-611F-4306-93F2-4EE4D5944E96}"/>
              </a:ext>
            </a:extLst>
          </p:cNvPr>
          <p:cNvGrpSpPr/>
          <p:nvPr/>
        </p:nvGrpSpPr>
        <p:grpSpPr>
          <a:xfrm>
            <a:off x="7921819" y="2497272"/>
            <a:ext cx="2268000" cy="93671"/>
            <a:chOff x="8201172" y="2500891"/>
            <a:chExt cx="3024000" cy="124895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xmlns="" id="{AC51DB36-BC13-47CA-829B-B5E15D03E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391" y="2500891"/>
              <a:ext cx="475336" cy="124895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A9FD3BD0-A3C8-4375-A3DC-7FF43FF60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172" y="2500891"/>
              <a:ext cx="511900" cy="124895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xmlns="" id="{1F9DCE3D-11A3-49F4-AA70-FD0827F8F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177" y="2500891"/>
              <a:ext cx="464502" cy="124895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xmlns="" id="{3DF3D191-1398-41D6-AB72-8726EFCB6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5784" y="2500891"/>
              <a:ext cx="464502" cy="124895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xmlns="" id="{195C250A-3FE0-42D4-A65C-6D3E212B7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3831" y="2500891"/>
              <a:ext cx="464502" cy="124895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9182ACEA-CE80-4E92-81F9-924DAAE48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2438" y="2500891"/>
              <a:ext cx="522734" cy="124895"/>
            </a:xfrm>
            <a:prstGeom prst="parallelogram">
              <a:avLst/>
            </a:prstGeom>
            <a:solidFill>
              <a:schemeClr val="accent1"/>
            </a:solidFill>
            <a:ln w="3175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xmlns="" id="{4DD1B731-CDE5-4E19-A6B6-6CD56EA55BEF}"/>
              </a:ext>
            </a:extLst>
          </p:cNvPr>
          <p:cNvGrpSpPr/>
          <p:nvPr/>
        </p:nvGrpSpPr>
        <p:grpSpPr>
          <a:xfrm>
            <a:off x="7921819" y="4701996"/>
            <a:ext cx="2268000" cy="93671"/>
            <a:chOff x="7090417" y="4377747"/>
            <a:chExt cx="3544887" cy="124894"/>
          </a:xfrm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xmlns="" id="{1FA182C3-5C36-4D34-88D8-BBD444551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4289" y="4377747"/>
              <a:ext cx="557213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6B15461B-81B5-4252-B7B4-95DA98DBD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417" y="4377747"/>
              <a:ext cx="600075" cy="124894"/>
            </a:xfrm>
            <a:prstGeom prst="parallelogram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xmlns="" id="{F298B290-E64E-4E58-83E1-26316ED3A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749" y="4377747"/>
              <a:ext cx="544513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xmlns="" id="{4E3A76F5-2AE4-4EB6-847A-23EA7329D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1519" y="4377747"/>
              <a:ext cx="544513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xmlns="" id="{12A82A96-6371-4440-8305-7410BDA61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9759" y="4377747"/>
              <a:ext cx="544513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xmlns="" id="{4939F96D-D0B8-4DD3-AF06-CF5C41D20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2529" y="4377747"/>
              <a:ext cx="612775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4">
            <a:extLst>
              <a:ext uri="{FF2B5EF4-FFF2-40B4-BE49-F238E27FC236}">
                <a16:creationId xmlns:a16="http://schemas.microsoft.com/office/drawing/2014/main" xmlns="" id="{871D9B5F-F94D-4B1E-B4EB-9EC19BF0904F}"/>
              </a:ext>
            </a:extLst>
          </p:cNvPr>
          <p:cNvGrpSpPr/>
          <p:nvPr/>
        </p:nvGrpSpPr>
        <p:grpSpPr>
          <a:xfrm>
            <a:off x="7921819" y="3896969"/>
            <a:ext cx="2268000" cy="93671"/>
            <a:chOff x="7087242" y="4841381"/>
            <a:chExt cx="3544887" cy="124894"/>
          </a:xfrm>
        </p:grpSpPr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xmlns="" id="{41CBCA2A-AD35-42EF-BCA3-B11508B1D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1114" y="4841381"/>
              <a:ext cx="557213" cy="124894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xmlns="" id="{C7E14C90-AD8D-4C77-806A-137BA41AD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242" y="4841381"/>
              <a:ext cx="600075" cy="124894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xmlns="" id="{57D9C80A-670B-4912-AEDB-1D81D047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5574" y="4841381"/>
              <a:ext cx="544513" cy="124894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xmlns="" id="{41AF843A-86D4-4873-A6DD-D6265066D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8344" y="4841381"/>
              <a:ext cx="544513" cy="124894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xmlns="" id="{EF9E0730-D422-42A8-8767-3DEBC4B20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6584" y="4841381"/>
              <a:ext cx="544513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xmlns="" id="{A78EA3F1-6821-4688-8DF9-4C610D4D9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9354" y="4841381"/>
              <a:ext cx="612775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1">
            <a:extLst>
              <a:ext uri="{FF2B5EF4-FFF2-40B4-BE49-F238E27FC236}">
                <a16:creationId xmlns:a16="http://schemas.microsoft.com/office/drawing/2014/main" xmlns="" id="{27219CD3-C941-401F-94C0-F4C3D2767DE3}"/>
              </a:ext>
            </a:extLst>
          </p:cNvPr>
          <p:cNvGrpSpPr/>
          <p:nvPr/>
        </p:nvGrpSpPr>
        <p:grpSpPr>
          <a:xfrm>
            <a:off x="7921819" y="3202432"/>
            <a:ext cx="2268000" cy="93671"/>
            <a:chOff x="7084067" y="5305015"/>
            <a:chExt cx="3544887" cy="124894"/>
          </a:xfrm>
        </p:grpSpPr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xmlns="" id="{83264818-898D-4AEB-BAAD-BDF148548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7939" y="5305015"/>
              <a:ext cx="557213" cy="124894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B3188728-A6B4-443C-BA9E-9938DE34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4067" y="5305015"/>
              <a:ext cx="600075" cy="124894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7">
              <a:extLst>
                <a:ext uri="{FF2B5EF4-FFF2-40B4-BE49-F238E27FC236}">
                  <a16:creationId xmlns:a16="http://schemas.microsoft.com/office/drawing/2014/main" xmlns="" id="{C8DD3C97-1AF5-4950-AD79-C34298892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2399" y="5305015"/>
              <a:ext cx="544513" cy="124894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xmlns="" id="{F4EE675D-B55B-453A-90D9-987042FD2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5169" y="5305015"/>
              <a:ext cx="544513" cy="124894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9">
              <a:extLst>
                <a:ext uri="{FF2B5EF4-FFF2-40B4-BE49-F238E27FC236}">
                  <a16:creationId xmlns:a16="http://schemas.microsoft.com/office/drawing/2014/main" xmlns="" id="{03C2DAB6-B204-4958-8C32-7A578B0DD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3409" y="5305015"/>
              <a:ext cx="544513" cy="124894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AA231166-0AE1-45A8-BA22-0F229042F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6179" y="5305015"/>
              <a:ext cx="612775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xmlns="" id="{A0633FFF-24F4-4EB1-97D7-B181D1E4D7DB}"/>
              </a:ext>
            </a:extLst>
          </p:cNvPr>
          <p:cNvGrpSpPr/>
          <p:nvPr/>
        </p:nvGrpSpPr>
        <p:grpSpPr>
          <a:xfrm>
            <a:off x="7921819" y="5393138"/>
            <a:ext cx="2268000" cy="93671"/>
            <a:chOff x="7080892" y="5768649"/>
            <a:chExt cx="3544887" cy="124894"/>
          </a:xfrm>
        </p:grpSpPr>
        <p:sp>
          <p:nvSpPr>
            <p:cNvPr id="44" name="Rectangle 5">
              <a:extLst>
                <a:ext uri="{FF2B5EF4-FFF2-40B4-BE49-F238E27FC236}">
                  <a16:creationId xmlns:a16="http://schemas.microsoft.com/office/drawing/2014/main" xmlns="" id="{FD58026C-6A8D-4351-B611-326C04BB0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4764" y="5768649"/>
              <a:ext cx="557213" cy="124894"/>
            </a:xfrm>
            <a:prstGeom prst="parallelogram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xmlns="" id="{B0276AA5-3B6C-4EB1-B2D5-5FF0E89F0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892" y="5768649"/>
              <a:ext cx="600075" cy="124894"/>
            </a:xfrm>
            <a:prstGeom prst="parallelogram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7">
              <a:extLst>
                <a:ext uri="{FF2B5EF4-FFF2-40B4-BE49-F238E27FC236}">
                  <a16:creationId xmlns:a16="http://schemas.microsoft.com/office/drawing/2014/main" xmlns="" id="{1CFDEAE1-332C-48BB-BABC-0AA4EBB72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9224" y="5768649"/>
              <a:ext cx="544513" cy="124894"/>
            </a:xfrm>
            <a:prstGeom prst="parallelogram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8">
              <a:extLst>
                <a:ext uri="{FF2B5EF4-FFF2-40B4-BE49-F238E27FC236}">
                  <a16:creationId xmlns:a16="http://schemas.microsoft.com/office/drawing/2014/main" xmlns="" id="{268322E5-DD13-4832-8E9C-78BD2F424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94" y="5768649"/>
              <a:ext cx="544513" cy="124894"/>
            </a:xfrm>
            <a:prstGeom prst="parallelogram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9">
              <a:extLst>
                <a:ext uri="{FF2B5EF4-FFF2-40B4-BE49-F238E27FC236}">
                  <a16:creationId xmlns:a16="http://schemas.microsoft.com/office/drawing/2014/main" xmlns="" id="{50B9672B-D553-4806-89FB-1061EBCBE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234" y="5768649"/>
              <a:ext cx="544513" cy="124894"/>
            </a:xfrm>
            <a:prstGeom prst="parallelogram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xmlns="" id="{01AB809D-25B2-4790-8368-31F1B23F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004" y="5768649"/>
              <a:ext cx="612775" cy="124894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56">
            <a:extLst>
              <a:ext uri="{FF2B5EF4-FFF2-40B4-BE49-F238E27FC236}">
                <a16:creationId xmlns:a16="http://schemas.microsoft.com/office/drawing/2014/main" xmlns="" id="{42E66D64-E057-4C6C-9477-6BB7F9E2F1BA}"/>
              </a:ext>
            </a:extLst>
          </p:cNvPr>
          <p:cNvSpPr/>
          <p:nvPr/>
        </p:nvSpPr>
        <p:spPr>
          <a:xfrm>
            <a:off x="7921819" y="2135151"/>
            <a:ext cx="2051914" cy="167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000" bIns="0" rtlCol="0" anchor="ctr">
            <a:noAutofit/>
          </a:bodyPr>
          <a:lstStyle/>
          <a:p>
            <a:r>
              <a:rPr lang="en-IN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Emoción</a:t>
            </a:r>
            <a:endParaRPr lang="en-IN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xmlns="" id="{A4AAAD2E-9426-4B56-8BF0-4D402411DF23}"/>
              </a:ext>
            </a:extLst>
          </p:cNvPr>
          <p:cNvSpPr txBox="1">
            <a:spLocks/>
          </p:cNvSpPr>
          <p:nvPr/>
        </p:nvSpPr>
        <p:spPr>
          <a:xfrm>
            <a:off x="837246" y="1944913"/>
            <a:ext cx="386066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emoción</a:t>
            </a:r>
            <a:endParaRPr lang="en-IN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xmlns="" id="{99F0B063-5C76-408B-9815-20A8C36FBC43}"/>
              </a:ext>
            </a:extLst>
          </p:cNvPr>
          <p:cNvSpPr txBox="1">
            <a:spLocks/>
          </p:cNvSpPr>
          <p:nvPr/>
        </p:nvSpPr>
        <p:spPr>
          <a:xfrm>
            <a:off x="1040474" y="2820150"/>
            <a:ext cx="378751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conectar</a:t>
            </a:r>
            <a:endParaRPr lang="en-IN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xmlns="" id="{0BBB6571-C317-41D6-9A81-741E464F76AA}"/>
              </a:ext>
            </a:extLst>
          </p:cNvPr>
          <p:cNvSpPr txBox="1">
            <a:spLocks/>
          </p:cNvSpPr>
          <p:nvPr/>
        </p:nvSpPr>
        <p:spPr>
          <a:xfrm>
            <a:off x="1040474" y="3544062"/>
            <a:ext cx="3787514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concisa</a:t>
            </a:r>
            <a:endParaRPr lang="en-IN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xmlns="" id="{6B95B3FF-A04E-46F7-B48F-2E3987EF4321}"/>
              </a:ext>
            </a:extLst>
          </p:cNvPr>
          <p:cNvSpPr txBox="1">
            <a:spLocks/>
          </p:cNvSpPr>
          <p:nvPr/>
        </p:nvSpPr>
        <p:spPr>
          <a:xfrm>
            <a:off x="772205" y="4271109"/>
            <a:ext cx="3990742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exagera</a:t>
            </a: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</a:t>
            </a:r>
            <a:endParaRPr lang="en-IN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xmlns="" id="{BADE9D24-C671-43AD-AD98-46DD5960984C}"/>
              </a:ext>
            </a:extLst>
          </p:cNvPr>
          <p:cNvSpPr txBox="1">
            <a:spLocks/>
          </p:cNvSpPr>
          <p:nvPr/>
        </p:nvSpPr>
        <p:spPr>
          <a:xfrm>
            <a:off x="389467" y="5009087"/>
            <a:ext cx="4438521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práctico</a:t>
            </a:r>
            <a:r>
              <a:rPr lang="en-I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IN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</a:t>
            </a:r>
            <a:endParaRPr lang="en-IN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6">
            <a:extLst>
              <a:ext uri="{FF2B5EF4-FFF2-40B4-BE49-F238E27FC236}">
                <a16:creationId xmlns:a16="http://schemas.microsoft.com/office/drawing/2014/main" xmlns="" id="{52486D92-BAA7-4944-9139-5BB698FA1213}"/>
              </a:ext>
            </a:extLst>
          </p:cNvPr>
          <p:cNvSpPr/>
          <p:nvPr/>
        </p:nvSpPr>
        <p:spPr>
          <a:xfrm>
            <a:off x="7921820" y="2777740"/>
            <a:ext cx="1234990" cy="214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000" bIns="0" rtlCol="0" anchor="ctr">
            <a:noAutofit/>
          </a:bodyPr>
          <a:lstStyle/>
          <a:p>
            <a:r>
              <a:rPr lang="en-IN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Empatía</a:t>
            </a:r>
            <a:endParaRPr lang="en-IN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06C9E47C-FC34-40C2-B50C-2C87E8F8C4D8}"/>
              </a:ext>
            </a:extLst>
          </p:cNvPr>
          <p:cNvSpPr/>
          <p:nvPr/>
        </p:nvSpPr>
        <p:spPr>
          <a:xfrm>
            <a:off x="7921820" y="3535931"/>
            <a:ext cx="1234990" cy="214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000" bIns="0" rtlCol="0" anchor="ctr">
            <a:noAutofit/>
          </a:bodyPr>
          <a:lstStyle/>
          <a:p>
            <a:r>
              <a:rPr lang="en-IN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Conciso</a:t>
            </a:r>
            <a:endParaRPr lang="en-IN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6">
            <a:extLst>
              <a:ext uri="{FF2B5EF4-FFF2-40B4-BE49-F238E27FC236}">
                <a16:creationId xmlns:a16="http://schemas.microsoft.com/office/drawing/2014/main" xmlns="" id="{185502E8-905B-42E4-A54C-167AB94EE0F4}"/>
              </a:ext>
            </a:extLst>
          </p:cNvPr>
          <p:cNvSpPr/>
          <p:nvPr/>
        </p:nvSpPr>
        <p:spPr>
          <a:xfrm>
            <a:off x="7921820" y="4271108"/>
            <a:ext cx="1857870" cy="207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000" bIns="0" rtlCol="0" anchor="ctr">
            <a:noAutofit/>
          </a:bodyPr>
          <a:lstStyle/>
          <a:p>
            <a:r>
              <a:rPr lang="en-IN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Exageración</a:t>
            </a:r>
            <a:endParaRPr lang="en-IN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xmlns="" id="{24A9F2AB-E535-4EEA-8347-C91A4FDAB84A}"/>
              </a:ext>
            </a:extLst>
          </p:cNvPr>
          <p:cNvSpPr/>
          <p:nvPr/>
        </p:nvSpPr>
        <p:spPr>
          <a:xfrm>
            <a:off x="7921820" y="4991215"/>
            <a:ext cx="1234990" cy="214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7000" bIns="0" rtlCol="0" anchor="ctr">
            <a:noAutofit/>
          </a:bodyPr>
          <a:lstStyle/>
          <a:p>
            <a:r>
              <a:rPr lang="en-IN" sz="24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</a:t>
            </a:r>
            <a:endParaRPr lang="en-IN" sz="2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8"/>
          <p:cNvSpPr/>
          <p:nvPr/>
        </p:nvSpPr>
        <p:spPr>
          <a:xfrm>
            <a:off x="1027530" y="1945390"/>
            <a:ext cx="4693620" cy="1746077"/>
          </a:xfrm>
          <a:prstGeom prst="rect">
            <a:avLst/>
          </a:prstGeom>
          <a:solidFill>
            <a:srgbClr val="26B2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4" name="Google Shape;574;p18"/>
          <p:cNvSpPr/>
          <p:nvPr/>
        </p:nvSpPr>
        <p:spPr>
          <a:xfrm>
            <a:off x="586530" y="679332"/>
            <a:ext cx="9013215" cy="64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Consejos a tener en cuenta</a:t>
            </a:r>
            <a:endParaRPr sz="4000" b="1" dirty="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75" name="Google Shape;575;p18"/>
          <p:cNvSpPr/>
          <p:nvPr/>
        </p:nvSpPr>
        <p:spPr>
          <a:xfrm>
            <a:off x="1324921" y="2034325"/>
            <a:ext cx="4098837" cy="156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 primera impresión es muy importante. Una sonrisa cálida vale más que mil palabras.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587;p19">
            <a:extLst>
              <a:ext uri="{FF2B5EF4-FFF2-40B4-BE49-F238E27FC236}">
                <a16:creationId xmlns:a16="http://schemas.microsoft.com/office/drawing/2014/main" xmlns="" id="{1B5B6F84-9714-4C73-92CC-79A4CEC9135B}"/>
              </a:ext>
            </a:extLst>
          </p:cNvPr>
          <p:cNvSpPr/>
          <p:nvPr/>
        </p:nvSpPr>
        <p:spPr>
          <a:xfrm>
            <a:off x="6326550" y="1945389"/>
            <a:ext cx="4693620" cy="1746077"/>
          </a:xfrm>
          <a:prstGeom prst="rect">
            <a:avLst/>
          </a:prstGeom>
          <a:solidFill>
            <a:srgbClr val="F59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575;p18">
            <a:extLst>
              <a:ext uri="{FF2B5EF4-FFF2-40B4-BE49-F238E27FC236}">
                <a16:creationId xmlns:a16="http://schemas.microsoft.com/office/drawing/2014/main" xmlns="" id="{3463864A-69E1-40E6-936C-CB1807D704CE}"/>
              </a:ext>
            </a:extLst>
          </p:cNvPr>
          <p:cNvSpPr/>
          <p:nvPr/>
        </p:nvSpPr>
        <p:spPr>
          <a:xfrm>
            <a:off x="6623941" y="2218989"/>
            <a:ext cx="4098837" cy="119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Muestra tu entusiasmo de forma natural. Tu historia es única y tiene mucho valor.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xmlns="" id="{4202A05C-176E-4824-A4E3-9126A6F836FC}"/>
              </a:ext>
            </a:extLst>
          </p:cNvPr>
          <p:cNvSpPr/>
          <p:nvPr/>
        </p:nvSpPr>
        <p:spPr>
          <a:xfrm>
            <a:off x="1027530" y="4223713"/>
            <a:ext cx="4693620" cy="17460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575;p18">
            <a:extLst>
              <a:ext uri="{FF2B5EF4-FFF2-40B4-BE49-F238E27FC236}">
                <a16:creationId xmlns:a16="http://schemas.microsoft.com/office/drawing/2014/main" xmlns="" id="{2BB34D20-4407-458E-AFAA-BFE63CD913A0}"/>
              </a:ext>
            </a:extLst>
          </p:cNvPr>
          <p:cNvSpPr/>
          <p:nvPr/>
        </p:nvSpPr>
        <p:spPr>
          <a:xfrm>
            <a:off x="1324921" y="4312648"/>
            <a:ext cx="4098837" cy="156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Cuenta hechos con resultados comprobables. Engrandecer la verdad puede resultar poco </a:t>
            </a:r>
            <a:r>
              <a:rPr lang="es-PE" sz="2400" dirty="0" err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creible</a:t>
            </a: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70;p18">
            <a:extLst>
              <a:ext uri="{FF2B5EF4-FFF2-40B4-BE49-F238E27FC236}">
                <a16:creationId xmlns:a16="http://schemas.microsoft.com/office/drawing/2014/main" xmlns="" id="{502E4308-15F2-4323-9AF5-613AF8968F57}"/>
              </a:ext>
            </a:extLst>
          </p:cNvPr>
          <p:cNvSpPr/>
          <p:nvPr/>
        </p:nvSpPr>
        <p:spPr>
          <a:xfrm>
            <a:off x="6326550" y="4223713"/>
            <a:ext cx="4693620" cy="1746077"/>
          </a:xfrm>
          <a:prstGeom prst="rect">
            <a:avLst/>
          </a:prstGeom>
          <a:solidFill>
            <a:srgbClr val="5082BE"/>
          </a:solidFill>
          <a:ln>
            <a:solidFill>
              <a:srgbClr val="5082B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575;p18">
            <a:extLst>
              <a:ext uri="{FF2B5EF4-FFF2-40B4-BE49-F238E27FC236}">
                <a16:creationId xmlns:a16="http://schemas.microsoft.com/office/drawing/2014/main" xmlns="" id="{91F508F0-A173-471B-BB3C-F54A6E47BFC7}"/>
              </a:ext>
            </a:extLst>
          </p:cNvPr>
          <p:cNvSpPr/>
          <p:nvPr/>
        </p:nvSpPr>
        <p:spPr>
          <a:xfrm>
            <a:off x="6623941" y="4312648"/>
            <a:ext cx="4098837" cy="156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Los cambios logrados con un estilo de vida saludable siempre son poderosos y generan empatía.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8"/>
          <p:cNvSpPr/>
          <p:nvPr/>
        </p:nvSpPr>
        <p:spPr>
          <a:xfrm>
            <a:off x="1027530" y="1945390"/>
            <a:ext cx="4693620" cy="174607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4" name="Google Shape;574;p18"/>
          <p:cNvSpPr/>
          <p:nvPr/>
        </p:nvSpPr>
        <p:spPr>
          <a:xfrm>
            <a:off x="586530" y="679332"/>
            <a:ext cx="9013215" cy="64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Consejos a tener en cuenta</a:t>
            </a:r>
            <a:endParaRPr sz="4000" b="1" dirty="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75" name="Google Shape;575;p18"/>
          <p:cNvSpPr/>
          <p:nvPr/>
        </p:nvSpPr>
        <p:spPr>
          <a:xfrm>
            <a:off x="1324920" y="2218988"/>
            <a:ext cx="4098837" cy="119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Es importante que tu historia esté acompañada de un contexto.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587;p19">
            <a:extLst>
              <a:ext uri="{FF2B5EF4-FFF2-40B4-BE49-F238E27FC236}">
                <a16:creationId xmlns:a16="http://schemas.microsoft.com/office/drawing/2014/main" xmlns="" id="{1B5B6F84-9714-4C73-92CC-79A4CEC9135B}"/>
              </a:ext>
            </a:extLst>
          </p:cNvPr>
          <p:cNvSpPr/>
          <p:nvPr/>
        </p:nvSpPr>
        <p:spPr>
          <a:xfrm>
            <a:off x="6326550" y="1945389"/>
            <a:ext cx="4693620" cy="17460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575;p18">
            <a:extLst>
              <a:ext uri="{FF2B5EF4-FFF2-40B4-BE49-F238E27FC236}">
                <a16:creationId xmlns:a16="http://schemas.microsoft.com/office/drawing/2014/main" xmlns="" id="{3463864A-69E1-40E6-936C-CB1807D704CE}"/>
              </a:ext>
            </a:extLst>
          </p:cNvPr>
          <p:cNvSpPr/>
          <p:nvPr/>
        </p:nvSpPr>
        <p:spPr>
          <a:xfrm>
            <a:off x="6623941" y="2218989"/>
            <a:ext cx="4098837" cy="119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Señala el tiempo y esfuerzo que te costó conseguir lo que tienes ahora.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xmlns="" id="{4202A05C-176E-4824-A4E3-9126A6F836FC}"/>
              </a:ext>
            </a:extLst>
          </p:cNvPr>
          <p:cNvSpPr/>
          <p:nvPr/>
        </p:nvSpPr>
        <p:spPr>
          <a:xfrm>
            <a:off x="1027530" y="4223713"/>
            <a:ext cx="4693620" cy="174607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575;p18">
            <a:extLst>
              <a:ext uri="{FF2B5EF4-FFF2-40B4-BE49-F238E27FC236}">
                <a16:creationId xmlns:a16="http://schemas.microsoft.com/office/drawing/2014/main" xmlns="" id="{2BB34D20-4407-458E-AFAA-BFE63CD913A0}"/>
              </a:ext>
            </a:extLst>
          </p:cNvPr>
          <p:cNvSpPr/>
          <p:nvPr/>
        </p:nvSpPr>
        <p:spPr>
          <a:xfrm>
            <a:off x="1320019" y="4497313"/>
            <a:ext cx="4098837" cy="119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Tu testimonio debe generar o conectar con la emoción de quienes lo escuchan.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70;p18">
            <a:extLst>
              <a:ext uri="{FF2B5EF4-FFF2-40B4-BE49-F238E27FC236}">
                <a16:creationId xmlns:a16="http://schemas.microsoft.com/office/drawing/2014/main" xmlns="" id="{502E4308-15F2-4323-9AF5-613AF8968F57}"/>
              </a:ext>
            </a:extLst>
          </p:cNvPr>
          <p:cNvSpPr/>
          <p:nvPr/>
        </p:nvSpPr>
        <p:spPr>
          <a:xfrm>
            <a:off x="6326550" y="4223713"/>
            <a:ext cx="4693620" cy="174607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575;p18">
            <a:extLst>
              <a:ext uri="{FF2B5EF4-FFF2-40B4-BE49-F238E27FC236}">
                <a16:creationId xmlns:a16="http://schemas.microsoft.com/office/drawing/2014/main" xmlns="" id="{91F508F0-A173-471B-BB3C-F54A6E47BFC7}"/>
              </a:ext>
            </a:extLst>
          </p:cNvPr>
          <p:cNvSpPr/>
          <p:nvPr/>
        </p:nvSpPr>
        <p:spPr>
          <a:xfrm>
            <a:off x="6623940" y="4497313"/>
            <a:ext cx="4098837" cy="119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360" algn="ctr">
              <a:buClr>
                <a:srgbClr val="FFFFFF"/>
              </a:buClr>
              <a:buSzPts val="2000"/>
            </a:pP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Refuerza tu ‘</a:t>
            </a:r>
            <a:r>
              <a:rPr lang="es-PE" sz="2400" dirty="0" err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speech</a:t>
            </a:r>
            <a:r>
              <a:rPr lang="es-PE" sz="24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’ con complementos visuales que apoyen tu historia.</a:t>
            </a:r>
            <a:endParaRPr sz="24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"/>
          <p:cNvSpPr/>
          <p:nvPr/>
        </p:nvSpPr>
        <p:spPr>
          <a:xfrm>
            <a:off x="462913" y="706885"/>
            <a:ext cx="9345866" cy="64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¿Cómo construir tu testimonio de salud?</a:t>
            </a:r>
            <a:endParaRPr sz="4000" b="1" dirty="0">
              <a:solidFill>
                <a:srgbClr val="00B05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34A39336-5407-40A0-8D35-5F659137BAC3}"/>
              </a:ext>
            </a:extLst>
          </p:cNvPr>
          <p:cNvGrpSpPr/>
          <p:nvPr/>
        </p:nvGrpSpPr>
        <p:grpSpPr>
          <a:xfrm>
            <a:off x="7013446" y="1829752"/>
            <a:ext cx="4318000" cy="3288162"/>
            <a:chOff x="4368800" y="1567861"/>
            <a:chExt cx="4318000" cy="3815871"/>
          </a:xfrm>
        </p:grpSpPr>
        <p:sp>
          <p:nvSpPr>
            <p:cNvPr id="16" name="Google Shape;591;p19">
              <a:extLst>
                <a:ext uri="{FF2B5EF4-FFF2-40B4-BE49-F238E27FC236}">
                  <a16:creationId xmlns:a16="http://schemas.microsoft.com/office/drawing/2014/main" xmlns="" id="{5E7C5018-6464-4D90-AEA6-12B09392C70F}"/>
                </a:ext>
              </a:extLst>
            </p:cNvPr>
            <p:cNvSpPr/>
            <p:nvPr/>
          </p:nvSpPr>
          <p:spPr>
            <a:xfrm>
              <a:off x="4642824" y="2956695"/>
              <a:ext cx="3769950" cy="2284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360" algn="ctr">
                <a:buClr>
                  <a:srgbClr val="FFFFFF"/>
                </a:buClr>
                <a:buSzPts val="2000"/>
              </a:pPr>
              <a:r>
                <a:rPr lang="es-PE" sz="2800" b="1" dirty="0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RESULTADOS</a:t>
              </a:r>
              <a:endParaRPr lang="es-PE" sz="2200" b="1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  <a:p>
              <a:pPr marL="285840" indent="-285480">
                <a:buClr>
                  <a:srgbClr val="FFFFFF"/>
                </a:buClr>
                <a:buSzPts val="2000"/>
                <a:buFont typeface="Arial"/>
                <a:buChar char="•"/>
              </a:pPr>
              <a:endParaRPr lang="es-PE" sz="22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  <a:p>
              <a:pPr marL="360" algn="ctr">
                <a:buClr>
                  <a:srgbClr val="FFFFFF"/>
                </a:buClr>
                <a:buSzPts val="2000"/>
              </a:pPr>
              <a:r>
                <a:rPr lang="es-PE" sz="2400" dirty="0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¿Qué cambio produjo en mí consumir los productos </a:t>
              </a:r>
              <a:r>
                <a:rPr lang="es-PE" sz="2400" dirty="0" err="1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Tiens</a:t>
              </a:r>
              <a:r>
                <a:rPr lang="es-PE" sz="2400" dirty="0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?</a:t>
              </a:r>
              <a:endParaRPr sz="24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Google Shape;578;p18">
              <a:extLst>
                <a:ext uri="{FF2B5EF4-FFF2-40B4-BE49-F238E27FC236}">
                  <a16:creationId xmlns:a16="http://schemas.microsoft.com/office/drawing/2014/main" xmlns="" id="{34240BC5-E12F-4B2D-8DF7-7E85583644C0}"/>
                </a:ext>
              </a:extLst>
            </p:cNvPr>
            <p:cNvSpPr/>
            <p:nvPr/>
          </p:nvSpPr>
          <p:spPr>
            <a:xfrm>
              <a:off x="5398986" y="1914653"/>
              <a:ext cx="2257627" cy="67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algn="ctr"/>
              <a:r>
                <a:rPr lang="es-PE" sz="3200" b="1" dirty="0">
                  <a:solidFill>
                    <a:srgbClr val="7030A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  <a:sym typeface="Tahoma"/>
                </a:rPr>
                <a:t>DESPUÉS</a:t>
              </a:r>
              <a:endParaRPr sz="32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xmlns="" id="{1321E9FB-DC09-4A0E-8ECE-ED8FC876162D}"/>
                </a:ext>
              </a:extLst>
            </p:cNvPr>
            <p:cNvSpPr/>
            <p:nvPr/>
          </p:nvSpPr>
          <p:spPr>
            <a:xfrm>
              <a:off x="4368800" y="1567861"/>
              <a:ext cx="4318000" cy="3815871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xmlns="" id="{7059C9F6-4A42-4640-AD70-9D1552DFC108}"/>
              </a:ext>
            </a:extLst>
          </p:cNvPr>
          <p:cNvGrpSpPr/>
          <p:nvPr/>
        </p:nvGrpSpPr>
        <p:grpSpPr>
          <a:xfrm>
            <a:off x="586530" y="1784919"/>
            <a:ext cx="4318000" cy="3288162"/>
            <a:chOff x="4368800" y="1567861"/>
            <a:chExt cx="4318000" cy="3815871"/>
          </a:xfrm>
        </p:grpSpPr>
        <p:sp>
          <p:nvSpPr>
            <p:cNvPr id="24" name="Google Shape;591;p19">
              <a:extLst>
                <a:ext uri="{FF2B5EF4-FFF2-40B4-BE49-F238E27FC236}">
                  <a16:creationId xmlns:a16="http://schemas.microsoft.com/office/drawing/2014/main" xmlns="" id="{1FB623BA-D3CC-46F4-9B8A-51C077404DB7}"/>
                </a:ext>
              </a:extLst>
            </p:cNvPr>
            <p:cNvSpPr/>
            <p:nvPr/>
          </p:nvSpPr>
          <p:spPr>
            <a:xfrm>
              <a:off x="4642824" y="2956695"/>
              <a:ext cx="3769950" cy="2284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marL="360" algn="ctr">
                <a:buClr>
                  <a:srgbClr val="FFFFFF"/>
                </a:buClr>
                <a:buSzPts val="2000"/>
              </a:pPr>
              <a:r>
                <a:rPr lang="es-PE" sz="2800" b="1" dirty="0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NECESIDAD</a:t>
              </a:r>
              <a:endParaRPr lang="es-PE" sz="2200" b="1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  <a:p>
              <a:pPr marL="285840" indent="-285480">
                <a:buClr>
                  <a:srgbClr val="FFFFFF"/>
                </a:buClr>
                <a:buSzPts val="2000"/>
                <a:buFont typeface="Arial"/>
                <a:buChar char="•"/>
              </a:pPr>
              <a:endParaRPr lang="es-PE" sz="22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  <a:p>
              <a:pPr marL="360" algn="ctr">
                <a:buClr>
                  <a:srgbClr val="FFFFFF"/>
                </a:buClr>
                <a:buSzPts val="2000"/>
              </a:pPr>
              <a:r>
                <a:rPr lang="es-PE" sz="2400" dirty="0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¿Cómo estaba mi salud antes de consumir los productos </a:t>
              </a:r>
              <a:r>
                <a:rPr lang="es-PE" sz="2400" dirty="0" err="1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Tiens</a:t>
              </a:r>
              <a:r>
                <a:rPr lang="es-PE" sz="2400" dirty="0">
                  <a:solidFill>
                    <a:srgbClr val="7030A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?</a:t>
              </a:r>
              <a:endParaRPr sz="24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Google Shape;578;p18">
              <a:extLst>
                <a:ext uri="{FF2B5EF4-FFF2-40B4-BE49-F238E27FC236}">
                  <a16:creationId xmlns:a16="http://schemas.microsoft.com/office/drawing/2014/main" xmlns="" id="{CF37E500-0690-49F0-A628-EEA3161B922A}"/>
                </a:ext>
              </a:extLst>
            </p:cNvPr>
            <p:cNvSpPr/>
            <p:nvPr/>
          </p:nvSpPr>
          <p:spPr>
            <a:xfrm>
              <a:off x="5398986" y="1914653"/>
              <a:ext cx="2257627" cy="67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spAutoFit/>
            </a:bodyPr>
            <a:lstStyle/>
            <a:p>
              <a:pPr algn="ctr"/>
              <a:r>
                <a:rPr lang="es-PE" sz="3200" b="1" dirty="0">
                  <a:solidFill>
                    <a:srgbClr val="7030A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  <a:sym typeface="Tahoma"/>
                </a:rPr>
                <a:t>ANTES</a:t>
              </a:r>
              <a:endParaRPr sz="3200" dirty="0">
                <a:solidFill>
                  <a:srgbClr val="7030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xmlns="" id="{61DCE035-106C-4EBC-91C4-D230CB8CDAA8}"/>
                </a:ext>
              </a:extLst>
            </p:cNvPr>
            <p:cNvSpPr/>
            <p:nvPr/>
          </p:nvSpPr>
          <p:spPr>
            <a:xfrm>
              <a:off x="4368800" y="1567861"/>
              <a:ext cx="4318000" cy="3815871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xmlns="" id="{EE933DC4-E263-4306-975E-917A8088A2AA}"/>
              </a:ext>
            </a:extLst>
          </p:cNvPr>
          <p:cNvSpPr/>
          <p:nvPr/>
        </p:nvSpPr>
        <p:spPr>
          <a:xfrm>
            <a:off x="5135846" y="3026520"/>
            <a:ext cx="1646283" cy="81280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2BBF5A40-6FCE-4038-BE7A-B9E5CACC3B73}"/>
              </a:ext>
            </a:extLst>
          </p:cNvPr>
          <p:cNvSpPr/>
          <p:nvPr/>
        </p:nvSpPr>
        <p:spPr>
          <a:xfrm>
            <a:off x="2269067" y="5513197"/>
            <a:ext cx="7179733" cy="756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/>
              <a:t>DURACIÓN: DE 2 A 3 MINUTOS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0647CB8-9D59-4A48-B5B0-D1902D59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39" y="1380614"/>
            <a:ext cx="10972320" cy="950152"/>
          </a:xfrm>
        </p:spPr>
        <p:txBody>
          <a:bodyPr/>
          <a:lstStyle/>
          <a:p>
            <a:pPr marL="0" indent="0" algn="just">
              <a:buNone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Es importante hablar con propiedad sobre el objetivo de los productos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. Toma los siguientes ejemplos en cuenta:</a:t>
            </a:r>
          </a:p>
          <a:p>
            <a:pPr marL="0" indent="0" algn="just">
              <a:buNone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6A0A1E7-D3C8-464E-ACD2-118C09A2DED5}"/>
              </a:ext>
            </a:extLst>
          </p:cNvPr>
          <p:cNvSpPr txBox="1">
            <a:spLocks/>
          </p:cNvSpPr>
          <p:nvPr/>
        </p:nvSpPr>
        <p:spPr>
          <a:xfrm>
            <a:off x="609840" y="574795"/>
            <a:ext cx="10972320" cy="1144800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hablar del producto?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D805193-725E-45D3-ADEA-93F408F98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233058"/>
              </p:ext>
            </p:extLst>
          </p:nvPr>
        </p:nvGraphicFramePr>
        <p:xfrm>
          <a:off x="921151" y="2514599"/>
          <a:ext cx="10349697" cy="3904701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863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1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9758">
                <a:tc>
                  <a:txBody>
                    <a:bodyPr/>
                    <a:lstStyle/>
                    <a:p>
                      <a:pPr algn="ctr"/>
                      <a:r>
                        <a:rPr lang="es-PE" sz="24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vez</a:t>
                      </a:r>
                      <a:r>
                        <a:rPr lang="es-PE" sz="24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decir…</a:t>
                      </a:r>
                      <a:endParaRPr lang="es-PE" sz="2400" b="1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 di…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8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 pacientes opinan…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 clientes opinan…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 receto un producto…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 recomiendo</a:t>
                      </a:r>
                      <a:r>
                        <a:rPr lang="es-PE" sz="2200" i="0" baseline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 producto…</a:t>
                      </a:r>
                      <a:endParaRPr lang="es-PE" sz="2200" i="0" noProof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Sustituye tus medicamentos…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a tu médico…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medicinas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suplementos</a:t>
                      </a:r>
                      <a:r>
                        <a:rPr lang="es-PE" sz="2200" i="0" baseline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alimenticios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1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 enfermedades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 ayuda a complementar tu alimentación y mejorar tu nutrición.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0647CB8-9D59-4A48-B5B0-D1902D59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40" y="1486284"/>
            <a:ext cx="10786293" cy="1677338"/>
          </a:xfrm>
        </p:spPr>
        <p:txBody>
          <a:bodyPr/>
          <a:lstStyle/>
          <a:p>
            <a:pPr algn="just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Acompañar tu testimonio con fotografías te ayudará a reforzar la credibilidad de tu testimonio.</a:t>
            </a:r>
          </a:p>
          <a:p>
            <a:pPr algn="just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Elige muy bien las fotos que mostrarás o puedes generar un efecto contrario al que deseas.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6A0A1E7-D3C8-464E-ACD2-118C09A2DED5}"/>
              </a:ext>
            </a:extLst>
          </p:cNvPr>
          <p:cNvSpPr txBox="1">
            <a:spLocks/>
          </p:cNvSpPr>
          <p:nvPr/>
        </p:nvSpPr>
        <p:spPr>
          <a:xfrm>
            <a:off x="609840" y="574795"/>
            <a:ext cx="10972320" cy="1144800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hablar del producto?</a:t>
            </a:r>
          </a:p>
        </p:txBody>
      </p:sp>
      <p:pic>
        <p:nvPicPr>
          <p:cNvPr id="4" name="Picture 2" descr="C:\Users\ECONTRERAS\Downloads\shutterstock_1201325254.jpg">
            <a:extLst>
              <a:ext uri="{FF2B5EF4-FFF2-40B4-BE49-F238E27FC236}">
                <a16:creationId xmlns:a16="http://schemas.microsoft.com/office/drawing/2014/main" xmlns="" id="{0D5DA167-DDDF-436A-85CC-EBCE2AA5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01" y="3217333"/>
            <a:ext cx="5179797" cy="31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35B076-686F-4F79-8B80-A69369C77315}"/>
              </a:ext>
            </a:extLst>
          </p:cNvPr>
          <p:cNvSpPr txBox="1">
            <a:spLocks/>
          </p:cNvSpPr>
          <p:nvPr/>
        </p:nvSpPr>
        <p:spPr>
          <a:xfrm>
            <a:off x="7231854" y="5453472"/>
            <a:ext cx="4350306" cy="1219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5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antes y un </a:t>
            </a:r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valide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testimonio y </a:t>
            </a:r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compruebe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positivos</a:t>
            </a:r>
            <a:r>
              <a:rPr lang="en-I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F33A4D0-7AE2-4009-8C80-3D0FEB55FC68}"/>
              </a:ext>
            </a:extLst>
          </p:cNvPr>
          <p:cNvSpPr txBox="1">
            <a:spLocks/>
          </p:cNvSpPr>
          <p:nvPr/>
        </p:nvSpPr>
        <p:spPr>
          <a:xfrm>
            <a:off x="400662" y="764287"/>
            <a:ext cx="10972320" cy="607619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construyo mi testimonio de éxito?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79B64CEB-0FF6-4B12-9D35-F7320D3C1F69}"/>
              </a:ext>
            </a:extLst>
          </p:cNvPr>
          <p:cNvSpPr txBox="1">
            <a:spLocks/>
          </p:cNvSpPr>
          <p:nvPr/>
        </p:nvSpPr>
        <p:spPr>
          <a:xfrm>
            <a:off x="400662" y="1554035"/>
            <a:ext cx="10972320" cy="607619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Una historia de éxito consta de 3 partes: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83D8357B-10EE-4388-B622-4C64C317F6AD}"/>
              </a:ext>
            </a:extLst>
          </p:cNvPr>
          <p:cNvSpPr/>
          <p:nvPr/>
        </p:nvSpPr>
        <p:spPr>
          <a:xfrm>
            <a:off x="400662" y="2522481"/>
            <a:ext cx="3657600" cy="3799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900" b="1" u="sng" dirty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</a:p>
          <a:p>
            <a:pPr algn="ctr"/>
            <a:endParaRPr lang="es-PE" sz="19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PE" sz="1900" dirty="0">
                <a:latin typeface="Arial" panose="020B0604020202020204" pitchFamily="34" charset="0"/>
                <a:cs typeface="Arial" panose="020B0604020202020204" pitchFamily="34" charset="0"/>
              </a:rPr>
              <a:t>Cómo era tu trabajo y vida.</a:t>
            </a:r>
          </a:p>
          <a:p>
            <a:pPr marL="342900" indent="-342900">
              <a:buFont typeface="+mj-lt"/>
              <a:buAutoNum type="arabicPeriod"/>
            </a:pPr>
            <a:endParaRPr lang="es-PE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PE" sz="1900" dirty="0">
                <a:latin typeface="Arial" panose="020B0604020202020204" pitchFamily="34" charset="0"/>
                <a:cs typeface="Arial" panose="020B0604020202020204" pitchFamily="34" charset="0"/>
              </a:rPr>
              <a:t>De qué forma se te presentó la oportunidad del cambio.</a:t>
            </a:r>
          </a:p>
          <a:p>
            <a:pPr marL="342900" indent="-342900">
              <a:buFont typeface="+mj-lt"/>
              <a:buAutoNum type="arabicPeriod"/>
            </a:pPr>
            <a:endParaRPr lang="es-PE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PE" sz="1900" dirty="0">
                <a:latin typeface="Arial" panose="020B0604020202020204" pitchFamily="34" charset="0"/>
                <a:cs typeface="Arial" panose="020B0604020202020204" pitchFamily="34" charset="0"/>
              </a:rPr>
              <a:t>Cuenta una pequeña historia: la necesidad genera empatía.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0F4159A5-7DD4-4036-83B8-D5D69F69B79F}"/>
              </a:ext>
            </a:extLst>
          </p:cNvPr>
          <p:cNvSpPr/>
          <p:nvPr/>
        </p:nvSpPr>
        <p:spPr>
          <a:xfrm>
            <a:off x="4267200" y="2522480"/>
            <a:ext cx="3657600" cy="3799489"/>
          </a:xfrm>
          <a:prstGeom prst="roundRect">
            <a:avLst/>
          </a:prstGeom>
          <a:solidFill>
            <a:srgbClr val="53C5C2"/>
          </a:solidFill>
          <a:ln>
            <a:solidFill>
              <a:srgbClr val="53C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u="sng" dirty="0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</a:p>
          <a:p>
            <a:pPr algn="ctr"/>
            <a:endParaRPr lang="es-PE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Cómo fue tu primer contacto con </a:t>
            </a:r>
            <a:r>
              <a:rPr lang="es-PE" dirty="0" err="1"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Proceso de cambio de mentalidad. Rechazo y aceptación de tu entorno.</a:t>
            </a:r>
          </a:p>
          <a:p>
            <a:pPr marL="342900" indent="-342900">
              <a:buAutoNum type="arabicPeriod"/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Ventajas y oportunidades que te dio el negocio </a:t>
            </a:r>
            <a:r>
              <a:rPr lang="es-PE" dirty="0" err="1"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A08D22B6-8802-441E-981E-13F76345456E}"/>
              </a:ext>
            </a:extLst>
          </p:cNvPr>
          <p:cNvSpPr/>
          <p:nvPr/>
        </p:nvSpPr>
        <p:spPr>
          <a:xfrm>
            <a:off x="8133740" y="2522480"/>
            <a:ext cx="3657600" cy="379948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u="sng" dirty="0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</a:p>
          <a:p>
            <a:pPr algn="ctr"/>
            <a:endParaRPr lang="es-PE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Resultados y ganancias. Tus logros. </a:t>
            </a:r>
          </a:p>
          <a:p>
            <a:pPr marL="342900" indent="-342900">
              <a:buAutoNum type="arabicPeriod"/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Los cambios y el crecimiento personal, familiar y empresarial.</a:t>
            </a:r>
          </a:p>
          <a:p>
            <a:pPr marL="342900" indent="-342900">
              <a:buAutoNum type="arabicPeriod"/>
            </a:pP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Motivación y esperanzas a futuro: nuevas metas.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0647CB8-9D59-4A48-B5B0-D1902D59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40" y="1380614"/>
            <a:ext cx="10972320" cy="950152"/>
          </a:xfrm>
        </p:spPr>
        <p:txBody>
          <a:bodyPr/>
          <a:lstStyle/>
          <a:p>
            <a:pPr marL="0" indent="0" algn="just">
              <a:buNone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La forma de presentar tu historia de éxito en el negocio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es importante para lograr conectar. Toma en cuenta los siguientes ejemplos:</a:t>
            </a:r>
          </a:p>
          <a:p>
            <a:pPr marL="0" indent="0" algn="just">
              <a:buNone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6A0A1E7-D3C8-464E-ACD2-118C09A2DED5}"/>
              </a:ext>
            </a:extLst>
          </p:cNvPr>
          <p:cNvSpPr txBox="1">
            <a:spLocks/>
          </p:cNvSpPr>
          <p:nvPr/>
        </p:nvSpPr>
        <p:spPr>
          <a:xfrm>
            <a:off x="609840" y="574795"/>
            <a:ext cx="10972320" cy="654915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hablar de mi éxito?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D805193-725E-45D3-ADEA-93F408F98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19139"/>
              </p:ext>
            </p:extLst>
          </p:nvPr>
        </p:nvGraphicFramePr>
        <p:xfrm>
          <a:off x="609840" y="2330766"/>
          <a:ext cx="10972320" cy="4154215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51561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61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9758">
                <a:tc>
                  <a:txBody>
                    <a:bodyPr/>
                    <a:lstStyle/>
                    <a:p>
                      <a:pPr algn="ctr"/>
                      <a:r>
                        <a:rPr lang="es-PE" sz="2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vez</a:t>
                      </a:r>
                      <a:r>
                        <a:rPr lang="es-PE" sz="2400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decir…</a:t>
                      </a:r>
                      <a:endParaRPr lang="es-PE" sz="24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6B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 di…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C5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8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un negocio fácil…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Negocio independiente y sencillo que requiere dedicación y esfuerzo.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Puedes trabajar desde tu casa…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 del negocio la puedes hacer donde tú prefieras.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Todos van a tener éxito…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resultado depende de la dedicación que le pongas.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Tengo mucho tiempo libre…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Tengo flexibilidad de tiempo.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5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 a internacional emplea a tiempo parcial…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000" i="0" noProof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Negocio independiente.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0647CB8-9D59-4A48-B5B0-D1902D599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40" y="1486284"/>
            <a:ext cx="10786293" cy="1677338"/>
          </a:xfrm>
        </p:spPr>
        <p:txBody>
          <a:bodyPr/>
          <a:lstStyle/>
          <a:p>
            <a:pPr algn="just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Las fotos y videos son los principales fundamentos y pruebas del éxito que vienes logrando con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No dejes de tomarte fotos con cada uno de tus logros: viajes, nueva casa, auto, eventos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, etc.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6A0A1E7-D3C8-464E-ACD2-118C09A2DED5}"/>
              </a:ext>
            </a:extLst>
          </p:cNvPr>
          <p:cNvSpPr txBox="1">
            <a:spLocks/>
          </p:cNvSpPr>
          <p:nvPr/>
        </p:nvSpPr>
        <p:spPr>
          <a:xfrm>
            <a:off x="609840" y="574795"/>
            <a:ext cx="10972320" cy="1144800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fundamentar mi éxito?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53F3ABB-D7A5-4867-9005-50C0F34C2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" t="19595" r="25669" b="10980"/>
          <a:stretch/>
        </p:blipFill>
        <p:spPr>
          <a:xfrm>
            <a:off x="1343119" y="3218212"/>
            <a:ext cx="4505889" cy="3245218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0A6C5EB3-9BEA-4145-8779-27E786EF25D6}"/>
              </a:ext>
            </a:extLst>
          </p:cNvPr>
          <p:cNvSpPr txBox="1">
            <a:spLocks/>
          </p:cNvSpPr>
          <p:nvPr/>
        </p:nvSpPr>
        <p:spPr>
          <a:xfrm>
            <a:off x="6342994" y="4528805"/>
            <a:ext cx="5053139" cy="20927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05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los de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actitud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debe ser de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alegría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orgullo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emoción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vas a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viaje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tomas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abiertas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vea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al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destino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que 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estás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9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4712" y="623114"/>
            <a:ext cx="10715338" cy="775079"/>
          </a:xfrm>
        </p:spPr>
        <p:txBody>
          <a:bodyPr>
            <a:noAutofit/>
          </a:bodyPr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no tengas resultados…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8843" y="1596981"/>
            <a:ext cx="10227075" cy="1197019"/>
          </a:xfrm>
        </p:spPr>
        <p:txBody>
          <a:bodyPr>
            <a:normAutofit/>
          </a:bodyPr>
          <a:lstStyle/>
          <a:p>
            <a:pPr marL="34" indent="0" algn="just">
              <a:buNone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Puedes coleccionar historias de otros distribuidores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ya han tenido resultados con los productos o desarrollando el negocio y de esa manera reforzar tu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ventas.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EA650DC-CFA6-457D-BDEA-C374A3A52F29}"/>
              </a:ext>
            </a:extLst>
          </p:cNvPr>
          <p:cNvSpPr txBox="1"/>
          <p:nvPr/>
        </p:nvSpPr>
        <p:spPr>
          <a:xfrm>
            <a:off x="918843" y="3861570"/>
            <a:ext cx="6822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patrocinador o líderes ascendentes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Entrenamientos u ON de productos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en redes sociales de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Transmisiones en vivo de DIT de la región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Entablando conversación con DIT de la región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84FA4F2A-BDCB-43FD-AA8F-D16687278899}"/>
              </a:ext>
            </a:extLst>
          </p:cNvPr>
          <p:cNvSpPr/>
          <p:nvPr/>
        </p:nvSpPr>
        <p:spPr>
          <a:xfrm>
            <a:off x="1049867" y="3023435"/>
            <a:ext cx="5672666" cy="608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¿DÓNDE LOS PUEDO CONSEGUIR?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89" y="3053667"/>
            <a:ext cx="3491861" cy="27468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7941" y="2969723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solidFill>
                  <a:srgbClr val="3CA642"/>
                </a:solidFill>
                <a:latin typeface="+mj-lt"/>
              </a:rPr>
              <a:t>Hoy </a:t>
            </a:r>
            <a:r>
              <a:rPr lang="en-IN" sz="3600" b="1" dirty="0" err="1" smtClean="0">
                <a:solidFill>
                  <a:srgbClr val="3CA642"/>
                </a:solidFill>
                <a:latin typeface="+mj-lt"/>
              </a:rPr>
              <a:t>veremos</a:t>
            </a:r>
            <a:endParaRPr lang="en-IN" sz="3600" b="1" dirty="0">
              <a:solidFill>
                <a:srgbClr val="3CA642"/>
              </a:solidFill>
              <a:latin typeface="+mj-lt"/>
            </a:endParaRPr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432023" y="3128937"/>
            <a:ext cx="389885" cy="327902"/>
          </a:xfrm>
          <a:custGeom>
            <a:avLst/>
            <a:gdLst>
              <a:gd name="T0" fmla="*/ 684 w 684"/>
              <a:gd name="T1" fmla="*/ 86 h 572"/>
              <a:gd name="T2" fmla="*/ 676 w 684"/>
              <a:gd name="T3" fmla="*/ 106 h 572"/>
              <a:gd name="T4" fmla="*/ 656 w 684"/>
              <a:gd name="T5" fmla="*/ 114 h 572"/>
              <a:gd name="T6" fmla="*/ 28 w 684"/>
              <a:gd name="T7" fmla="*/ 114 h 572"/>
              <a:gd name="T8" fmla="*/ 8 w 684"/>
              <a:gd name="T9" fmla="*/ 106 h 572"/>
              <a:gd name="T10" fmla="*/ 0 w 684"/>
              <a:gd name="T11" fmla="*/ 86 h 572"/>
              <a:gd name="T12" fmla="*/ 0 w 684"/>
              <a:gd name="T13" fmla="*/ 28 h 572"/>
              <a:gd name="T14" fmla="*/ 8 w 684"/>
              <a:gd name="T15" fmla="*/ 8 h 572"/>
              <a:gd name="T16" fmla="*/ 28 w 684"/>
              <a:gd name="T17" fmla="*/ 0 h 572"/>
              <a:gd name="T18" fmla="*/ 656 w 684"/>
              <a:gd name="T19" fmla="*/ 0 h 572"/>
              <a:gd name="T20" fmla="*/ 676 w 684"/>
              <a:gd name="T21" fmla="*/ 8 h 572"/>
              <a:gd name="T22" fmla="*/ 684 w 684"/>
              <a:gd name="T23" fmla="*/ 28 h 572"/>
              <a:gd name="T24" fmla="*/ 684 w 684"/>
              <a:gd name="T25" fmla="*/ 314 h 572"/>
              <a:gd name="T26" fmla="*/ 682 w 684"/>
              <a:gd name="T27" fmla="*/ 326 h 572"/>
              <a:gd name="T28" fmla="*/ 668 w 684"/>
              <a:gd name="T29" fmla="*/ 340 h 572"/>
              <a:gd name="T30" fmla="*/ 28 w 684"/>
              <a:gd name="T31" fmla="*/ 342 h 572"/>
              <a:gd name="T32" fmla="*/ 16 w 684"/>
              <a:gd name="T33" fmla="*/ 340 h 572"/>
              <a:gd name="T34" fmla="*/ 2 w 684"/>
              <a:gd name="T35" fmla="*/ 326 h 572"/>
              <a:gd name="T36" fmla="*/ 0 w 684"/>
              <a:gd name="T37" fmla="*/ 258 h 572"/>
              <a:gd name="T38" fmla="*/ 2 w 684"/>
              <a:gd name="T39" fmla="*/ 246 h 572"/>
              <a:gd name="T40" fmla="*/ 16 w 684"/>
              <a:gd name="T41" fmla="*/ 230 h 572"/>
              <a:gd name="T42" fmla="*/ 656 w 684"/>
              <a:gd name="T43" fmla="*/ 228 h 572"/>
              <a:gd name="T44" fmla="*/ 668 w 684"/>
              <a:gd name="T45" fmla="*/ 230 h 572"/>
              <a:gd name="T46" fmla="*/ 682 w 684"/>
              <a:gd name="T47" fmla="*/ 246 h 572"/>
              <a:gd name="T48" fmla="*/ 684 w 684"/>
              <a:gd name="T49" fmla="*/ 314 h 572"/>
              <a:gd name="T50" fmla="*/ 684 w 684"/>
              <a:gd name="T51" fmla="*/ 542 h 572"/>
              <a:gd name="T52" fmla="*/ 676 w 684"/>
              <a:gd name="T53" fmla="*/ 562 h 572"/>
              <a:gd name="T54" fmla="*/ 656 w 684"/>
              <a:gd name="T55" fmla="*/ 572 h 572"/>
              <a:gd name="T56" fmla="*/ 28 w 684"/>
              <a:gd name="T57" fmla="*/ 572 h 572"/>
              <a:gd name="T58" fmla="*/ 8 w 684"/>
              <a:gd name="T59" fmla="*/ 562 h 572"/>
              <a:gd name="T60" fmla="*/ 0 w 684"/>
              <a:gd name="T61" fmla="*/ 542 h 572"/>
              <a:gd name="T62" fmla="*/ 0 w 684"/>
              <a:gd name="T63" fmla="*/ 486 h 572"/>
              <a:gd name="T64" fmla="*/ 8 w 684"/>
              <a:gd name="T65" fmla="*/ 466 h 572"/>
              <a:gd name="T66" fmla="*/ 28 w 684"/>
              <a:gd name="T67" fmla="*/ 458 h 572"/>
              <a:gd name="T68" fmla="*/ 656 w 684"/>
              <a:gd name="T69" fmla="*/ 458 h 572"/>
              <a:gd name="T70" fmla="*/ 676 w 684"/>
              <a:gd name="T71" fmla="*/ 466 h 572"/>
              <a:gd name="T72" fmla="*/ 684 w 684"/>
              <a:gd name="T73" fmla="*/ 486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4" h="572">
                <a:moveTo>
                  <a:pt x="684" y="86"/>
                </a:moveTo>
                <a:lnTo>
                  <a:pt x="684" y="86"/>
                </a:lnTo>
                <a:lnTo>
                  <a:pt x="682" y="96"/>
                </a:lnTo>
                <a:lnTo>
                  <a:pt x="676" y="106"/>
                </a:lnTo>
                <a:lnTo>
                  <a:pt x="668" y="112"/>
                </a:lnTo>
                <a:lnTo>
                  <a:pt x="656" y="114"/>
                </a:lnTo>
                <a:lnTo>
                  <a:pt x="28" y="114"/>
                </a:lnTo>
                <a:lnTo>
                  <a:pt x="28" y="114"/>
                </a:lnTo>
                <a:lnTo>
                  <a:pt x="16" y="112"/>
                </a:lnTo>
                <a:lnTo>
                  <a:pt x="8" y="106"/>
                </a:lnTo>
                <a:lnTo>
                  <a:pt x="2" y="96"/>
                </a:lnTo>
                <a:lnTo>
                  <a:pt x="0" y="86"/>
                </a:lnTo>
                <a:lnTo>
                  <a:pt x="0" y="28"/>
                </a:lnTo>
                <a:lnTo>
                  <a:pt x="0" y="28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656" y="0"/>
                </a:lnTo>
                <a:lnTo>
                  <a:pt x="656" y="0"/>
                </a:lnTo>
                <a:lnTo>
                  <a:pt x="668" y="2"/>
                </a:lnTo>
                <a:lnTo>
                  <a:pt x="676" y="8"/>
                </a:lnTo>
                <a:lnTo>
                  <a:pt x="682" y="18"/>
                </a:lnTo>
                <a:lnTo>
                  <a:pt x="684" y="28"/>
                </a:lnTo>
                <a:lnTo>
                  <a:pt x="684" y="86"/>
                </a:lnTo>
                <a:close/>
                <a:moveTo>
                  <a:pt x="684" y="314"/>
                </a:moveTo>
                <a:lnTo>
                  <a:pt x="684" y="314"/>
                </a:lnTo>
                <a:lnTo>
                  <a:pt x="682" y="326"/>
                </a:lnTo>
                <a:lnTo>
                  <a:pt x="676" y="334"/>
                </a:lnTo>
                <a:lnTo>
                  <a:pt x="668" y="340"/>
                </a:lnTo>
                <a:lnTo>
                  <a:pt x="656" y="342"/>
                </a:lnTo>
                <a:lnTo>
                  <a:pt x="28" y="342"/>
                </a:lnTo>
                <a:lnTo>
                  <a:pt x="28" y="342"/>
                </a:lnTo>
                <a:lnTo>
                  <a:pt x="16" y="340"/>
                </a:lnTo>
                <a:lnTo>
                  <a:pt x="8" y="334"/>
                </a:lnTo>
                <a:lnTo>
                  <a:pt x="2" y="326"/>
                </a:lnTo>
                <a:lnTo>
                  <a:pt x="0" y="314"/>
                </a:lnTo>
                <a:lnTo>
                  <a:pt x="0" y="258"/>
                </a:lnTo>
                <a:lnTo>
                  <a:pt x="0" y="258"/>
                </a:lnTo>
                <a:lnTo>
                  <a:pt x="2" y="246"/>
                </a:lnTo>
                <a:lnTo>
                  <a:pt x="8" y="236"/>
                </a:lnTo>
                <a:lnTo>
                  <a:pt x="16" y="230"/>
                </a:lnTo>
                <a:lnTo>
                  <a:pt x="28" y="228"/>
                </a:lnTo>
                <a:lnTo>
                  <a:pt x="656" y="228"/>
                </a:lnTo>
                <a:lnTo>
                  <a:pt x="656" y="228"/>
                </a:lnTo>
                <a:lnTo>
                  <a:pt x="668" y="230"/>
                </a:lnTo>
                <a:lnTo>
                  <a:pt x="676" y="236"/>
                </a:lnTo>
                <a:lnTo>
                  <a:pt x="682" y="246"/>
                </a:lnTo>
                <a:lnTo>
                  <a:pt x="684" y="258"/>
                </a:lnTo>
                <a:lnTo>
                  <a:pt x="684" y="314"/>
                </a:lnTo>
                <a:close/>
                <a:moveTo>
                  <a:pt x="684" y="542"/>
                </a:moveTo>
                <a:lnTo>
                  <a:pt x="684" y="542"/>
                </a:lnTo>
                <a:lnTo>
                  <a:pt x="682" y="554"/>
                </a:lnTo>
                <a:lnTo>
                  <a:pt x="676" y="562"/>
                </a:lnTo>
                <a:lnTo>
                  <a:pt x="668" y="570"/>
                </a:lnTo>
                <a:lnTo>
                  <a:pt x="656" y="572"/>
                </a:lnTo>
                <a:lnTo>
                  <a:pt x="28" y="572"/>
                </a:lnTo>
                <a:lnTo>
                  <a:pt x="28" y="572"/>
                </a:lnTo>
                <a:lnTo>
                  <a:pt x="16" y="570"/>
                </a:lnTo>
                <a:lnTo>
                  <a:pt x="8" y="562"/>
                </a:lnTo>
                <a:lnTo>
                  <a:pt x="2" y="554"/>
                </a:lnTo>
                <a:lnTo>
                  <a:pt x="0" y="542"/>
                </a:lnTo>
                <a:lnTo>
                  <a:pt x="0" y="486"/>
                </a:lnTo>
                <a:lnTo>
                  <a:pt x="0" y="486"/>
                </a:lnTo>
                <a:lnTo>
                  <a:pt x="2" y="474"/>
                </a:lnTo>
                <a:lnTo>
                  <a:pt x="8" y="466"/>
                </a:lnTo>
                <a:lnTo>
                  <a:pt x="16" y="460"/>
                </a:lnTo>
                <a:lnTo>
                  <a:pt x="28" y="458"/>
                </a:lnTo>
                <a:lnTo>
                  <a:pt x="656" y="458"/>
                </a:lnTo>
                <a:lnTo>
                  <a:pt x="656" y="458"/>
                </a:lnTo>
                <a:lnTo>
                  <a:pt x="668" y="460"/>
                </a:lnTo>
                <a:lnTo>
                  <a:pt x="676" y="466"/>
                </a:lnTo>
                <a:lnTo>
                  <a:pt x="682" y="474"/>
                </a:lnTo>
                <a:lnTo>
                  <a:pt x="684" y="486"/>
                </a:lnTo>
                <a:lnTo>
                  <a:pt x="684" y="5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7" name="CustomShape 2"/>
          <p:cNvSpPr/>
          <p:nvPr/>
        </p:nvSpPr>
        <p:spPr>
          <a:xfrm>
            <a:off x="5508101" y="2324119"/>
            <a:ext cx="6683899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Líneas de producto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Sé producto del producto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Cómo construir mi testimonio efectivo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Pasos de la venta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Estrategias de venta al </a:t>
            </a:r>
            <a:r>
              <a:rPr lang="es-PE" sz="2400" spc="-1" dirty="0" smtClean="0">
                <a:solidFill>
                  <a:srgbClr val="00206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menudeo</a:t>
            </a:r>
            <a:endParaRPr lang="es-PE" sz="2400" spc="-1" dirty="0">
              <a:solidFill>
                <a:srgbClr val="00206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2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7812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0" y="3875782"/>
            <a:ext cx="9098040" cy="1144800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1C9944"/>
                </a:solidFill>
              </a:rPr>
              <a:t>CONSEJOS PARA </a:t>
            </a:r>
            <a:r>
              <a:rPr lang="es-PE" b="1" dirty="0" smtClean="0">
                <a:solidFill>
                  <a:srgbClr val="1C9944"/>
                </a:solidFill>
              </a:rPr>
              <a:t>UNA</a:t>
            </a:r>
            <a:br>
              <a:rPr lang="es-PE" b="1" dirty="0" smtClean="0">
                <a:solidFill>
                  <a:srgbClr val="1C9944"/>
                </a:solidFill>
              </a:rPr>
            </a:br>
            <a:r>
              <a:rPr lang="es-PE" b="1" dirty="0" smtClean="0">
                <a:solidFill>
                  <a:srgbClr val="1C9944"/>
                </a:solidFill>
              </a:rPr>
              <a:t>VENTA </a:t>
            </a:r>
            <a:r>
              <a:rPr lang="es-PE" b="1" dirty="0">
                <a:solidFill>
                  <a:srgbClr val="1C9944"/>
                </a:solidFill>
              </a:rPr>
              <a:t>EFECTIVA</a:t>
            </a:r>
          </a:p>
        </p:txBody>
      </p:sp>
      <p:sp>
        <p:nvSpPr>
          <p:cNvPr id="7" name="Rectángulo 15"/>
          <p:cNvSpPr/>
          <p:nvPr/>
        </p:nvSpPr>
        <p:spPr>
          <a:xfrm>
            <a:off x="251519" y="224644"/>
            <a:ext cx="11687286" cy="6408712"/>
          </a:xfrm>
          <a:prstGeom prst="rect">
            <a:avLst/>
          </a:prstGeom>
          <a:ln w="28575">
            <a:solidFill>
              <a:srgbClr val="1C994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9" y="434778"/>
            <a:ext cx="3276075" cy="80037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1C99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0580" y="623114"/>
            <a:ext cx="10715338" cy="775079"/>
          </a:xfrm>
        </p:spPr>
        <p:txBody>
          <a:bodyPr>
            <a:noAutofit/>
          </a:bodyPr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Recordemos el Patrón del Éxito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6501" y="2389601"/>
            <a:ext cx="4513957" cy="3185145"/>
          </a:xfrm>
        </p:spPr>
        <p:txBody>
          <a:bodyPr>
            <a:normAutofit/>
          </a:bodyPr>
          <a:lstStyle/>
          <a:p>
            <a:pPr marL="34" indent="0">
              <a:lnSpc>
                <a:spcPct val="114000"/>
              </a:lnSpc>
              <a:buNone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Patrón del Éxito te da los pasos básicos del proceso de venta. </a:t>
            </a:r>
          </a:p>
          <a:p>
            <a:pPr marL="34" indent="0">
              <a:lnSpc>
                <a:spcPct val="114000"/>
              </a:lnSpc>
              <a:buNone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en cuenta esta herramienta para tener ventas efectivas.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xmlns="" id="{54F51AD2-34D8-4068-A241-4E0C76E76F69}"/>
              </a:ext>
            </a:extLst>
          </p:cNvPr>
          <p:cNvGrpSpPr/>
          <p:nvPr/>
        </p:nvGrpSpPr>
        <p:grpSpPr>
          <a:xfrm>
            <a:off x="5113868" y="1219200"/>
            <a:ext cx="6837775" cy="5342569"/>
            <a:chOff x="4422078" y="475815"/>
            <a:chExt cx="7529565" cy="608595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FF5B385A-66CC-4F99-9354-411E30C0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402" y="475815"/>
              <a:ext cx="6180312" cy="6085954"/>
            </a:xfrm>
            <a:prstGeom prst="rect">
              <a:avLst/>
            </a:prstGeom>
          </p:spPr>
        </p:pic>
        <p:sp>
          <p:nvSpPr>
            <p:cNvPr id="8" name="Rectángulo 8">
              <a:extLst>
                <a:ext uri="{FF2B5EF4-FFF2-40B4-BE49-F238E27FC236}">
                  <a16:creationId xmlns:a16="http://schemas.microsoft.com/office/drawing/2014/main" xmlns="" id="{7AAA466D-BA5F-410F-B5E3-7A8B8A5694B2}"/>
                </a:ext>
              </a:extLst>
            </p:cNvPr>
            <p:cNvSpPr/>
            <p:nvPr/>
          </p:nvSpPr>
          <p:spPr>
            <a:xfrm>
              <a:off x="5393899" y="5041705"/>
              <a:ext cx="24453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es-PE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/>
              <a:endParaRPr lang="es-PE" sz="12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0F686D7A-FF85-4319-B6AC-D4E590B47157}"/>
                </a:ext>
              </a:extLst>
            </p:cNvPr>
            <p:cNvSpPr/>
            <p:nvPr/>
          </p:nvSpPr>
          <p:spPr>
            <a:xfrm>
              <a:off x="4422078" y="1700294"/>
              <a:ext cx="1935736" cy="465480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s-PE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POST VENTA</a:t>
              </a:r>
            </a:p>
          </p:txBody>
        </p:sp>
        <p:sp>
          <p:nvSpPr>
            <p:cNvPr id="12" name="Rectángulo 8">
              <a:extLst>
                <a:ext uri="{FF2B5EF4-FFF2-40B4-BE49-F238E27FC236}">
                  <a16:creationId xmlns:a16="http://schemas.microsoft.com/office/drawing/2014/main" xmlns="" id="{FC45AC79-07B7-4562-B87A-C0AAD1CE9674}"/>
                </a:ext>
              </a:extLst>
            </p:cNvPr>
            <p:cNvSpPr/>
            <p:nvPr/>
          </p:nvSpPr>
          <p:spPr>
            <a:xfrm>
              <a:off x="8518099" y="5041705"/>
              <a:ext cx="24453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es-PE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/>
              <a:endParaRPr lang="es-PE" sz="12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Flecha derecha 28">
              <a:extLst>
                <a:ext uri="{FF2B5EF4-FFF2-40B4-BE49-F238E27FC236}">
                  <a16:creationId xmlns:a16="http://schemas.microsoft.com/office/drawing/2014/main" xmlns="" id="{86DDCDBD-3A87-4922-8C3E-97026C473270}"/>
                </a:ext>
              </a:extLst>
            </p:cNvPr>
            <p:cNvSpPr/>
            <p:nvPr/>
          </p:nvSpPr>
          <p:spPr>
            <a:xfrm rot="2046799">
              <a:off x="9210460" y="843504"/>
              <a:ext cx="1064463" cy="669491"/>
            </a:xfrm>
            <a:prstGeom prst="rightArrow">
              <a:avLst/>
            </a:prstGeom>
            <a:solidFill>
              <a:srgbClr val="C2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  <p:sp>
          <p:nvSpPr>
            <p:cNvPr id="16" name="Flecha derecha 28">
              <a:extLst>
                <a:ext uri="{FF2B5EF4-FFF2-40B4-BE49-F238E27FC236}">
                  <a16:creationId xmlns:a16="http://schemas.microsoft.com/office/drawing/2014/main" xmlns="" id="{9A257BDE-25AF-4298-88A7-82FA251CFB2F}"/>
                </a:ext>
              </a:extLst>
            </p:cNvPr>
            <p:cNvSpPr/>
            <p:nvPr/>
          </p:nvSpPr>
          <p:spPr>
            <a:xfrm rot="19396586">
              <a:off x="6038446" y="742399"/>
              <a:ext cx="1126901" cy="708762"/>
            </a:xfrm>
            <a:prstGeom prst="rightArrow">
              <a:avLst>
                <a:gd name="adj1" fmla="val 42337"/>
                <a:gd name="adj2" fmla="val 50000"/>
              </a:avLst>
            </a:prstGeom>
            <a:solidFill>
              <a:srgbClr val="C2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  <p:sp>
          <p:nvSpPr>
            <p:cNvPr id="18" name="Flecha derecha 28">
              <a:extLst>
                <a:ext uri="{FF2B5EF4-FFF2-40B4-BE49-F238E27FC236}">
                  <a16:creationId xmlns:a16="http://schemas.microsoft.com/office/drawing/2014/main" xmlns="" id="{57CE8A2E-F7E1-4225-874F-E74202A2C664}"/>
                </a:ext>
              </a:extLst>
            </p:cNvPr>
            <p:cNvSpPr/>
            <p:nvPr/>
          </p:nvSpPr>
          <p:spPr>
            <a:xfrm rot="5400000">
              <a:off x="10466254" y="2909050"/>
              <a:ext cx="1064463" cy="669491"/>
            </a:xfrm>
            <a:prstGeom prst="rightArrow">
              <a:avLst/>
            </a:prstGeom>
            <a:solidFill>
              <a:srgbClr val="C2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  <p:sp>
          <p:nvSpPr>
            <p:cNvPr id="20" name="Flecha derecha 28">
              <a:extLst>
                <a:ext uri="{FF2B5EF4-FFF2-40B4-BE49-F238E27FC236}">
                  <a16:creationId xmlns:a16="http://schemas.microsoft.com/office/drawing/2014/main" xmlns="" id="{D70A7AA8-2A58-4CE1-A97C-75C0DC516D0E}"/>
                </a:ext>
              </a:extLst>
            </p:cNvPr>
            <p:cNvSpPr/>
            <p:nvPr/>
          </p:nvSpPr>
          <p:spPr>
            <a:xfrm rot="8268034">
              <a:off x="9597726" y="5102663"/>
              <a:ext cx="1131567" cy="669491"/>
            </a:xfrm>
            <a:prstGeom prst="rightArrow">
              <a:avLst/>
            </a:prstGeom>
            <a:solidFill>
              <a:srgbClr val="C2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  <p:sp>
          <p:nvSpPr>
            <p:cNvPr id="22" name="Flecha derecha 28">
              <a:extLst>
                <a:ext uri="{FF2B5EF4-FFF2-40B4-BE49-F238E27FC236}">
                  <a16:creationId xmlns:a16="http://schemas.microsoft.com/office/drawing/2014/main" xmlns="" id="{F796479A-F9F8-48CE-9052-E1A40AB69CE6}"/>
                </a:ext>
              </a:extLst>
            </p:cNvPr>
            <p:cNvSpPr/>
            <p:nvPr/>
          </p:nvSpPr>
          <p:spPr>
            <a:xfrm rot="16200000">
              <a:off x="4781744" y="2911436"/>
              <a:ext cx="1064463" cy="669491"/>
            </a:xfrm>
            <a:prstGeom prst="rightArrow">
              <a:avLst/>
            </a:prstGeom>
            <a:solidFill>
              <a:srgbClr val="C2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  <p:sp>
          <p:nvSpPr>
            <p:cNvPr id="24" name="Rectángulo 9">
              <a:extLst>
                <a:ext uri="{FF2B5EF4-FFF2-40B4-BE49-F238E27FC236}">
                  <a16:creationId xmlns:a16="http://schemas.microsoft.com/office/drawing/2014/main" xmlns="" id="{B8244B0C-1D03-40D5-82A6-152CF02F1645}"/>
                </a:ext>
              </a:extLst>
            </p:cNvPr>
            <p:cNvSpPr/>
            <p:nvPr/>
          </p:nvSpPr>
          <p:spPr>
            <a:xfrm>
              <a:off x="9875046" y="1779623"/>
              <a:ext cx="1789447" cy="465480"/>
            </a:xfrm>
            <a:prstGeom prst="roundRect">
              <a:avLst/>
            </a:prstGeom>
            <a:solidFill>
              <a:schemeClr val="accent4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s-ES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CONTACTO</a:t>
              </a:r>
              <a:endParaRPr lang="es-PE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ángulo 15">
              <a:extLst>
                <a:ext uri="{FF2B5EF4-FFF2-40B4-BE49-F238E27FC236}">
                  <a16:creationId xmlns:a16="http://schemas.microsoft.com/office/drawing/2014/main" xmlns="" id="{2FF86B90-99FD-4775-AB68-27FEAA569F31}"/>
                </a:ext>
              </a:extLst>
            </p:cNvPr>
            <p:cNvSpPr/>
            <p:nvPr/>
          </p:nvSpPr>
          <p:spPr>
            <a:xfrm>
              <a:off x="7439162" y="564092"/>
              <a:ext cx="1533086" cy="476848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s-PE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LA LISTA</a:t>
              </a:r>
            </a:p>
          </p:txBody>
        </p:sp>
        <p:sp>
          <p:nvSpPr>
            <p:cNvPr id="28" name="Rectángulo 11">
              <a:extLst>
                <a:ext uri="{FF2B5EF4-FFF2-40B4-BE49-F238E27FC236}">
                  <a16:creationId xmlns:a16="http://schemas.microsoft.com/office/drawing/2014/main" xmlns="" id="{85EE1B92-C498-4CF1-9501-F56B01EE18C9}"/>
                </a:ext>
              </a:extLst>
            </p:cNvPr>
            <p:cNvSpPr/>
            <p:nvPr/>
          </p:nvSpPr>
          <p:spPr>
            <a:xfrm>
              <a:off x="4762217" y="4119633"/>
              <a:ext cx="1263363" cy="465480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s-PE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CIERRE</a:t>
              </a:r>
              <a:endParaRPr lang="es-PE" sz="2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ectángulo 11">
              <a:extLst>
                <a:ext uri="{FF2B5EF4-FFF2-40B4-BE49-F238E27FC236}">
                  <a16:creationId xmlns:a16="http://schemas.microsoft.com/office/drawing/2014/main" xmlns="" id="{2F7678B4-19DD-4BBB-B0F9-E1F1D14D6535}"/>
                </a:ext>
              </a:extLst>
            </p:cNvPr>
            <p:cNvSpPr/>
            <p:nvPr/>
          </p:nvSpPr>
          <p:spPr>
            <a:xfrm>
              <a:off x="7018253" y="5913436"/>
              <a:ext cx="2281116" cy="46548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s-PE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SEGUIMIENTO</a:t>
              </a:r>
            </a:p>
          </p:txBody>
        </p: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843613DD-825A-4CEE-B8E0-226560334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130" y="3141532"/>
              <a:ext cx="2711019" cy="634495"/>
            </a:xfrm>
            <a:prstGeom prst="rect">
              <a:avLst/>
            </a:prstGeom>
          </p:spPr>
        </p:pic>
        <p:sp>
          <p:nvSpPr>
            <p:cNvPr id="34" name="Rectángulo 9">
              <a:extLst>
                <a:ext uri="{FF2B5EF4-FFF2-40B4-BE49-F238E27FC236}">
                  <a16:creationId xmlns:a16="http://schemas.microsoft.com/office/drawing/2014/main" xmlns="" id="{9BE5C70C-E042-48A3-9CFC-C14C40CB9E6D}"/>
                </a:ext>
              </a:extLst>
            </p:cNvPr>
            <p:cNvSpPr/>
            <p:nvPr/>
          </p:nvSpPr>
          <p:spPr>
            <a:xfrm>
              <a:off x="9585883" y="4119633"/>
              <a:ext cx="2365760" cy="465480"/>
            </a:xfrm>
            <a:prstGeom prst="roundRect">
              <a:avLst/>
            </a:prstGeom>
            <a:solidFill>
              <a:srgbClr val="FF32A9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s-ES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PRESENTACIÓN</a:t>
              </a:r>
            </a:p>
          </p:txBody>
        </p:sp>
        <p:sp>
          <p:nvSpPr>
            <p:cNvPr id="36" name="Flecha derecha 28">
              <a:extLst>
                <a:ext uri="{FF2B5EF4-FFF2-40B4-BE49-F238E27FC236}">
                  <a16:creationId xmlns:a16="http://schemas.microsoft.com/office/drawing/2014/main" xmlns="" id="{1FE727B6-F334-4DA2-AE2C-2E890CD4FF4B}"/>
                </a:ext>
              </a:extLst>
            </p:cNvPr>
            <p:cNvSpPr/>
            <p:nvPr/>
          </p:nvSpPr>
          <p:spPr>
            <a:xfrm rot="13431032">
              <a:off x="5558029" y="4968569"/>
              <a:ext cx="1064463" cy="669491"/>
            </a:xfrm>
            <a:prstGeom prst="rightArrow">
              <a:avLst/>
            </a:prstGeom>
            <a:solidFill>
              <a:srgbClr val="C2D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/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C71E9E4-3108-4C25-B085-D5D8875D31C2}"/>
              </a:ext>
            </a:extLst>
          </p:cNvPr>
          <p:cNvSpPr txBox="1"/>
          <p:nvPr/>
        </p:nvSpPr>
        <p:spPr>
          <a:xfrm>
            <a:off x="412713" y="469187"/>
            <a:ext cx="967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Conoce a tu público</a:t>
            </a:r>
            <a:endParaRPr lang="es-PE" sz="3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61ED6E5F-C37F-4991-979F-69106C96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40" y="1363387"/>
            <a:ext cx="10786293" cy="1510916"/>
          </a:xfrm>
        </p:spPr>
        <p:txBody>
          <a:bodyPr/>
          <a:lstStyle/>
          <a:p>
            <a:pPr algn="just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No es igual vender a un joven que a una persona mayor, ni a un conocido que a un desconocido.</a:t>
            </a:r>
          </a:p>
          <a:p>
            <a:pPr algn="just"/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Mientras mejor conozcas a tu público, mejores resultados vas a obtener.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xmlns="" id="{92159B9B-F39E-4AF7-87CF-8149760FD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475581"/>
              </p:ext>
            </p:extLst>
          </p:nvPr>
        </p:nvGraphicFramePr>
        <p:xfrm>
          <a:off x="702853" y="2914608"/>
          <a:ext cx="10786293" cy="2297762"/>
        </p:xfrm>
        <a:graphic>
          <a:graphicData uri="http://schemas.openxmlformats.org/drawingml/2006/table">
            <a:tbl>
              <a:tblPr/>
              <a:tblGrid>
                <a:gridCol w="2302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78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237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0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PE" sz="1800" b="1" strike="noStrike" spc="-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TIPO DE PÚBLICO</a:t>
                      </a:r>
                      <a:endParaRPr lang="es-PE" sz="18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9360">
                      <a:solidFill>
                        <a:srgbClr val="4A7EBB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PE" sz="1800" b="1" strike="noStrike" spc="-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OCUPACIÓN</a:t>
                      </a:r>
                      <a:endParaRPr lang="es-PE" sz="18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PE" sz="18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¿QUÉ NECESITAN?</a:t>
                      </a:r>
                      <a:endParaRPr lang="es-PE" sz="18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PE" sz="18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¿QUÉ PUEDO OFRECERLES?</a:t>
                      </a:r>
                      <a:endParaRPr lang="es-PE" sz="18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9360">
                      <a:solidFill>
                        <a:srgbClr val="4A7EBB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97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PE" sz="1800" b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MADRE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9360">
                      <a:solidFill>
                        <a:srgbClr val="4A7EBB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AMA DE CASA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Salud para sus hijos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PE" sz="1800" b="0" strike="noStrike" spc="-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 Zinc</a:t>
                      </a: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, Calcio Niños, Espirulina 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9360">
                      <a:solidFill>
                        <a:srgbClr val="4A7EBB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1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PE" sz="1800" b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JOVEN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9360">
                      <a:solidFill>
                        <a:srgbClr val="4A7EBB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DEPORTISTA</a:t>
                      </a:r>
                      <a:endParaRPr lang="es-PE" sz="18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Mejorar su rendimiento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8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Cordyceps</a:t>
                      </a: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, Espirulina, </a:t>
                      </a:r>
                      <a:r>
                        <a:rPr lang="es-PE" sz="18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Tocolecic</a:t>
                      </a: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.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9360">
                      <a:solidFill>
                        <a:srgbClr val="4A7EBB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PE" sz="1800" b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ADULTO JOVEN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9360">
                      <a:solidFill>
                        <a:srgbClr val="4A7EBB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TRABAJADOR</a:t>
                      </a:r>
                      <a:endParaRPr lang="es-PE" sz="18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Energía y concentración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8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Cordycafe</a:t>
                      </a: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, Calcio con Lecitina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9360">
                      <a:solidFill>
                        <a:srgbClr val="4A7EBB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12240">
                      <a:solidFill>
                        <a:srgbClr val="376092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5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PE" sz="1800" b="1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ADULTO MAYOR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9360">
                      <a:solidFill>
                        <a:srgbClr val="4A7EBB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JUBILADO</a:t>
                      </a:r>
                      <a:endParaRPr lang="es-PE" sz="1800" b="0" strike="noStrike" spc="-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Mantener su salud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12240">
                      <a:solidFill>
                        <a:srgbClr val="376092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 Calcio, </a:t>
                      </a:r>
                      <a:r>
                        <a:rPr lang="es-PE" sz="18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Jiaogulan</a:t>
                      </a:r>
                      <a:r>
                        <a:rPr lang="es-PE" sz="1800" b="0" strike="noStrike" spc="-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PE" sz="1800" b="0" strike="noStrike" spc="-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ahoma"/>
                          <a:cs typeface="Arial" panose="020B0604020202020204" pitchFamily="34" charset="0"/>
                        </a:rPr>
                        <a:t>Cordyceps</a:t>
                      </a:r>
                      <a:endParaRPr lang="es-PE" sz="1800" b="0" strike="noStrike" spc="-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376092"/>
                      </a:solidFill>
                    </a:lnL>
                    <a:lnR w="9360">
                      <a:solidFill>
                        <a:srgbClr val="4A7EBB"/>
                      </a:solidFill>
                    </a:lnR>
                    <a:lnT w="12240">
                      <a:solidFill>
                        <a:srgbClr val="376092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2BBFD8E-338E-49DA-84BE-28F7FD9BE1AC}"/>
              </a:ext>
            </a:extLst>
          </p:cNvPr>
          <p:cNvSpPr txBox="1"/>
          <p:nvPr/>
        </p:nvSpPr>
        <p:spPr>
          <a:xfrm>
            <a:off x="1710265" y="5557816"/>
            <a:ext cx="877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TU, ¿CONOCES QUÉ PRODUCTOS TIENS LE PODRÍAS OFRECER A LAS PERSONAS QUE TE RODEAN?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C71E9E4-3108-4C25-B085-D5D8875D31C2}"/>
              </a:ext>
            </a:extLst>
          </p:cNvPr>
          <p:cNvSpPr txBox="1"/>
          <p:nvPr/>
        </p:nvSpPr>
        <p:spPr>
          <a:xfrm>
            <a:off x="558800" y="506489"/>
            <a:ext cx="967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Planifica tus ventas</a:t>
            </a:r>
            <a:endParaRPr lang="es-PE" sz="3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6B3067B-08B4-452C-87D8-B67609E21436}"/>
              </a:ext>
            </a:extLst>
          </p:cNvPr>
          <p:cNvSpPr txBox="1"/>
          <p:nvPr/>
        </p:nvSpPr>
        <p:spPr>
          <a:xfrm>
            <a:off x="558800" y="1608667"/>
            <a:ext cx="59605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¿Quiénes de tu entorno podrían beneficiarse en mejorar su salud?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¿A quiénes te pueden recomendar tus clientes actuales?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¿A qué lugares puedes ir a conocer nuevas personas?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productos usan las personas para suplir sus necesidades?</a:t>
            </a:r>
          </a:p>
          <a:p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grama de flujo: almacenamiento de acceso secuencial 4">
            <a:extLst>
              <a:ext uri="{FF2B5EF4-FFF2-40B4-BE49-F238E27FC236}">
                <a16:creationId xmlns:a16="http://schemas.microsoft.com/office/drawing/2014/main" xmlns="" id="{6817D88A-E97D-4CA5-9826-39649E49E43E}"/>
              </a:ext>
            </a:extLst>
          </p:cNvPr>
          <p:cNvSpPr/>
          <p:nvPr/>
        </p:nvSpPr>
        <p:spPr>
          <a:xfrm>
            <a:off x="6976227" y="3556939"/>
            <a:ext cx="4282324" cy="2291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b="1" dirty="0">
                <a:solidFill>
                  <a:srgbClr val="FF72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PLANIFICAR TUS VENTAS TE HACE 50% MÁS PRODUCTIVO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14" y="899673"/>
            <a:ext cx="3714750" cy="26572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6DE97F-5B92-484A-AFBA-13236E50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65" y="556652"/>
            <a:ext cx="7984374" cy="597228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Pide referidos</a:t>
            </a:r>
            <a:endParaRPr lang="es-PE" sz="3600" dirty="0">
              <a:solidFill>
                <a:srgbClr val="00B05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32C47C-AF95-409A-A1F7-787ED088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65" y="1474977"/>
            <a:ext cx="5046235" cy="463795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PE" sz="26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Cada vez que contactes con alguien, pregúntale si te puede recomendar otras personas a las que le pueda interesar conocer sobre los productos.</a:t>
            </a:r>
          </a:p>
          <a:p>
            <a:pPr algn="just">
              <a:lnSpc>
                <a:spcPct val="100000"/>
              </a:lnSpc>
            </a:pPr>
            <a:endParaRPr lang="es-PE" sz="2600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PE" sz="2600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Agrega a los referidos a tu lista de contactos y asegúrate de, al momento de llamarlos, mencionar quién fue la persona que te dio su número.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34" y="855266"/>
            <a:ext cx="5272766" cy="64556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69782A-4787-405E-91B0-28288CF7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457"/>
            <a:ext cx="10515600" cy="938742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de cierre de ventas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F2E9BA17-F091-41A1-827B-E17438221CE4}"/>
              </a:ext>
            </a:extLst>
          </p:cNvPr>
          <p:cNvSpPr/>
          <p:nvPr/>
        </p:nvSpPr>
        <p:spPr>
          <a:xfrm>
            <a:off x="711199" y="1536199"/>
            <a:ext cx="4521200" cy="257489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5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un resumen de lo conversado en forma de preguntas y trata de obtener un “SÍ” en cada respuesta.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DB145146-5056-4563-830C-C0A34B3CB812}"/>
              </a:ext>
            </a:extLst>
          </p:cNvPr>
          <p:cNvSpPr/>
          <p:nvPr/>
        </p:nvSpPr>
        <p:spPr>
          <a:xfrm>
            <a:off x="3835400" y="4034352"/>
            <a:ext cx="4521199" cy="2574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que el cliente confíe en que el producto cubrirá sus necesidades; luego dile el precio.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24B54944-CE2E-4231-BE55-05EA20CAFC57}"/>
              </a:ext>
            </a:extLst>
          </p:cNvPr>
          <p:cNvSpPr/>
          <p:nvPr/>
        </p:nvSpPr>
        <p:spPr>
          <a:xfrm>
            <a:off x="6959600" y="1534765"/>
            <a:ext cx="4521201" cy="2574897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cliente tomó la decisión de comprar, no le des más información del producto. Puedes perder credibilidad.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6DE97F-5B92-484A-AFBA-13236E504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65" y="556652"/>
            <a:ext cx="7984374" cy="597228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Servicio </a:t>
            </a:r>
            <a:r>
              <a:rPr lang="es-PE" sz="3600" b="1" dirty="0" err="1">
                <a:solidFill>
                  <a:srgbClr val="00B05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post-venta</a:t>
            </a:r>
            <a:endParaRPr lang="es-PE" sz="3600" dirty="0">
              <a:solidFill>
                <a:srgbClr val="00B05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32C47C-AF95-409A-A1F7-787ED088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65" y="1663392"/>
            <a:ext cx="5998735" cy="463795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</a:pPr>
            <a:r>
              <a:rPr lang="es-PE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El servició </a:t>
            </a:r>
            <a:r>
              <a:rPr lang="es-PE" dirty="0" err="1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post-venta</a:t>
            </a:r>
            <a:r>
              <a:rPr lang="es-PE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es un camino a una relación con tu cliente.</a:t>
            </a:r>
          </a:p>
          <a:p>
            <a:pPr algn="just">
              <a:lnSpc>
                <a:spcPct val="100000"/>
              </a:lnSpc>
            </a:pPr>
            <a:endParaRPr lang="es-PE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PE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Es a través de la </a:t>
            </a:r>
            <a:r>
              <a:rPr lang="es-PE" dirty="0" err="1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post-venta</a:t>
            </a:r>
            <a:r>
              <a:rPr lang="es-PE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que construyes tu reputación y fidelizas a tus clientes.</a:t>
            </a:r>
          </a:p>
          <a:p>
            <a:pPr algn="just">
              <a:lnSpc>
                <a:spcPct val="100000"/>
              </a:lnSpc>
            </a:pPr>
            <a:endParaRPr lang="es-PE" dirty="0">
              <a:solidFill>
                <a:srgbClr val="00206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PE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 llamadas al mes es lo recomendable: pregúntale cómo le va con el producto, si lo está tomando, qué cambios ha notado, etc.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0"/>
          <a:stretch/>
        </p:blipFill>
        <p:spPr>
          <a:xfrm>
            <a:off x="3575049" y="556652"/>
            <a:ext cx="8616951" cy="63013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19E0D3-2161-45BB-977C-9211AA1A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640"/>
            <a:ext cx="10515600" cy="854075"/>
          </a:xfrm>
        </p:spPr>
        <p:txBody>
          <a:bodyPr/>
          <a:lstStyle/>
          <a:p>
            <a:r>
              <a:rPr lang="es-PE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Percepción del cliente</a:t>
            </a:r>
          </a:p>
        </p:txBody>
      </p:sp>
      <p:sp>
        <p:nvSpPr>
          <p:cNvPr id="5" name="Rectangle 320">
            <a:extLst>
              <a:ext uri="{FF2B5EF4-FFF2-40B4-BE49-F238E27FC236}">
                <a16:creationId xmlns:a16="http://schemas.microsoft.com/office/drawing/2014/main" xmlns="" id="{EB770127-D00C-4A89-8D38-F3E18A5FFCD0}"/>
              </a:ext>
            </a:extLst>
          </p:cNvPr>
          <p:cNvSpPr/>
          <p:nvPr/>
        </p:nvSpPr>
        <p:spPr>
          <a:xfrm>
            <a:off x="6215584" y="4862607"/>
            <a:ext cx="4410851" cy="740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0" rIns="108000" bIns="0" rtlCol="0" anchor="ctr">
            <a:noAutofit/>
          </a:bodyPr>
          <a:lstStyle/>
          <a:p>
            <a:pPr lvl="0"/>
            <a:r>
              <a:rPr lang="en-IN" sz="2000" dirty="0">
                <a:solidFill>
                  <a:schemeClr val="bg1"/>
                </a:solidFill>
              </a:rPr>
              <a:t>Vale la </a:t>
            </a:r>
            <a:r>
              <a:rPr lang="en-IN" sz="2000" dirty="0" err="1">
                <a:solidFill>
                  <a:schemeClr val="bg1"/>
                </a:solidFill>
              </a:rPr>
              <a:t>pena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recomendar</a:t>
            </a:r>
            <a:r>
              <a:rPr lang="en-IN" sz="2000" dirty="0">
                <a:solidFill>
                  <a:schemeClr val="bg1"/>
                </a:solidFill>
              </a:rPr>
              <a:t> a </a:t>
            </a:r>
            <a:r>
              <a:rPr lang="en-IN" sz="2000" dirty="0" err="1">
                <a:solidFill>
                  <a:schemeClr val="bg1"/>
                </a:solidFill>
              </a:rPr>
              <a:t>este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vendedor</a:t>
            </a:r>
            <a:r>
              <a:rPr lang="en-IN" sz="2000" dirty="0">
                <a:solidFill>
                  <a:schemeClr val="bg1"/>
                </a:solidFill>
              </a:rPr>
              <a:t> con </a:t>
            </a:r>
            <a:r>
              <a:rPr lang="en-IN" sz="2000" dirty="0" err="1">
                <a:solidFill>
                  <a:schemeClr val="bg1"/>
                </a:solidFill>
              </a:rPr>
              <a:t>mis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conocidos</a:t>
            </a:r>
            <a:r>
              <a:rPr lang="en-IN" sz="2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6" name="Group 332">
            <a:extLst>
              <a:ext uri="{FF2B5EF4-FFF2-40B4-BE49-F238E27FC236}">
                <a16:creationId xmlns:a16="http://schemas.microsoft.com/office/drawing/2014/main" xmlns="" id="{C9CDDE04-D0CC-4E90-8039-3D1B16CB7160}"/>
              </a:ext>
            </a:extLst>
          </p:cNvPr>
          <p:cNvGrpSpPr/>
          <p:nvPr/>
        </p:nvGrpSpPr>
        <p:grpSpPr>
          <a:xfrm>
            <a:off x="5743560" y="1602845"/>
            <a:ext cx="572575" cy="4872037"/>
            <a:chOff x="5657134" y="1500627"/>
            <a:chExt cx="763433" cy="4959788"/>
          </a:xfrm>
        </p:grpSpPr>
        <p:grpSp>
          <p:nvGrpSpPr>
            <p:cNvPr id="7" name="Group 242">
              <a:extLst>
                <a:ext uri="{FF2B5EF4-FFF2-40B4-BE49-F238E27FC236}">
                  <a16:creationId xmlns:a16="http://schemas.microsoft.com/office/drawing/2014/main" xmlns="" id="{31503D26-AF79-4478-AA7B-24EA25059792}"/>
                </a:ext>
              </a:extLst>
            </p:cNvPr>
            <p:cNvGrpSpPr/>
            <p:nvPr/>
          </p:nvGrpSpPr>
          <p:grpSpPr>
            <a:xfrm>
              <a:off x="5659857" y="5136643"/>
              <a:ext cx="760710" cy="1323772"/>
              <a:chOff x="4029552" y="4959350"/>
              <a:chExt cx="605627" cy="748504"/>
            </a:xfrm>
          </p:grpSpPr>
          <p:sp>
            <p:nvSpPr>
              <p:cNvPr id="32" name="Freeform 246">
                <a:extLst>
                  <a:ext uri="{FF2B5EF4-FFF2-40B4-BE49-F238E27FC236}">
                    <a16:creationId xmlns:a16="http://schemas.microsoft.com/office/drawing/2014/main" xmlns="" id="{97843006-109D-47C6-B22F-A25EF25AAEC5}"/>
                  </a:ext>
                </a:extLst>
              </p:cNvPr>
              <p:cNvSpPr/>
              <p:nvPr/>
            </p:nvSpPr>
            <p:spPr>
              <a:xfrm>
                <a:off x="4029552" y="4959350"/>
                <a:ext cx="605627" cy="746130"/>
              </a:xfrm>
              <a:custGeom>
                <a:avLst/>
                <a:gdLst>
                  <a:gd name="connsiteX0" fmla="*/ 397 w 605627"/>
                  <a:gd name="connsiteY0" fmla="*/ 183556 h 746130"/>
                  <a:gd name="connsiteX1" fmla="*/ 605231 w 605627"/>
                  <a:gd name="connsiteY1" fmla="*/ 183556 h 746130"/>
                  <a:gd name="connsiteX2" fmla="*/ 302814 w 605627"/>
                  <a:gd name="connsiteY2" fmla="*/ 746130 h 746130"/>
                  <a:gd name="connsiteX3" fmla="*/ 0 w 605627"/>
                  <a:gd name="connsiteY3" fmla="*/ 0 h 746130"/>
                  <a:gd name="connsiteX4" fmla="*/ 605627 w 605627"/>
                  <a:gd name="connsiteY4" fmla="*/ 0 h 746130"/>
                  <a:gd name="connsiteX5" fmla="*/ 605627 w 605627"/>
                  <a:gd name="connsiteY5" fmla="*/ 183555 h 746130"/>
                  <a:gd name="connsiteX6" fmla="*/ 0 w 605627"/>
                  <a:gd name="connsiteY6" fmla="*/ 183555 h 746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627" h="746130">
                    <a:moveTo>
                      <a:pt x="397" y="183556"/>
                    </a:moveTo>
                    <a:lnTo>
                      <a:pt x="605231" y="183556"/>
                    </a:lnTo>
                    <a:lnTo>
                      <a:pt x="302814" y="746130"/>
                    </a:lnTo>
                    <a:close/>
                    <a:moveTo>
                      <a:pt x="0" y="0"/>
                    </a:moveTo>
                    <a:lnTo>
                      <a:pt x="605627" y="0"/>
                    </a:lnTo>
                    <a:lnTo>
                      <a:pt x="605627" y="183555"/>
                    </a:lnTo>
                    <a:lnTo>
                      <a:pt x="0" y="183555"/>
                    </a:lnTo>
                    <a:close/>
                  </a:path>
                </a:pathLst>
              </a:custGeom>
              <a:gradFill>
                <a:gsLst>
                  <a:gs pos="0">
                    <a:srgbClr val="D3AC73"/>
                  </a:gs>
                  <a:gs pos="58000">
                    <a:srgbClr val="FFF3CD"/>
                  </a:gs>
                  <a:gs pos="100000">
                    <a:srgbClr val="FFF3CD"/>
                  </a:gs>
                </a:gsLst>
                <a:lin ang="12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33" name="Freeform 247">
                <a:extLst>
                  <a:ext uri="{FF2B5EF4-FFF2-40B4-BE49-F238E27FC236}">
                    <a16:creationId xmlns:a16="http://schemas.microsoft.com/office/drawing/2014/main" xmlns="" id="{9A2D7604-98ED-4518-9C81-38E5BA44F4F1}"/>
                  </a:ext>
                </a:extLst>
              </p:cNvPr>
              <p:cNvSpPr/>
              <p:nvPr/>
            </p:nvSpPr>
            <p:spPr>
              <a:xfrm>
                <a:off x="4277749" y="5606254"/>
                <a:ext cx="109232" cy="101600"/>
              </a:xfrm>
              <a:custGeom>
                <a:avLst/>
                <a:gdLst>
                  <a:gd name="connsiteX0" fmla="*/ 0 w 109232"/>
                  <a:gd name="connsiteY0" fmla="*/ 0 h 101600"/>
                  <a:gd name="connsiteX1" fmla="*/ 109232 w 109232"/>
                  <a:gd name="connsiteY1" fmla="*/ 0 h 101600"/>
                  <a:gd name="connsiteX2" fmla="*/ 54616 w 109232"/>
                  <a:gd name="connsiteY2" fmla="*/ 1016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232" h="101600">
                    <a:moveTo>
                      <a:pt x="0" y="0"/>
                    </a:moveTo>
                    <a:lnTo>
                      <a:pt x="109232" y="0"/>
                    </a:lnTo>
                    <a:lnTo>
                      <a:pt x="54616" y="10160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grpSp>
          <p:nvGrpSpPr>
            <p:cNvPr id="8" name="Group 308">
              <a:extLst>
                <a:ext uri="{FF2B5EF4-FFF2-40B4-BE49-F238E27FC236}">
                  <a16:creationId xmlns:a16="http://schemas.microsoft.com/office/drawing/2014/main" xmlns="" id="{9855597C-5C3A-4708-BF78-892963EF6775}"/>
                </a:ext>
              </a:extLst>
            </p:cNvPr>
            <p:cNvGrpSpPr/>
            <p:nvPr/>
          </p:nvGrpSpPr>
          <p:grpSpPr>
            <a:xfrm>
              <a:off x="5657136" y="4806245"/>
              <a:ext cx="763431" cy="766519"/>
              <a:chOff x="5714286" y="4806245"/>
              <a:chExt cx="763431" cy="766519"/>
            </a:xfrm>
          </p:grpSpPr>
          <p:grpSp>
            <p:nvGrpSpPr>
              <p:cNvPr id="24" name="Group 279">
                <a:extLst>
                  <a:ext uri="{FF2B5EF4-FFF2-40B4-BE49-F238E27FC236}">
                    <a16:creationId xmlns:a16="http://schemas.microsoft.com/office/drawing/2014/main" xmlns="" id="{4B065B11-8F96-4B9E-8D18-FB42AEE82265}"/>
                  </a:ext>
                </a:extLst>
              </p:cNvPr>
              <p:cNvGrpSpPr/>
              <p:nvPr/>
            </p:nvGrpSpPr>
            <p:grpSpPr>
              <a:xfrm>
                <a:off x="5714286" y="4806245"/>
                <a:ext cx="763431" cy="311090"/>
                <a:chOff x="5558541" y="4636952"/>
                <a:chExt cx="861309" cy="474738"/>
              </a:xfrm>
            </p:grpSpPr>
            <p:sp>
              <p:nvSpPr>
                <p:cNvPr id="29" name="Freeform 250">
                  <a:extLst>
                    <a:ext uri="{FF2B5EF4-FFF2-40B4-BE49-F238E27FC236}">
                      <a16:creationId xmlns:a16="http://schemas.microsoft.com/office/drawing/2014/main" xmlns="" id="{3E968C9E-F486-4287-8AF4-D2FA9BCD2340}"/>
                    </a:ext>
                  </a:extLst>
                </p:cNvPr>
                <p:cNvSpPr/>
                <p:nvPr/>
              </p:nvSpPr>
              <p:spPr>
                <a:xfrm>
                  <a:off x="6132748" y="4636952"/>
                  <a:ext cx="287102" cy="47473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350" dirty="0"/>
                </a:p>
              </p:txBody>
            </p:sp>
            <p:sp>
              <p:nvSpPr>
                <p:cNvPr id="30" name="Freeform 251">
                  <a:extLst>
                    <a:ext uri="{FF2B5EF4-FFF2-40B4-BE49-F238E27FC236}">
                      <a16:creationId xmlns:a16="http://schemas.microsoft.com/office/drawing/2014/main" xmlns="" id="{39268612-EAAE-443B-AA2C-662439F7FE82}"/>
                    </a:ext>
                  </a:extLst>
                </p:cNvPr>
                <p:cNvSpPr/>
                <p:nvPr/>
              </p:nvSpPr>
              <p:spPr>
                <a:xfrm>
                  <a:off x="5845644" y="4636952"/>
                  <a:ext cx="287102" cy="47473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350" dirty="0"/>
                </a:p>
              </p:txBody>
            </p:sp>
            <p:sp>
              <p:nvSpPr>
                <p:cNvPr id="31" name="Freeform 252">
                  <a:extLst>
                    <a:ext uri="{FF2B5EF4-FFF2-40B4-BE49-F238E27FC236}">
                      <a16:creationId xmlns:a16="http://schemas.microsoft.com/office/drawing/2014/main" xmlns="" id="{06B18BDD-B579-468D-B1E8-78E4D289E861}"/>
                    </a:ext>
                  </a:extLst>
                </p:cNvPr>
                <p:cNvSpPr/>
                <p:nvPr/>
              </p:nvSpPr>
              <p:spPr>
                <a:xfrm>
                  <a:off x="5558541" y="4636952"/>
                  <a:ext cx="287102" cy="47473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350" dirty="0"/>
                </a:p>
              </p:txBody>
            </p:sp>
          </p:grpSp>
          <p:grpSp>
            <p:nvGrpSpPr>
              <p:cNvPr id="25" name="Group 261">
                <a:extLst>
                  <a:ext uri="{FF2B5EF4-FFF2-40B4-BE49-F238E27FC236}">
                    <a16:creationId xmlns:a16="http://schemas.microsoft.com/office/drawing/2014/main" xmlns="" id="{4812F8C6-A060-471A-9438-6D3F1998AA42}"/>
                  </a:ext>
                </a:extLst>
              </p:cNvPr>
              <p:cNvGrpSpPr/>
              <p:nvPr/>
            </p:nvGrpSpPr>
            <p:grpSpPr>
              <a:xfrm>
                <a:off x="5714286" y="5098026"/>
                <a:ext cx="763431" cy="474738"/>
                <a:chOff x="5394701" y="3246362"/>
                <a:chExt cx="1074917" cy="474738"/>
              </a:xfrm>
            </p:grpSpPr>
            <p:sp>
              <p:nvSpPr>
                <p:cNvPr id="26" name="Freeform 243">
                  <a:extLst>
                    <a:ext uri="{FF2B5EF4-FFF2-40B4-BE49-F238E27FC236}">
                      <a16:creationId xmlns:a16="http://schemas.microsoft.com/office/drawing/2014/main" xmlns="" id="{3472E296-BF22-48E6-BF4C-E1AB5924B11B}"/>
                    </a:ext>
                  </a:extLst>
                </p:cNvPr>
                <p:cNvSpPr/>
                <p:nvPr/>
              </p:nvSpPr>
              <p:spPr>
                <a:xfrm>
                  <a:off x="6111313" y="3246362"/>
                  <a:ext cx="358305" cy="474738"/>
                </a:xfrm>
                <a:custGeom>
                  <a:avLst/>
                  <a:gdLst>
                    <a:gd name="connsiteX0" fmla="*/ 0 w 358305"/>
                    <a:gd name="connsiteY0" fmla="*/ 0 h 474738"/>
                    <a:gd name="connsiteX1" fmla="*/ 358305 w 358305"/>
                    <a:gd name="connsiteY1" fmla="*/ 0 h 474738"/>
                    <a:gd name="connsiteX2" fmla="*/ 358305 w 358305"/>
                    <a:gd name="connsiteY2" fmla="*/ 311870 h 474738"/>
                    <a:gd name="connsiteX3" fmla="*/ 195437 w 358305"/>
                    <a:gd name="connsiteY3" fmla="*/ 474738 h 474738"/>
                    <a:gd name="connsiteX4" fmla="*/ 162868 w 358305"/>
                    <a:gd name="connsiteY4" fmla="*/ 474738 h 474738"/>
                    <a:gd name="connsiteX5" fmla="*/ 0 w 358305"/>
                    <a:gd name="connsiteY5" fmla="*/ 311870 h 47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8305" h="474738">
                      <a:moveTo>
                        <a:pt x="0" y="0"/>
                      </a:moveTo>
                      <a:lnTo>
                        <a:pt x="358305" y="0"/>
                      </a:lnTo>
                      <a:lnTo>
                        <a:pt x="358305" y="311870"/>
                      </a:lnTo>
                      <a:cubicBezTo>
                        <a:pt x="358305" y="401820"/>
                        <a:pt x="285387" y="474738"/>
                        <a:pt x="195437" y="474738"/>
                      </a:cubicBezTo>
                      <a:lnTo>
                        <a:pt x="162868" y="474738"/>
                      </a:lnTo>
                      <a:cubicBezTo>
                        <a:pt x="72918" y="474738"/>
                        <a:pt x="0" y="401820"/>
                        <a:pt x="0" y="3118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350" dirty="0"/>
                </a:p>
              </p:txBody>
            </p:sp>
            <p:sp>
              <p:nvSpPr>
                <p:cNvPr id="27" name="Freeform 244">
                  <a:extLst>
                    <a:ext uri="{FF2B5EF4-FFF2-40B4-BE49-F238E27FC236}">
                      <a16:creationId xmlns:a16="http://schemas.microsoft.com/office/drawing/2014/main" xmlns="" id="{FB88E805-0F8A-48C4-BE21-581E02C8FBCD}"/>
                    </a:ext>
                  </a:extLst>
                </p:cNvPr>
                <p:cNvSpPr/>
                <p:nvPr/>
              </p:nvSpPr>
              <p:spPr>
                <a:xfrm>
                  <a:off x="5753007" y="3246362"/>
                  <a:ext cx="358305" cy="474738"/>
                </a:xfrm>
                <a:custGeom>
                  <a:avLst/>
                  <a:gdLst>
                    <a:gd name="connsiteX0" fmla="*/ 0 w 358305"/>
                    <a:gd name="connsiteY0" fmla="*/ 0 h 474738"/>
                    <a:gd name="connsiteX1" fmla="*/ 358305 w 358305"/>
                    <a:gd name="connsiteY1" fmla="*/ 0 h 474738"/>
                    <a:gd name="connsiteX2" fmla="*/ 358305 w 358305"/>
                    <a:gd name="connsiteY2" fmla="*/ 311870 h 474738"/>
                    <a:gd name="connsiteX3" fmla="*/ 195437 w 358305"/>
                    <a:gd name="connsiteY3" fmla="*/ 474738 h 474738"/>
                    <a:gd name="connsiteX4" fmla="*/ 162868 w 358305"/>
                    <a:gd name="connsiteY4" fmla="*/ 474738 h 474738"/>
                    <a:gd name="connsiteX5" fmla="*/ 0 w 358305"/>
                    <a:gd name="connsiteY5" fmla="*/ 311870 h 47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8305" h="474738">
                      <a:moveTo>
                        <a:pt x="0" y="0"/>
                      </a:moveTo>
                      <a:lnTo>
                        <a:pt x="358305" y="0"/>
                      </a:lnTo>
                      <a:lnTo>
                        <a:pt x="358305" y="311870"/>
                      </a:lnTo>
                      <a:cubicBezTo>
                        <a:pt x="358305" y="401820"/>
                        <a:pt x="285387" y="474738"/>
                        <a:pt x="195437" y="474738"/>
                      </a:cubicBezTo>
                      <a:lnTo>
                        <a:pt x="162868" y="474738"/>
                      </a:lnTo>
                      <a:cubicBezTo>
                        <a:pt x="72918" y="474738"/>
                        <a:pt x="0" y="401820"/>
                        <a:pt x="0" y="3118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350" dirty="0"/>
                </a:p>
              </p:txBody>
            </p:sp>
            <p:sp>
              <p:nvSpPr>
                <p:cNvPr id="28" name="Freeform 245">
                  <a:extLst>
                    <a:ext uri="{FF2B5EF4-FFF2-40B4-BE49-F238E27FC236}">
                      <a16:creationId xmlns:a16="http://schemas.microsoft.com/office/drawing/2014/main" xmlns="" id="{B8001A46-EB2C-4251-AD4D-265836659A13}"/>
                    </a:ext>
                  </a:extLst>
                </p:cNvPr>
                <p:cNvSpPr/>
                <p:nvPr/>
              </p:nvSpPr>
              <p:spPr>
                <a:xfrm>
                  <a:off x="5394701" y="3246362"/>
                  <a:ext cx="358305" cy="474738"/>
                </a:xfrm>
                <a:custGeom>
                  <a:avLst/>
                  <a:gdLst>
                    <a:gd name="connsiteX0" fmla="*/ 0 w 358305"/>
                    <a:gd name="connsiteY0" fmla="*/ 0 h 474738"/>
                    <a:gd name="connsiteX1" fmla="*/ 358305 w 358305"/>
                    <a:gd name="connsiteY1" fmla="*/ 0 h 474738"/>
                    <a:gd name="connsiteX2" fmla="*/ 358305 w 358305"/>
                    <a:gd name="connsiteY2" fmla="*/ 311870 h 474738"/>
                    <a:gd name="connsiteX3" fmla="*/ 195437 w 358305"/>
                    <a:gd name="connsiteY3" fmla="*/ 474738 h 474738"/>
                    <a:gd name="connsiteX4" fmla="*/ 162868 w 358305"/>
                    <a:gd name="connsiteY4" fmla="*/ 474738 h 474738"/>
                    <a:gd name="connsiteX5" fmla="*/ 0 w 358305"/>
                    <a:gd name="connsiteY5" fmla="*/ 311870 h 47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8305" h="474738">
                      <a:moveTo>
                        <a:pt x="0" y="0"/>
                      </a:moveTo>
                      <a:lnTo>
                        <a:pt x="358305" y="0"/>
                      </a:lnTo>
                      <a:lnTo>
                        <a:pt x="358305" y="311870"/>
                      </a:lnTo>
                      <a:cubicBezTo>
                        <a:pt x="358305" y="401820"/>
                        <a:pt x="285387" y="474738"/>
                        <a:pt x="195437" y="474738"/>
                      </a:cubicBezTo>
                      <a:lnTo>
                        <a:pt x="162868" y="474738"/>
                      </a:lnTo>
                      <a:cubicBezTo>
                        <a:pt x="72918" y="474738"/>
                        <a:pt x="0" y="401820"/>
                        <a:pt x="0" y="31187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350" dirty="0"/>
                </a:p>
              </p:txBody>
            </p:sp>
          </p:grpSp>
        </p:grpSp>
        <p:grpSp>
          <p:nvGrpSpPr>
            <p:cNvPr id="9" name="Group 263">
              <a:extLst>
                <a:ext uri="{FF2B5EF4-FFF2-40B4-BE49-F238E27FC236}">
                  <a16:creationId xmlns:a16="http://schemas.microsoft.com/office/drawing/2014/main" xmlns="" id="{B1EEB1F0-C4CE-4193-93D2-E2E8B9882D2B}"/>
                </a:ext>
              </a:extLst>
            </p:cNvPr>
            <p:cNvGrpSpPr/>
            <p:nvPr/>
          </p:nvGrpSpPr>
          <p:grpSpPr>
            <a:xfrm>
              <a:off x="5657136" y="3981444"/>
              <a:ext cx="763431" cy="820602"/>
              <a:chOff x="5394700" y="2790933"/>
              <a:chExt cx="1074917" cy="474738"/>
            </a:xfrm>
          </p:grpSpPr>
          <p:sp>
            <p:nvSpPr>
              <p:cNvPr id="21" name="Freeform 250">
                <a:extLst>
                  <a:ext uri="{FF2B5EF4-FFF2-40B4-BE49-F238E27FC236}">
                    <a16:creationId xmlns:a16="http://schemas.microsoft.com/office/drawing/2014/main" xmlns="" id="{5EF6000E-69D4-4343-864E-3929DD7AC9D6}"/>
                  </a:ext>
                </a:extLst>
              </p:cNvPr>
              <p:cNvSpPr/>
              <p:nvPr/>
            </p:nvSpPr>
            <p:spPr>
              <a:xfrm>
                <a:off x="6111312" y="2790933"/>
                <a:ext cx="358305" cy="47473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22" name="Freeform 251">
                <a:extLst>
                  <a:ext uri="{FF2B5EF4-FFF2-40B4-BE49-F238E27FC236}">
                    <a16:creationId xmlns:a16="http://schemas.microsoft.com/office/drawing/2014/main" xmlns="" id="{77B0BF2A-6907-43A2-AC1F-AD768EA0BA6B}"/>
                  </a:ext>
                </a:extLst>
              </p:cNvPr>
              <p:cNvSpPr/>
              <p:nvPr/>
            </p:nvSpPr>
            <p:spPr>
              <a:xfrm>
                <a:off x="5753006" y="2790933"/>
                <a:ext cx="358305" cy="47473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23" name="Freeform 252">
                <a:extLst>
                  <a:ext uri="{FF2B5EF4-FFF2-40B4-BE49-F238E27FC236}">
                    <a16:creationId xmlns:a16="http://schemas.microsoft.com/office/drawing/2014/main" xmlns="" id="{2F9FCD9A-63FA-4F48-AB8B-FEC37D02E31D}"/>
                  </a:ext>
                </a:extLst>
              </p:cNvPr>
              <p:cNvSpPr/>
              <p:nvPr/>
            </p:nvSpPr>
            <p:spPr>
              <a:xfrm>
                <a:off x="5394700" y="2790933"/>
                <a:ext cx="358305" cy="47473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grpSp>
          <p:nvGrpSpPr>
            <p:cNvPr id="10" name="Group 268">
              <a:extLst>
                <a:ext uri="{FF2B5EF4-FFF2-40B4-BE49-F238E27FC236}">
                  <a16:creationId xmlns:a16="http://schemas.microsoft.com/office/drawing/2014/main" xmlns="" id="{971F0C21-D2AE-4EDC-9F27-A4F08E771B53}"/>
                </a:ext>
              </a:extLst>
            </p:cNvPr>
            <p:cNvGrpSpPr/>
            <p:nvPr/>
          </p:nvGrpSpPr>
          <p:grpSpPr>
            <a:xfrm>
              <a:off x="5657135" y="3166756"/>
              <a:ext cx="763431" cy="820602"/>
              <a:chOff x="5394700" y="2790933"/>
              <a:chExt cx="1074917" cy="474738"/>
            </a:xfrm>
          </p:grpSpPr>
          <p:sp>
            <p:nvSpPr>
              <p:cNvPr id="18" name="Freeform 250">
                <a:extLst>
                  <a:ext uri="{FF2B5EF4-FFF2-40B4-BE49-F238E27FC236}">
                    <a16:creationId xmlns:a16="http://schemas.microsoft.com/office/drawing/2014/main" xmlns="" id="{3AB53E71-31DA-4C2F-9A94-3C283051DD6F}"/>
                  </a:ext>
                </a:extLst>
              </p:cNvPr>
              <p:cNvSpPr/>
              <p:nvPr/>
            </p:nvSpPr>
            <p:spPr>
              <a:xfrm>
                <a:off x="6111312" y="2790933"/>
                <a:ext cx="358305" cy="47473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19" name="Freeform 251">
                <a:extLst>
                  <a:ext uri="{FF2B5EF4-FFF2-40B4-BE49-F238E27FC236}">
                    <a16:creationId xmlns:a16="http://schemas.microsoft.com/office/drawing/2014/main" xmlns="" id="{1ED77723-A045-43BC-B98B-8968D8883CF2}"/>
                  </a:ext>
                </a:extLst>
              </p:cNvPr>
              <p:cNvSpPr/>
              <p:nvPr/>
            </p:nvSpPr>
            <p:spPr>
              <a:xfrm>
                <a:off x="5753006" y="2790933"/>
                <a:ext cx="358305" cy="47473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20" name="Freeform 252">
                <a:extLst>
                  <a:ext uri="{FF2B5EF4-FFF2-40B4-BE49-F238E27FC236}">
                    <a16:creationId xmlns:a16="http://schemas.microsoft.com/office/drawing/2014/main" xmlns="" id="{B376295B-08EC-4AEE-A5C5-D376A6144AAE}"/>
                  </a:ext>
                </a:extLst>
              </p:cNvPr>
              <p:cNvSpPr/>
              <p:nvPr/>
            </p:nvSpPr>
            <p:spPr>
              <a:xfrm>
                <a:off x="5394700" y="2790933"/>
                <a:ext cx="358305" cy="4747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grpSp>
          <p:nvGrpSpPr>
            <p:cNvPr id="11" name="Group 272">
              <a:extLst>
                <a:ext uri="{FF2B5EF4-FFF2-40B4-BE49-F238E27FC236}">
                  <a16:creationId xmlns:a16="http://schemas.microsoft.com/office/drawing/2014/main" xmlns="" id="{1C151E5E-CE66-4188-8048-2D493A3C28C5}"/>
                </a:ext>
              </a:extLst>
            </p:cNvPr>
            <p:cNvGrpSpPr/>
            <p:nvPr/>
          </p:nvGrpSpPr>
          <p:grpSpPr>
            <a:xfrm>
              <a:off x="5657134" y="2352068"/>
              <a:ext cx="763431" cy="820602"/>
              <a:chOff x="5394700" y="2790933"/>
              <a:chExt cx="1074917" cy="474738"/>
            </a:xfrm>
          </p:grpSpPr>
          <p:sp>
            <p:nvSpPr>
              <p:cNvPr id="15" name="Freeform 250">
                <a:extLst>
                  <a:ext uri="{FF2B5EF4-FFF2-40B4-BE49-F238E27FC236}">
                    <a16:creationId xmlns:a16="http://schemas.microsoft.com/office/drawing/2014/main" xmlns="" id="{DD82B17D-3FBB-436B-91E9-64DC0AA7EA68}"/>
                  </a:ext>
                </a:extLst>
              </p:cNvPr>
              <p:cNvSpPr/>
              <p:nvPr/>
            </p:nvSpPr>
            <p:spPr>
              <a:xfrm>
                <a:off x="6111312" y="2790933"/>
                <a:ext cx="358305" cy="47473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16" name="Freeform 251">
                <a:extLst>
                  <a:ext uri="{FF2B5EF4-FFF2-40B4-BE49-F238E27FC236}">
                    <a16:creationId xmlns:a16="http://schemas.microsoft.com/office/drawing/2014/main" xmlns="" id="{EA5A79EC-609E-4B3E-86BB-D8463D226C71}"/>
                  </a:ext>
                </a:extLst>
              </p:cNvPr>
              <p:cNvSpPr/>
              <p:nvPr/>
            </p:nvSpPr>
            <p:spPr>
              <a:xfrm>
                <a:off x="5753006" y="2790933"/>
                <a:ext cx="358305" cy="47473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17" name="Freeform 252">
                <a:extLst>
                  <a:ext uri="{FF2B5EF4-FFF2-40B4-BE49-F238E27FC236}">
                    <a16:creationId xmlns:a16="http://schemas.microsoft.com/office/drawing/2014/main" xmlns="" id="{B63DA436-8205-4049-ABAD-6C76161F6026}"/>
                  </a:ext>
                </a:extLst>
              </p:cNvPr>
              <p:cNvSpPr/>
              <p:nvPr/>
            </p:nvSpPr>
            <p:spPr>
              <a:xfrm>
                <a:off x="5394700" y="2790933"/>
                <a:ext cx="358305" cy="47473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grpSp>
          <p:nvGrpSpPr>
            <p:cNvPr id="12" name="Group 287">
              <a:extLst>
                <a:ext uri="{FF2B5EF4-FFF2-40B4-BE49-F238E27FC236}">
                  <a16:creationId xmlns:a16="http://schemas.microsoft.com/office/drawing/2014/main" xmlns="" id="{5D91CA28-F2E6-4FF1-9CC9-D924148A9BCD}"/>
                </a:ext>
              </a:extLst>
            </p:cNvPr>
            <p:cNvGrpSpPr/>
            <p:nvPr/>
          </p:nvGrpSpPr>
          <p:grpSpPr>
            <a:xfrm>
              <a:off x="5657134" y="1500627"/>
              <a:ext cx="763431" cy="896339"/>
              <a:chOff x="5558539" y="1494982"/>
              <a:chExt cx="861309" cy="896339"/>
            </a:xfrm>
          </p:grpSpPr>
          <p:sp>
            <p:nvSpPr>
              <p:cNvPr id="13" name="Rounded Rectangle 285">
                <a:extLst>
                  <a:ext uri="{FF2B5EF4-FFF2-40B4-BE49-F238E27FC236}">
                    <a16:creationId xmlns:a16="http://schemas.microsoft.com/office/drawing/2014/main" xmlns="" id="{405A6BCC-FEDC-43B2-8C6B-2164B3A23D90}"/>
                  </a:ext>
                </a:extLst>
              </p:cNvPr>
              <p:cNvSpPr/>
              <p:nvPr/>
            </p:nvSpPr>
            <p:spPr>
              <a:xfrm>
                <a:off x="5558539" y="1494982"/>
                <a:ext cx="861309" cy="820602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  <p:sp>
            <p:nvSpPr>
              <p:cNvPr id="14" name="Rectangle 286">
                <a:extLst>
                  <a:ext uri="{FF2B5EF4-FFF2-40B4-BE49-F238E27FC236}">
                    <a16:creationId xmlns:a16="http://schemas.microsoft.com/office/drawing/2014/main" xmlns="" id="{2012155E-0E97-400B-BF20-C9262C18C774}"/>
                  </a:ext>
                </a:extLst>
              </p:cNvPr>
              <p:cNvSpPr/>
              <p:nvPr/>
            </p:nvSpPr>
            <p:spPr>
              <a:xfrm>
                <a:off x="5558539" y="2189630"/>
                <a:ext cx="861309" cy="2016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</p:grpSp>
      <p:sp>
        <p:nvSpPr>
          <p:cNvPr id="34" name="Rectangle 302">
            <a:extLst>
              <a:ext uri="{FF2B5EF4-FFF2-40B4-BE49-F238E27FC236}">
                <a16:creationId xmlns:a16="http://schemas.microsoft.com/office/drawing/2014/main" xmlns="" id="{C6BA503E-186C-48B0-A00A-BA696937CD16}"/>
              </a:ext>
            </a:extLst>
          </p:cNvPr>
          <p:cNvSpPr/>
          <p:nvPr/>
        </p:nvSpPr>
        <p:spPr>
          <a:xfrm>
            <a:off x="6316133" y="3237470"/>
            <a:ext cx="4310302" cy="808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35000" bIns="0" rtlCol="0" anchor="ctr">
            <a:noAutofit/>
          </a:bodyPr>
          <a:lstStyle/>
          <a:p>
            <a:r>
              <a:rPr lang="en-IN" sz="2000" dirty="0">
                <a:solidFill>
                  <a:schemeClr val="bg1"/>
                </a:solidFill>
              </a:rPr>
              <a:t>El </a:t>
            </a:r>
            <a:r>
              <a:rPr lang="en-IN" sz="2000" dirty="0" err="1">
                <a:solidFill>
                  <a:schemeClr val="bg1"/>
                </a:solidFill>
              </a:rPr>
              <a:t>vendedor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cumple</a:t>
            </a:r>
            <a:r>
              <a:rPr lang="en-IN" sz="2000" dirty="0">
                <a:solidFill>
                  <a:schemeClr val="bg1"/>
                </a:solidFill>
              </a:rPr>
              <a:t> con sus </a:t>
            </a:r>
            <a:r>
              <a:rPr lang="en-IN" sz="2000" dirty="0" err="1">
                <a:solidFill>
                  <a:schemeClr val="bg1"/>
                </a:solidFill>
              </a:rPr>
              <a:t>promesas</a:t>
            </a:r>
            <a:r>
              <a:rPr lang="en-IN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Rectangle 307">
            <a:extLst>
              <a:ext uri="{FF2B5EF4-FFF2-40B4-BE49-F238E27FC236}">
                <a16:creationId xmlns:a16="http://schemas.microsoft.com/office/drawing/2014/main" xmlns="" id="{C35B0226-2184-4E3D-8140-4314C81FE03C}"/>
              </a:ext>
            </a:extLst>
          </p:cNvPr>
          <p:cNvSpPr/>
          <p:nvPr/>
        </p:nvSpPr>
        <p:spPr>
          <a:xfrm>
            <a:off x="1787237" y="2500155"/>
            <a:ext cx="4338039" cy="7641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>
            <a:noAutofit/>
          </a:bodyPr>
          <a:lstStyle/>
          <a:p>
            <a:r>
              <a:rPr lang="en-IN" sz="2000" dirty="0">
                <a:solidFill>
                  <a:schemeClr val="bg1"/>
                </a:solidFill>
              </a:rPr>
              <a:t>El </a:t>
            </a:r>
            <a:r>
              <a:rPr lang="en-IN" sz="2000" dirty="0" err="1">
                <a:solidFill>
                  <a:schemeClr val="bg1"/>
                </a:solidFill>
              </a:rPr>
              <a:t>vendedor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realmente</a:t>
            </a:r>
            <a:r>
              <a:rPr lang="en-IN" sz="2000" dirty="0">
                <a:solidFill>
                  <a:schemeClr val="bg1"/>
                </a:solidFill>
              </a:rPr>
              <a:t> se </a:t>
            </a:r>
            <a:r>
              <a:rPr lang="en-IN" sz="2000" dirty="0" err="1">
                <a:solidFill>
                  <a:schemeClr val="bg1"/>
                </a:solidFill>
              </a:rPr>
              <a:t>interesa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en</a:t>
            </a:r>
            <a:r>
              <a:rPr lang="en-IN" sz="2000" dirty="0">
                <a:solidFill>
                  <a:schemeClr val="bg1"/>
                </a:solidFill>
              </a:rPr>
              <a:t> mi. </a:t>
            </a:r>
          </a:p>
        </p:txBody>
      </p:sp>
      <p:sp>
        <p:nvSpPr>
          <p:cNvPr id="36" name="Rectangle 318">
            <a:extLst>
              <a:ext uri="{FF2B5EF4-FFF2-40B4-BE49-F238E27FC236}">
                <a16:creationId xmlns:a16="http://schemas.microsoft.com/office/drawing/2014/main" xmlns="" id="{955D052B-9EB9-4089-8C76-42548768D0D9}"/>
              </a:ext>
            </a:extLst>
          </p:cNvPr>
          <p:cNvSpPr/>
          <p:nvPr/>
        </p:nvSpPr>
        <p:spPr>
          <a:xfrm>
            <a:off x="1787237" y="4039770"/>
            <a:ext cx="4338042" cy="8025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>
            <a:noAutofit/>
          </a:bodyPr>
          <a:lstStyle/>
          <a:p>
            <a:r>
              <a:rPr lang="en-IN" sz="2000" dirty="0">
                <a:solidFill>
                  <a:schemeClr val="bg1"/>
                </a:solidFill>
              </a:rPr>
              <a:t>El </a:t>
            </a:r>
            <a:r>
              <a:rPr lang="en-IN" sz="2000" dirty="0" err="1">
                <a:solidFill>
                  <a:schemeClr val="bg1"/>
                </a:solidFill>
              </a:rPr>
              <a:t>vendedor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está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interesado</a:t>
            </a:r>
            <a:r>
              <a:rPr lang="en-IN" sz="2000" dirty="0">
                <a:solidFill>
                  <a:schemeClr val="bg1"/>
                </a:solidFill>
              </a:rPr>
              <a:t> en </a:t>
            </a:r>
            <a:r>
              <a:rPr lang="en-IN" sz="2000" dirty="0" err="1">
                <a:solidFill>
                  <a:schemeClr val="bg1"/>
                </a:solidFill>
              </a:rPr>
              <a:t>que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logre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mis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 err="1">
                <a:solidFill>
                  <a:schemeClr val="bg1"/>
                </a:solidFill>
              </a:rPr>
              <a:t>objetivos</a:t>
            </a:r>
            <a:r>
              <a:rPr lang="en-IN" sz="2000" dirty="0">
                <a:solidFill>
                  <a:schemeClr val="bg1"/>
                </a:solidFill>
              </a:rPr>
              <a:t>.</a:t>
            </a:r>
            <a:endParaRPr lang="en-IN" sz="2000" dirty="0">
              <a:solidFill>
                <a:schemeClr val="bg1"/>
              </a:solidFill>
              <a:latin typeface="Segoe UI Light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/>
          <a:stretch/>
        </p:blipFill>
        <p:spPr>
          <a:xfrm>
            <a:off x="-19050" y="-57150"/>
            <a:ext cx="12211050" cy="69151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44" y="3986327"/>
            <a:ext cx="7024015" cy="1144800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1C9944"/>
                </a:solidFill>
              </a:rPr>
              <a:t>ESTRATEGIA DE VENTA AL MENUDEO</a:t>
            </a:r>
          </a:p>
        </p:txBody>
      </p:sp>
      <p:sp>
        <p:nvSpPr>
          <p:cNvPr id="7" name="Rectángulo 15"/>
          <p:cNvSpPr/>
          <p:nvPr/>
        </p:nvSpPr>
        <p:spPr>
          <a:xfrm>
            <a:off x="251519" y="224644"/>
            <a:ext cx="11687286" cy="6408712"/>
          </a:xfrm>
          <a:prstGeom prst="rect">
            <a:avLst/>
          </a:prstGeom>
          <a:ln w="28575">
            <a:solidFill>
              <a:srgbClr val="1C994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9" y="434778"/>
            <a:ext cx="3276075" cy="80037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1C99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1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60552"/>
            <a:ext cx="10515600" cy="1325563"/>
          </a:xfrm>
        </p:spPr>
        <p:txBody>
          <a:bodyPr>
            <a:normAutofit/>
          </a:bodyPr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la venta al menudeo?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710127"/>
            <a:ext cx="5396345" cy="4560169"/>
          </a:xfrm>
        </p:spPr>
        <p:txBody>
          <a:bodyPr>
            <a:normAutofit/>
          </a:bodyPr>
          <a:lstStyle/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le conoce así a la venta de producto al público.</a:t>
            </a:r>
          </a:p>
          <a:p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venta al menudeo puede llegar a ser una herramienta importante para tu crecimiento y el desarrollo de tu negocio en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venta al menudeo te permite incrementar tu PVTRA y ganar dinero en base a la rentabilidad y a los bonos Directo e Indirecto.</a:t>
            </a:r>
          </a:p>
          <a:p>
            <a:pPr marL="457200" lvl="1" indent="0">
              <a:buNone/>
            </a:pP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55" y="1886115"/>
            <a:ext cx="5795284" cy="38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9" y="-400050"/>
            <a:ext cx="12233481" cy="72580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40" y="4210971"/>
            <a:ext cx="10972320" cy="1144800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1C9944"/>
                </a:solidFill>
              </a:rPr>
              <a:t>LÍNEAS DE PRODUCTO</a:t>
            </a:r>
          </a:p>
        </p:txBody>
      </p:sp>
      <p:sp>
        <p:nvSpPr>
          <p:cNvPr id="7" name="Rectángulo 15"/>
          <p:cNvSpPr/>
          <p:nvPr/>
        </p:nvSpPr>
        <p:spPr>
          <a:xfrm>
            <a:off x="251519" y="224644"/>
            <a:ext cx="11687286" cy="6408712"/>
          </a:xfrm>
          <a:prstGeom prst="rect">
            <a:avLst/>
          </a:prstGeom>
          <a:ln w="28575">
            <a:solidFill>
              <a:srgbClr val="1C994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9" y="434778"/>
            <a:ext cx="3276075" cy="800371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1C99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691896" y="526388"/>
            <a:ext cx="9284208" cy="78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es-MX" sz="36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Vender los productos a precio público</a:t>
            </a:r>
          </a:p>
        </p:txBody>
      </p:sp>
      <p:sp>
        <p:nvSpPr>
          <p:cNvPr id="243" name="Google Shape;243;p14"/>
          <p:cNvSpPr txBox="1">
            <a:spLocks noGrp="1"/>
          </p:cNvSpPr>
          <p:nvPr>
            <p:ph type="body" idx="1"/>
          </p:nvPr>
        </p:nvSpPr>
        <p:spPr>
          <a:xfrm>
            <a:off x="691896" y="1777304"/>
            <a:ext cx="7328747" cy="455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s-EC" sz="2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 importante diferenciar clientes de prospectos. </a:t>
            </a:r>
            <a:endParaRPr sz="2200" dirty="0">
              <a:solidFill>
                <a:srgbClr val="002060"/>
              </a:solidFill>
            </a:endParaRPr>
          </a:p>
          <a:p>
            <a:pPr marL="4953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s-EC" sz="2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 cliente debe comprar el producto a PRECIO PÚBLICO, esto te generará a ti una rentabilidad, además de la ganancia por los bonos de consumo. </a:t>
            </a:r>
            <a:endParaRPr sz="2200" dirty="0">
              <a:solidFill>
                <a:srgbClr val="002060"/>
              </a:solidFill>
            </a:endParaRPr>
          </a:p>
          <a:p>
            <a:pPr marL="4953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s-EC" sz="2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Afiliar por generar una venta no te asegura que esa persona sea activa en tu red.</a:t>
            </a: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s-EC" sz="220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s-EC" sz="22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Eliminar la rentabilidad por concretar una venta te perjudica, pues dejas de recibir el 30% de diferencial (tu primer ingreso).</a:t>
            </a:r>
            <a:endParaRPr sz="2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0189" y="1199957"/>
            <a:ext cx="3354196" cy="294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2647" y="2871216"/>
            <a:ext cx="3496454" cy="398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606121" y="386979"/>
            <a:ext cx="9569884" cy="97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MX" sz="32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Ganancias por los principales productos</a:t>
            </a:r>
            <a:endParaRPr lang="es-MX" dirty="0">
              <a:solidFill>
                <a:srgbClr val="00B050"/>
              </a:solidFill>
            </a:endParaRPr>
          </a:p>
        </p:txBody>
      </p:sp>
      <p:graphicFrame>
        <p:nvGraphicFramePr>
          <p:cNvPr id="165" name="Google Shape;165;p6"/>
          <p:cNvGraphicFramePr/>
          <p:nvPr>
            <p:extLst>
              <p:ext uri="{D42A27DB-BD31-4B8C-83A1-F6EECF244321}">
                <p14:modId xmlns:p14="http://schemas.microsoft.com/office/powerpoint/2010/main" val="716548706"/>
              </p:ext>
            </p:extLst>
          </p:nvPr>
        </p:nvGraphicFramePr>
        <p:xfrm>
          <a:off x="784437" y="1388529"/>
          <a:ext cx="10623125" cy="3668375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936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3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3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90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93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47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984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Producto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Precio</a:t>
                      </a:r>
                      <a:endParaRPr sz="18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Público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Precio DIT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(30%) 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Precio Master</a:t>
                      </a:r>
                      <a:b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(30 + 15%)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Ganancia </a:t>
                      </a:r>
                      <a:r>
                        <a:rPr lang="es-EC" sz="1800" b="1" u="none" strike="noStrike" cap="none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</a:t>
                      </a: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8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(P.P – PDIT)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Ganancia Master </a:t>
                      </a:r>
                      <a:endParaRPr sz="18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(P.P. – P.M.)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Diferencia</a:t>
                      </a:r>
                      <a:endParaRPr sz="18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(PDIT-P.M.) 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4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 Te </a:t>
                      </a:r>
                      <a:r>
                        <a:rPr lang="es-EC" sz="2000" b="1" u="none" strike="noStrike" cap="none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Tianshi</a:t>
                      </a:r>
                      <a:r>
                        <a:rPr lang="es-EC" sz="20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20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$ 26 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$ 20 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$ 17 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$ 6 </a:t>
                      </a:r>
                      <a:endParaRPr sz="2000" b="1" i="0" u="none" strike="noStrike" cap="non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$ 9 </a:t>
                      </a:r>
                      <a:endParaRPr sz="2000" b="1" i="0" u="none" strike="noStrike" cap="non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 </a:t>
                      </a:r>
                      <a:endParaRPr sz="2000" b="1" i="0" u="none" strike="noStrike" cap="non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4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 Calcio</a:t>
                      </a:r>
                      <a:endParaRPr sz="20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$ 26 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$ 20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$ 17 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$ 6 </a:t>
                      </a:r>
                      <a:endParaRPr sz="2000" b="1" i="0" u="none" strike="noStrike" cap="non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$ 9 </a:t>
                      </a:r>
                      <a:endParaRPr sz="2000" b="1" i="0" u="none" strike="noStrike" cap="non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 </a:t>
                      </a:r>
                      <a:endParaRPr sz="2000" b="1" i="0" u="none" strike="noStrike" cap="non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4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 Micelio de </a:t>
                      </a:r>
                      <a:r>
                        <a:rPr lang="es-EC" sz="2000" b="1" u="none" strike="noStrike" cap="none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Cordyceps</a:t>
                      </a:r>
                      <a:endParaRPr sz="20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$ 55.25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$ 42.50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$ 36.13</a:t>
                      </a:r>
                      <a:endParaRPr sz="2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$12.75</a:t>
                      </a:r>
                      <a:endParaRPr sz="2000" b="1" i="0" u="none" strike="noStrike" cap="non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$ 19.12</a:t>
                      </a:r>
                      <a:endParaRPr sz="2000" b="1" i="0" u="none" strike="noStrike" cap="non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2000" b="1" u="none" strike="noStrike" cap="none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$ 6.37</a:t>
                      </a:r>
                      <a:endParaRPr sz="2000" b="1" i="0" u="none" strike="noStrike" cap="non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6" name="Google Shape;166;p6"/>
          <p:cNvSpPr txBox="1"/>
          <p:nvPr/>
        </p:nvSpPr>
        <p:spPr>
          <a:xfrm>
            <a:off x="1697113" y="5469471"/>
            <a:ext cx="879777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Estas ganancias son ingresos efectivos que recibirás en cuanto vendas los productos a tus clientes.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Google Shape;2114;p4"/>
          <p:cNvPicPr preferRelativeResize="0"/>
          <p:nvPr/>
        </p:nvPicPr>
        <p:blipFill rotWithShape="1">
          <a:blip r:embed="rId3">
            <a:alphaModFix/>
          </a:blip>
          <a:srcRect b="12360" l="0" r="0" t="12502"/>
          <a:stretch/>
        </p:blipFill>
        <p:spPr>
          <a:xfrm>
            <a:off x="0" y="0"/>
            <a:ext cx="12192000" cy="6870357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4"/>
          <p:cNvSpPr/>
          <p:nvPr/>
        </p:nvSpPr>
        <p:spPr>
          <a:xfrm>
            <a:off x="1" y="0"/>
            <a:ext cx="5869800" cy="6858000"/>
          </a:xfrm>
          <a:prstGeom prst="rect">
            <a:avLst/>
          </a:prstGeom>
          <a:solidFill>
            <a:schemeClr val="accent1">
              <a:alpha val="7333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6" name="Google Shape;2116;p4"/>
          <p:cNvSpPr txBox="1"/>
          <p:nvPr>
            <p:ph type="title"/>
          </p:nvPr>
        </p:nvSpPr>
        <p:spPr>
          <a:xfrm>
            <a:off x="653672" y="920013"/>
            <a:ext cx="5005800" cy="51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TRABAJEMOS EN </a:t>
            </a:r>
            <a:br>
              <a:rPr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 A UN EJEMPLO:</a:t>
            </a:r>
            <a:b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¿QUÉ PASA </a:t>
            </a:r>
            <a:b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 TE ENFOCAS </a:t>
            </a:r>
            <a:b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 VENDER ÚNICAMENTE TÉ TIANSHI DURANTE </a:t>
            </a:r>
            <a:b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PE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 MES?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7" name="Google Shape;2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9026" y="2803419"/>
            <a:ext cx="4827373" cy="4827373"/>
          </a:xfrm>
          <a:prstGeom prst="rect">
            <a:avLst/>
          </a:prstGeom>
          <a:noFill/>
          <a:ln>
            <a:noFill/>
          </a:ln>
        </p:spPr>
      </p:pic>
      <p:sp>
        <p:nvSpPr>
          <p:cNvPr id="2118" name="Google Shape;2118;p4"/>
          <p:cNvSpPr/>
          <p:nvPr/>
        </p:nvSpPr>
        <p:spPr>
          <a:xfrm>
            <a:off x="-4430707" y="2138753"/>
            <a:ext cx="11439600" cy="6156600"/>
          </a:xfrm>
          <a:prstGeom prst="rect">
            <a:avLst/>
          </a:prstGeom>
          <a:noFill/>
          <a:ln cap="flat" cmpd="sng" w="284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9" name="Google Shape;2119;p4"/>
          <p:cNvSpPr/>
          <p:nvPr/>
        </p:nvSpPr>
        <p:spPr>
          <a:xfrm>
            <a:off x="9791700" y="190500"/>
            <a:ext cx="2540100" cy="62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0" name="Google Shape;212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90360" y="288953"/>
            <a:ext cx="1858942" cy="43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>
            <a:spLocks noGrp="1"/>
          </p:cNvSpPr>
          <p:nvPr>
            <p:ph type="title"/>
          </p:nvPr>
        </p:nvSpPr>
        <p:spPr>
          <a:xfrm>
            <a:off x="434034" y="1502017"/>
            <a:ext cx="6438714" cy="118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EC" sz="3600" b="1">
                <a:latin typeface="Arial"/>
                <a:ea typeface="Arial"/>
                <a:cs typeface="Arial"/>
                <a:sym typeface="Arial"/>
              </a:rPr>
              <a:t>GANANCIA EMPRESARIO </a:t>
            </a:r>
            <a:br>
              <a:rPr lang="es-EC" sz="3600" b="1">
                <a:latin typeface="Arial"/>
                <a:ea typeface="Arial"/>
                <a:cs typeface="Arial"/>
                <a:sym typeface="Arial"/>
              </a:rPr>
            </a:br>
            <a:r>
              <a:rPr lang="es-EC" sz="3600" b="1">
                <a:latin typeface="Arial"/>
                <a:ea typeface="Arial"/>
                <a:cs typeface="Arial"/>
                <a:sym typeface="Arial"/>
              </a:rPr>
              <a:t>MASTER 5*</a:t>
            </a:r>
            <a:endParaRPr/>
          </a:p>
        </p:txBody>
      </p:sp>
      <p:graphicFrame>
        <p:nvGraphicFramePr>
          <p:cNvPr id="193" name="Google Shape;193;p9"/>
          <p:cNvGraphicFramePr/>
          <p:nvPr>
            <p:extLst>
              <p:ext uri="{D42A27DB-BD31-4B8C-83A1-F6EECF244321}">
                <p14:modId xmlns:p14="http://schemas.microsoft.com/office/powerpoint/2010/main" val="1718136526"/>
              </p:ext>
            </p:extLst>
          </p:nvPr>
        </p:nvGraphicFramePr>
        <p:xfrm>
          <a:off x="434034" y="3319659"/>
          <a:ext cx="7894675" cy="29748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64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7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5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1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63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36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Ganancia 5*</a:t>
                      </a:r>
                      <a:endParaRPr sz="18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i="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Ganancia Diaria 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i="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Ganancia 30 días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Reembolso diario 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i="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Reembolso 30 días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9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Té Tianshi</a:t>
                      </a:r>
                      <a:endParaRPr sz="180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$ 9 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$270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$4,25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$127,5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$397,5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8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 Te Tianshi 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$ 18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$540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$8,5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$255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$795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6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3 Te Tianshi 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$ 27 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$810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$12,75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$382,5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$1192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94" name="Google Shape;194;p9"/>
          <p:cNvGraphicFramePr/>
          <p:nvPr>
            <p:extLst>
              <p:ext uri="{D42A27DB-BD31-4B8C-83A1-F6EECF244321}">
                <p14:modId xmlns:p14="http://schemas.microsoft.com/office/powerpoint/2010/main" val="790584799"/>
              </p:ext>
            </p:extLst>
          </p:nvPr>
        </p:nvGraphicFramePr>
        <p:xfrm>
          <a:off x="8444638" y="3315374"/>
          <a:ext cx="3176225" cy="29734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2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6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PVP diarios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PVP 30 días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38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5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13.60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408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0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27.20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816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40.8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1224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2748" y="520072"/>
            <a:ext cx="2345400" cy="2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696" y="678467"/>
            <a:ext cx="2636907" cy="263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411" y="352097"/>
            <a:ext cx="1161885" cy="3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EE55401-061F-4722-BC07-659B7CFACAF2}"/>
              </a:ext>
            </a:extLst>
          </p:cNvPr>
          <p:cNvSpPr txBox="1"/>
          <p:nvPr/>
        </p:nvSpPr>
        <p:spPr>
          <a:xfrm>
            <a:off x="5503730" y="5592914"/>
            <a:ext cx="569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SECRETOS DE UNA MENTE MILLONARIA</a:t>
            </a:r>
          </a:p>
          <a:p>
            <a:pPr algn="r"/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s-PE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</a:t>
            </a:r>
            <a:r>
              <a:rPr lang="es-P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PE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Eker</a:t>
            </a:r>
            <a:endParaRPr lang="es-PE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A52C91F-8863-41B6-8651-83ACDEDA0870}"/>
              </a:ext>
            </a:extLst>
          </p:cNvPr>
          <p:cNvSpPr txBox="1"/>
          <p:nvPr/>
        </p:nvSpPr>
        <p:spPr>
          <a:xfrm>
            <a:off x="5597371" y="5131249"/>
            <a:ext cx="435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recomendación de hoy:</a:t>
            </a:r>
          </a:p>
        </p:txBody>
      </p:sp>
      <p:pic>
        <p:nvPicPr>
          <p:cNvPr id="1026" name="Picture 2" descr="Amazon.com: SECRETOS DE LA MENTE MILLONARIA (2013) (Spanish Edition) eBook:  EKER, T. HARV, Renau Bahima, Anna: Kindle Store">
            <a:extLst>
              <a:ext uri="{FF2B5EF4-FFF2-40B4-BE49-F238E27FC236}">
                <a16:creationId xmlns:a16="http://schemas.microsoft.com/office/drawing/2014/main" xmlns="" id="{BE978AFE-1BB4-463F-8957-2C3E69D6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71" y="923637"/>
            <a:ext cx="2493306" cy="397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16BF656A-93C1-48DA-AE59-A0247D4DE728}"/>
              </a:ext>
            </a:extLst>
          </p:cNvPr>
          <p:cNvSpPr txBox="1">
            <a:spLocks/>
          </p:cNvSpPr>
          <p:nvPr/>
        </p:nvSpPr>
        <p:spPr>
          <a:xfrm>
            <a:off x="609600" y="447414"/>
            <a:ext cx="4403271" cy="1144800"/>
          </a:xfrm>
          <a:prstGeom prst="rect">
            <a:avLst/>
          </a:prstGeom>
        </p:spPr>
        <p:txBody>
          <a:bodyPr/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smtClean="0">
                <a:solidFill>
                  <a:srgbClr val="00B050"/>
                </a:solidFill>
              </a:rPr>
              <a:t>Lectura </a:t>
            </a:r>
            <a:br>
              <a:rPr lang="es-PE" sz="3600" b="1" smtClean="0">
                <a:solidFill>
                  <a:srgbClr val="00B050"/>
                </a:solidFill>
              </a:rPr>
            </a:br>
            <a:r>
              <a:rPr lang="es-PE" sz="3600" b="1" smtClean="0">
                <a:solidFill>
                  <a:srgbClr val="00B050"/>
                </a:solidFill>
              </a:rPr>
              <a:t>recomendada</a:t>
            </a:r>
            <a:endParaRPr lang="es-PE" sz="3600" b="1" dirty="0">
              <a:solidFill>
                <a:srgbClr val="00B050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="" xmlns:a16="http://schemas.microsoft.com/office/drawing/2014/main" id="{A35E15C8-5A93-462E-B281-13FCB074E488}"/>
              </a:ext>
            </a:extLst>
          </p:cNvPr>
          <p:cNvSpPr txBox="1">
            <a:spLocks/>
          </p:cNvSpPr>
          <p:nvPr/>
        </p:nvSpPr>
        <p:spPr>
          <a:xfrm>
            <a:off x="609600" y="1793957"/>
            <a:ext cx="4582886" cy="2353500"/>
          </a:xfrm>
          <a:prstGeom prst="rect">
            <a:avLst/>
          </a:prstGeom>
        </p:spPr>
        <p:txBody>
          <a:bodyPr>
            <a:norm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>
              <a:buFont typeface="Arial" panose="020B0604020202020204" pitchFamily="34" charset="0"/>
              <a:buNone/>
            </a:pPr>
            <a:r>
              <a:rPr lang="es-PE" sz="2400" smtClean="0">
                <a:solidFill>
                  <a:srgbClr val="002060"/>
                </a:solidFill>
              </a:rPr>
              <a:t>La lectura es un hábito importante que un networker debe desarrollar. En cada sesión te recomendaremos un libro para empezar tu camino en el negocio multinivel.</a:t>
            </a:r>
            <a:endParaRPr lang="es-PE" sz="2400" dirty="0">
              <a:solidFill>
                <a:srgbClr val="00206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/>
          <a:stretch/>
        </p:blipFill>
        <p:spPr>
          <a:xfrm>
            <a:off x="0" y="0"/>
            <a:ext cx="122031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717091-A8D3-41A1-93E7-504CCD3B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40" y="1536046"/>
            <a:ext cx="10972320" cy="1144800"/>
          </a:xfrm>
        </p:spPr>
        <p:txBody>
          <a:bodyPr/>
          <a:lstStyle/>
          <a:p>
            <a:pPr algn="ctr"/>
            <a:r>
              <a:rPr lang="es-PE" sz="4000" b="1" dirty="0">
                <a:solidFill>
                  <a:srgbClr val="1C9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TE PIERDAS NUESTRA </a:t>
            </a:r>
            <a:br>
              <a:rPr lang="es-PE" sz="4000" b="1" dirty="0">
                <a:solidFill>
                  <a:srgbClr val="1C99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4000" b="1" dirty="0">
                <a:solidFill>
                  <a:srgbClr val="1C9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PRÓXIMA SESIÓN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52B0D22-35B9-44D7-B3B2-834577E0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4" y="3189394"/>
            <a:ext cx="9173592" cy="2449405"/>
          </a:xfrm>
        </p:spPr>
        <p:txBody>
          <a:bodyPr>
            <a:normAutofit fontScale="92500" lnSpcReduction="10000"/>
          </a:bodyPr>
          <a:lstStyle/>
          <a:p>
            <a:pPr marL="108000" indent="0" algn="ctr">
              <a:lnSpc>
                <a:spcPct val="150000"/>
              </a:lnSpc>
              <a:buNone/>
            </a:pPr>
            <a:r>
              <a:rPr lang="es-P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APRENDE A REALIZAR </a:t>
            </a:r>
            <a:r>
              <a:rPr lang="es-PE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ESTRATÉGICOS</a:t>
            </a:r>
            <a:r>
              <a:rPr lang="es-PE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CUMPLIR TUS METAS A CORTO PLAZO Y CONOCE LA IMPORTANCIA DEL </a:t>
            </a:r>
            <a:r>
              <a:rPr lang="es-PE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EDUCATIVO REGIONAL DE TIENS.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673350"/>
            <a:ext cx="7543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256274-F884-4004-AC84-26E4A1B6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00"/>
            <a:ext cx="10972320" cy="1144800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 </a:t>
            </a:r>
            <a:r>
              <a:rPr lang="es-PE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endParaRPr lang="es-PE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80F7260-2289-4D5E-93E2-01A7F93DED9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600" y="1924560"/>
            <a:ext cx="6989685" cy="39772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tiene una amplia gama de productos basados en la Medicina Tradicional China y hechos  a través de procesos de biotecnología de alta calidad.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productos son hechos en base a ingredientes naturales, por tanto no producen casi ningún efecto secundario.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productos </a:t>
            </a:r>
            <a:r>
              <a:rPr lang="es-P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tratan el por qué (desde la raíz) y no el qué (desde los síntomas).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C27A289-DBCB-4E90-AA3D-D293890F3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22" y="1211778"/>
            <a:ext cx="3093898" cy="32030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6F4FBDE-AEFD-4B21-919E-90E06F474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1189" r="-616" b="-1189"/>
          <a:stretch/>
        </p:blipFill>
        <p:spPr>
          <a:xfrm>
            <a:off x="7657973" y="1249878"/>
            <a:ext cx="2241536" cy="32030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9B0DBC1-6F26-42B5-A4E5-FFE17FFCD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67" y="2550006"/>
            <a:ext cx="3093898" cy="32030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256274-F884-4004-AC84-26E4A1B6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 de la salud </a:t>
            </a:r>
            <a:r>
              <a:rPr lang="es-PE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Tiens</a:t>
            </a:r>
            <a:endParaRPr lang="es-PE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3 Grupo">
            <a:extLst>
              <a:ext uri="{FF2B5EF4-FFF2-40B4-BE49-F238E27FC236}">
                <a16:creationId xmlns:a16="http://schemas.microsoft.com/office/drawing/2014/main" xmlns="" id="{CC5E1F7A-63D2-4CCA-B2A4-F1510E962804}"/>
              </a:ext>
            </a:extLst>
          </p:cNvPr>
          <p:cNvGrpSpPr/>
          <p:nvPr/>
        </p:nvGrpSpPr>
        <p:grpSpPr>
          <a:xfrm>
            <a:off x="1519264" y="1599260"/>
            <a:ext cx="9209696" cy="4649139"/>
            <a:chOff x="683568" y="1599261"/>
            <a:chExt cx="8460598" cy="4207814"/>
          </a:xfrm>
        </p:grpSpPr>
        <p:grpSp>
          <p:nvGrpSpPr>
            <p:cNvPr id="7" name="Group 41">
              <a:extLst>
                <a:ext uri="{FF2B5EF4-FFF2-40B4-BE49-F238E27FC236}">
                  <a16:creationId xmlns:a16="http://schemas.microsoft.com/office/drawing/2014/main" xmlns="" id="{F74A967F-DB84-470A-9115-2954B47B4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312" y="2054603"/>
              <a:ext cx="7862854" cy="3752472"/>
              <a:chOff x="748" y="1171"/>
              <a:chExt cx="5496" cy="3149"/>
            </a:xfrm>
          </p:grpSpPr>
          <p:sp>
            <p:nvSpPr>
              <p:cNvPr id="12" name="Oval 31">
                <a:extLst>
                  <a:ext uri="{FF2B5EF4-FFF2-40B4-BE49-F238E27FC236}">
                    <a16:creationId xmlns:a16="http://schemas.microsoft.com/office/drawing/2014/main" xmlns="" id="{1C511DB0-C67C-4AC5-A3CC-BA8B7B2F1B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48" y="2854"/>
                <a:ext cx="863" cy="290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1" lang="zh-CN" altLang="en-US" sz="2400">
                  <a:latin typeface="Century Gothic" pitchFamily="34" charset="0"/>
                  <a:ea typeface="宋体" pitchFamily="2" charset="-122"/>
                </a:endParaRPr>
              </a:p>
            </p:txBody>
          </p:sp>
          <p:sp>
            <p:nvSpPr>
              <p:cNvPr id="13" name="Arc 41">
                <a:extLst>
                  <a:ext uri="{FF2B5EF4-FFF2-40B4-BE49-F238E27FC236}">
                    <a16:creationId xmlns:a16="http://schemas.microsoft.com/office/drawing/2014/main" xmlns="" id="{E0525A2E-2080-4F90-8E61-49E76998BDC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39" y="1389"/>
                <a:ext cx="499" cy="6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4" name="Arc 42">
                <a:extLst>
                  <a:ext uri="{FF2B5EF4-FFF2-40B4-BE49-F238E27FC236}">
                    <a16:creationId xmlns:a16="http://schemas.microsoft.com/office/drawing/2014/main" xmlns="" id="{B46CC4AE-7739-47EF-9A92-C2BCF79BB4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644801" flipH="1">
                <a:off x="825" y="2954"/>
                <a:ext cx="660" cy="71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s-ES"/>
              </a:p>
            </p:txBody>
          </p:sp>
          <p:sp>
            <p:nvSpPr>
              <p:cNvPr id="15" name="Oval 32">
                <a:extLst>
                  <a:ext uri="{FF2B5EF4-FFF2-40B4-BE49-F238E27FC236}">
                    <a16:creationId xmlns:a16="http://schemas.microsoft.com/office/drawing/2014/main" xmlns="" id="{DB589690-EF53-4D97-9B81-86B609C12C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46" y="1933"/>
                <a:ext cx="396" cy="145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1" lang="zh-CN" altLang="en-US" sz="2400">
                  <a:latin typeface="Century Gothic" pitchFamily="34" charset="0"/>
                  <a:ea typeface="宋体" pitchFamily="2" charset="-122"/>
                </a:endParaRPr>
              </a:p>
            </p:txBody>
          </p:sp>
          <p:sp>
            <p:nvSpPr>
              <p:cNvPr id="16" name="Oval 30">
                <a:extLst>
                  <a:ext uri="{FF2B5EF4-FFF2-40B4-BE49-F238E27FC236}">
                    <a16:creationId xmlns:a16="http://schemas.microsoft.com/office/drawing/2014/main" xmlns="" id="{046D924E-8A28-4F74-850D-D46C0B886F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55" y="4030"/>
                <a:ext cx="864" cy="290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1" lang="zh-CN" altLang="en-US" sz="2400">
                  <a:latin typeface="Century Gothic" pitchFamily="34" charset="0"/>
                  <a:ea typeface="宋体" pitchFamily="2" charset="-122"/>
                </a:endParaRPr>
              </a:p>
            </p:txBody>
          </p:sp>
          <p:sp>
            <p:nvSpPr>
              <p:cNvPr id="17" name="Line 43">
                <a:extLst>
                  <a:ext uri="{FF2B5EF4-FFF2-40B4-BE49-F238E27FC236}">
                    <a16:creationId xmlns:a16="http://schemas.microsoft.com/office/drawing/2014/main" xmlns="" id="{744BF9B0-B0E6-4A79-8C62-7CD139994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616"/>
                <a:ext cx="952" cy="499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" name="Line 44">
                <a:extLst>
                  <a:ext uri="{FF2B5EF4-FFF2-40B4-BE49-F238E27FC236}">
                    <a16:creationId xmlns:a16="http://schemas.microsoft.com/office/drawing/2014/main" xmlns="" id="{5F5C6504-35F0-4DE8-BBCD-F265D404E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4" y="2614"/>
                <a:ext cx="1814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xmlns="" id="{524496E4-3230-47B1-A18E-25D23128B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8" y="3067"/>
                <a:ext cx="908" cy="54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" name="Oval 47">
                <a:extLst>
                  <a:ext uri="{FF2B5EF4-FFF2-40B4-BE49-F238E27FC236}">
                    <a16:creationId xmlns:a16="http://schemas.microsoft.com/office/drawing/2014/main" xmlns="" id="{E68887FF-A1E2-4DA6-854F-FA162EC601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15" y="2840"/>
                <a:ext cx="864" cy="290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kumimoji="1" lang="zh-CN" altLang="en-US" sz="2400">
                  <a:latin typeface="Century Gothic" pitchFamily="34" charset="0"/>
                  <a:ea typeface="宋体" pitchFamily="2" charset="-122"/>
                </a:endParaRPr>
              </a:p>
            </p:txBody>
          </p:sp>
          <p:sp>
            <p:nvSpPr>
              <p:cNvPr id="21" name="Text Box 46">
                <a:extLst>
                  <a:ext uri="{FF2B5EF4-FFF2-40B4-BE49-F238E27FC236}">
                    <a16:creationId xmlns:a16="http://schemas.microsoft.com/office/drawing/2014/main" xmlns="" id="{21A85D13-CA17-4A0B-8DA4-35AFEAA3B8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8" y="2433"/>
                <a:ext cx="1826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kumimoji="1" lang="es-ES" altLang="zh-CN" sz="2800" b="1" dirty="0">
                    <a:solidFill>
                      <a:srgbClr val="00B050"/>
                    </a:solidFill>
                    <a:latin typeface="Tahoma" pitchFamily="34" charset="0"/>
                    <a:ea typeface="宋体" pitchFamily="2" charset="-122"/>
                  </a:rPr>
                  <a:t>Prevenir</a:t>
                </a:r>
              </a:p>
            </p:txBody>
          </p:sp>
          <p:sp>
            <p:nvSpPr>
              <p:cNvPr id="22" name="Text Box 48">
                <a:extLst>
                  <a:ext uri="{FF2B5EF4-FFF2-40B4-BE49-F238E27FC236}">
                    <a16:creationId xmlns:a16="http://schemas.microsoft.com/office/drawing/2014/main" xmlns="" id="{C3071335-234C-4544-8573-13AF0BEA23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3" y="1171"/>
                <a:ext cx="1223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1" lang="es-ES" altLang="zh-CN" sz="2400" b="1" dirty="0">
                    <a:solidFill>
                      <a:srgbClr val="002060"/>
                    </a:solidFill>
                    <a:latin typeface="Tahoma" pitchFamily="34" charset="0"/>
                    <a:ea typeface="宋体" pitchFamily="2" charset="-122"/>
                  </a:rPr>
                  <a:t>Limpiar</a:t>
                </a:r>
              </a:p>
            </p:txBody>
          </p:sp>
          <p:sp>
            <p:nvSpPr>
              <p:cNvPr id="23" name="Text Box 49">
                <a:extLst>
                  <a:ext uri="{FF2B5EF4-FFF2-40B4-BE49-F238E27FC236}">
                    <a16:creationId xmlns:a16="http://schemas.microsoft.com/office/drawing/2014/main" xmlns="" id="{EC5DD10E-67A8-438E-8FA2-03410657A0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7" y="2264"/>
                <a:ext cx="1768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1" lang="en-US" altLang="zh-CN" sz="2400" b="1" dirty="0">
                    <a:solidFill>
                      <a:srgbClr val="002060"/>
                    </a:solidFill>
                    <a:latin typeface="Tahoma" pitchFamily="34" charset="0"/>
                    <a:ea typeface="宋体" pitchFamily="2" charset="-122"/>
                  </a:rPr>
                  <a:t>Regular</a:t>
                </a:r>
              </a:p>
            </p:txBody>
          </p:sp>
          <p:sp>
            <p:nvSpPr>
              <p:cNvPr id="24" name="Text Box 50">
                <a:extLst>
                  <a:ext uri="{FF2B5EF4-FFF2-40B4-BE49-F238E27FC236}">
                    <a16:creationId xmlns:a16="http://schemas.microsoft.com/office/drawing/2014/main" xmlns="" id="{B8F773F6-F016-4626-94A0-0B7FE3F76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3" y="3871"/>
                <a:ext cx="1863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1" lang="es-ES" altLang="zh-CN" sz="2400" b="1" dirty="0">
                    <a:solidFill>
                      <a:srgbClr val="002060"/>
                    </a:solidFill>
                    <a:latin typeface="Tahoma" pitchFamily="34" charset="0"/>
                    <a:ea typeface="宋体" pitchFamily="2" charset="-122"/>
                  </a:rPr>
                  <a:t>Suplementar</a:t>
                </a:r>
              </a:p>
            </p:txBody>
          </p:sp>
        </p:grpSp>
        <p:pic>
          <p:nvPicPr>
            <p:cNvPr id="8" name="5 Imagen">
              <a:extLst>
                <a:ext uri="{FF2B5EF4-FFF2-40B4-BE49-F238E27FC236}">
                  <a16:creationId xmlns:a16="http://schemas.microsoft.com/office/drawing/2014/main" xmlns="" id="{F23BD493-10A2-4360-B419-AF962A5B7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28" y="2885919"/>
              <a:ext cx="1800884" cy="1776438"/>
            </a:xfrm>
            <a:prstGeom prst="rect">
              <a:avLst/>
            </a:prstGeom>
          </p:spPr>
        </p:pic>
        <p:pic>
          <p:nvPicPr>
            <p:cNvPr id="9" name="6 Imagen">
              <a:extLst>
                <a:ext uri="{FF2B5EF4-FFF2-40B4-BE49-F238E27FC236}">
                  <a16:creationId xmlns:a16="http://schemas.microsoft.com/office/drawing/2014/main" xmlns="" id="{439DB87F-FA4F-4BD2-9E3E-EFBAAD460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758" y="1599261"/>
              <a:ext cx="1449920" cy="1430238"/>
            </a:xfrm>
            <a:prstGeom prst="rect">
              <a:avLst/>
            </a:prstGeom>
          </p:spPr>
        </p:pic>
        <p:pic>
          <p:nvPicPr>
            <p:cNvPr id="10" name="7 Imagen">
              <a:extLst>
                <a:ext uri="{FF2B5EF4-FFF2-40B4-BE49-F238E27FC236}">
                  <a16:creationId xmlns:a16="http://schemas.microsoft.com/office/drawing/2014/main" xmlns="" id="{EBEDB3BC-01BA-466D-ADAE-9788E1397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992040"/>
              <a:ext cx="1391959" cy="1373064"/>
            </a:xfrm>
            <a:prstGeom prst="rect">
              <a:avLst/>
            </a:prstGeom>
          </p:spPr>
        </p:pic>
        <p:pic>
          <p:nvPicPr>
            <p:cNvPr id="11" name="8 Imagen">
              <a:extLst>
                <a:ext uri="{FF2B5EF4-FFF2-40B4-BE49-F238E27FC236}">
                  <a16:creationId xmlns:a16="http://schemas.microsoft.com/office/drawing/2014/main" xmlns="" id="{6CC1A21F-8B9A-4667-BA1A-DCBB542B5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748" y="4403716"/>
              <a:ext cx="1333335" cy="1315236"/>
            </a:xfrm>
            <a:prstGeom prst="rect">
              <a:avLst/>
            </a:prstGeom>
          </p:spPr>
        </p:pic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1"/>
          <p:cNvSpPr txBox="1"/>
          <p:nvPr/>
        </p:nvSpPr>
        <p:spPr>
          <a:xfrm>
            <a:off x="657841" y="302887"/>
            <a:ext cx="6978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3600">
                <a:solidFill>
                  <a:srgbClr val="17B760"/>
                </a:solidFill>
                <a:latin typeface="Arial"/>
                <a:ea typeface="Arial"/>
                <a:cs typeface="Arial"/>
                <a:sym typeface="Arial"/>
              </a:rPr>
              <a:t>Líneas de Producto</a:t>
            </a:r>
            <a:endParaRPr/>
          </a:p>
        </p:txBody>
      </p:sp>
      <p:sp>
        <p:nvSpPr>
          <p:cNvPr id="2092" name="Google Shape;2092;p1"/>
          <p:cNvSpPr/>
          <p:nvPr/>
        </p:nvSpPr>
        <p:spPr>
          <a:xfrm>
            <a:off x="3685793" y="990527"/>
            <a:ext cx="1975800" cy="4937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1"/>
          <p:cNvSpPr/>
          <p:nvPr/>
        </p:nvSpPr>
        <p:spPr>
          <a:xfrm>
            <a:off x="817862" y="973418"/>
            <a:ext cx="1975800" cy="4954500"/>
          </a:xfrm>
          <a:prstGeom prst="rect">
            <a:avLst/>
          </a:prstGeom>
          <a:solidFill>
            <a:srgbClr val="81D31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1"/>
          <p:cNvSpPr/>
          <p:nvPr/>
        </p:nvSpPr>
        <p:spPr>
          <a:xfrm>
            <a:off x="9395096" y="973417"/>
            <a:ext cx="1975800" cy="49545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1"/>
          <p:cNvSpPr txBox="1"/>
          <p:nvPr/>
        </p:nvSpPr>
        <p:spPr>
          <a:xfrm>
            <a:off x="794826" y="6151923"/>
            <a:ext cx="197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1800">
                <a:solidFill>
                  <a:srgbClr val="81D319"/>
                </a:solidFill>
                <a:latin typeface="Arial"/>
                <a:ea typeface="Arial"/>
                <a:cs typeface="Arial"/>
                <a:sym typeface="Arial"/>
              </a:rPr>
              <a:t>SUPLEMENTOS</a:t>
            </a:r>
            <a:endParaRPr/>
          </a:p>
        </p:txBody>
      </p:sp>
      <p:sp>
        <p:nvSpPr>
          <p:cNvPr id="2096" name="Google Shape;2096;p1"/>
          <p:cNvSpPr txBox="1"/>
          <p:nvPr/>
        </p:nvSpPr>
        <p:spPr>
          <a:xfrm>
            <a:off x="3587771" y="6000751"/>
            <a:ext cx="2171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EQUIPOS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PARA LA SALUD</a:t>
            </a:r>
            <a:endParaRPr/>
          </a:p>
        </p:txBody>
      </p:sp>
      <p:sp>
        <p:nvSpPr>
          <p:cNvPr id="2097" name="Google Shape;2097;p1"/>
          <p:cNvSpPr txBox="1"/>
          <p:nvPr/>
        </p:nvSpPr>
        <p:spPr>
          <a:xfrm>
            <a:off x="9297073" y="6000751"/>
            <a:ext cx="2171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18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CUIDADO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18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PERSONAL</a:t>
            </a:r>
            <a:endParaRPr/>
          </a:p>
        </p:txBody>
      </p:sp>
      <p:sp>
        <p:nvSpPr>
          <p:cNvPr id="2098" name="Google Shape;2098;p1"/>
          <p:cNvSpPr/>
          <p:nvPr/>
        </p:nvSpPr>
        <p:spPr>
          <a:xfrm>
            <a:off x="6469798" y="973418"/>
            <a:ext cx="1975800" cy="4954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1"/>
          <p:cNvSpPr txBox="1"/>
          <p:nvPr/>
        </p:nvSpPr>
        <p:spPr>
          <a:xfrm>
            <a:off x="6308084" y="5998958"/>
            <a:ext cx="2309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LÍNEA DE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PE"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BELLEZA</a:t>
            </a:r>
            <a:endParaRPr/>
          </a:p>
        </p:txBody>
      </p:sp>
      <p:pic>
        <p:nvPicPr>
          <p:cNvPr id="2100" name="Google Shape;21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7200" y="1165227"/>
            <a:ext cx="11468100" cy="46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1" name="Google Shape;210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90360" y="288953"/>
            <a:ext cx="1858942" cy="43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2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2"/>
          <p:cNvSpPr txBox="1"/>
          <p:nvPr>
            <p:ph type="title"/>
          </p:nvPr>
        </p:nvSpPr>
        <p:spPr>
          <a:xfrm>
            <a:off x="609600" y="273600"/>
            <a:ext cx="109722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s-PE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Para tener en cuenta</a:t>
            </a:r>
            <a:endParaRPr/>
          </a:p>
        </p:txBody>
      </p:sp>
      <p:sp>
        <p:nvSpPr>
          <p:cNvPr id="2104" name="Google Shape;2104;p2"/>
          <p:cNvSpPr txBox="1"/>
          <p:nvPr>
            <p:ph type="subTitle"/>
          </p:nvPr>
        </p:nvSpPr>
        <p:spPr>
          <a:xfrm>
            <a:off x="1417800" y="729458"/>
            <a:ext cx="10774200" cy="53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None/>
            </a:pPr>
            <a:r>
              <a:rPr b="0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Los productos Tiens…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1" i="0" lang="es-PE" sz="22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son mágicos:</a:t>
            </a:r>
            <a:r>
              <a:rPr b="1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para que se produzcan cambios significativos en el cuerpo, una persona debe consumir el producto al menos 3 meses.</a:t>
            </a:r>
            <a:endParaRPr/>
          </a:p>
          <a:p>
            <a:pPr indent="-1460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1" i="0" lang="es-PE" sz="22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curan enfermedades:</a:t>
            </a:r>
            <a:r>
              <a:rPr b="1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 objetivo de los productos Tiens es la </a:t>
            </a:r>
            <a:r>
              <a:rPr b="1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prevención</a:t>
            </a:r>
            <a:r>
              <a:rPr b="0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no el tratamiento de enfermedades. </a:t>
            </a:r>
            <a:endParaRPr/>
          </a:p>
          <a:p>
            <a:pPr indent="-1460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1" i="0" lang="es-PE" sz="22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Pueden ser consumidos por cualquier persona:</a:t>
            </a:r>
            <a:r>
              <a:rPr b="0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al SUPLEMENTOS, estos pueden ser consumidos por cualquier persona, no s</a:t>
            </a:r>
            <a:r>
              <a:rPr lang="es-PE" sz="2200">
                <a:solidFill>
                  <a:srgbClr val="002060"/>
                </a:solidFill>
              </a:rPr>
              <a:t>ólo in</a:t>
            </a:r>
            <a:r>
              <a:rPr b="0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por personas que sufran de alguna enfermedad o dolencia.</a:t>
            </a:r>
            <a:endParaRPr/>
          </a:p>
          <a:p>
            <a:pPr indent="-1460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1" i="0" lang="es-PE" sz="22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Pueden ser vendidos por cualquier persona:</a:t>
            </a:r>
            <a:r>
              <a:rPr b="0" i="0" lang="es-PE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no es necesario ser médico para recomendar un producto. Si conoces las  características del producto y las necesidades de tu cliente, puedes recomendar.</a:t>
            </a:r>
            <a:endParaRPr b="1" i="0" sz="2200" u="sng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5" name="Google Shape;210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90360" y="288953"/>
            <a:ext cx="1858942" cy="43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051C6F-4D88-470F-82C8-3BFA53B1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40" y="426000"/>
            <a:ext cx="10972320" cy="1144800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Dosis recomendada</a:t>
            </a: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xmlns="" id="{E04C9511-EA81-4ED5-856F-7A6D3E188DE8}"/>
              </a:ext>
            </a:extLst>
          </p:cNvPr>
          <p:cNvSpPr/>
          <p:nvPr/>
        </p:nvSpPr>
        <p:spPr>
          <a:xfrm>
            <a:off x="5940393" y="2453283"/>
            <a:ext cx="5201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dirty="0">
                <a:solidFill>
                  <a:srgbClr val="002060"/>
                </a:solidFill>
                <a:latin typeface="Arial" panose="020B0604020202020204" pitchFamily="34" charset="0"/>
                <a:ea typeface="Microsoft YaHei" pitchFamily="34" charset="-122"/>
                <a:cs typeface="Arial" panose="020B0604020202020204" pitchFamily="34" charset="0"/>
              </a:rPr>
              <a:t>La dosis recomendada de cada producto está en el frasco del mismo y en el catálogo de productos.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33C3C0A-D3E9-419A-AF50-C783D2EDD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r="6761"/>
          <a:stretch/>
        </p:blipFill>
        <p:spPr>
          <a:xfrm flipH="1">
            <a:off x="756507" y="1711789"/>
            <a:ext cx="4758146" cy="45027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C750237-2726-46D7-B193-28A36D44B33F}"/>
              </a:ext>
            </a:extLst>
          </p:cNvPr>
          <p:cNvSpPr txBox="1"/>
          <p:nvPr/>
        </p:nvSpPr>
        <p:spPr>
          <a:xfrm>
            <a:off x="6096000" y="4572000"/>
            <a:ext cx="5201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solidFill>
                  <a:srgbClr val="53C5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CONSUMAS NI RECOMIENDES MEGADOSIS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