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handoutMasterIdLst>
    <p:handoutMasterId r:id="rId27"/>
  </p:handoutMasterIdLst>
  <p:sldIdLst>
    <p:sldId id="520" r:id="rId2"/>
    <p:sldId id="521" r:id="rId3"/>
    <p:sldId id="522" r:id="rId4"/>
    <p:sldId id="505" r:id="rId5"/>
    <p:sldId id="445" r:id="rId6"/>
    <p:sldId id="436" r:id="rId7"/>
    <p:sldId id="506" r:id="rId8"/>
    <p:sldId id="448" r:id="rId9"/>
    <p:sldId id="508" r:id="rId10"/>
    <p:sldId id="507" r:id="rId11"/>
    <p:sldId id="509" r:id="rId12"/>
    <p:sldId id="457" r:id="rId13"/>
    <p:sldId id="510" r:id="rId14"/>
    <p:sldId id="511" r:id="rId15"/>
    <p:sldId id="476" r:id="rId16"/>
    <p:sldId id="512" r:id="rId17"/>
    <p:sldId id="480" r:id="rId18"/>
    <p:sldId id="513" r:id="rId19"/>
    <p:sldId id="466" r:id="rId20"/>
    <p:sldId id="514" r:id="rId21"/>
    <p:sldId id="479" r:id="rId22"/>
    <p:sldId id="380" r:id="rId23"/>
    <p:sldId id="519" r:id="rId24"/>
    <p:sldId id="527" r:id="rId25"/>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8">
          <p15:clr>
            <a:srgbClr val="A4A3A4"/>
          </p15:clr>
        </p15:guide>
        <p15:guide id="2" pos="383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A085"/>
    <a:srgbClr val="8CBF03"/>
    <a:srgbClr val="27486F"/>
    <a:srgbClr val="E47F2E"/>
    <a:srgbClr val="0F619A"/>
    <a:srgbClr val="171F29"/>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515" autoAdjust="0"/>
    <p:restoredTop sz="93818" autoAdjust="0"/>
  </p:normalViewPr>
  <p:slideViewPr>
    <p:cSldViewPr snapToGrid="0" showGuides="1">
      <p:cViewPr varScale="1">
        <p:scale>
          <a:sx n="65" d="100"/>
          <a:sy n="65" d="100"/>
        </p:scale>
        <p:origin x="510" y="78"/>
      </p:cViewPr>
      <p:guideLst>
        <p:guide orient="horz" pos="2188"/>
        <p:guide pos="3836"/>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2022/4/20</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‹Nº›</a:t>
            </a:fld>
            <a:endParaRPr lang="zh-CN" altLang="en-US"/>
          </a:p>
        </p:txBody>
      </p:sp>
    </p:spTree>
    <p:extLst>
      <p:ext uri="{BB962C8B-B14F-4D97-AF65-F5344CB8AC3E}">
        <p14:creationId xmlns:p14="http://schemas.microsoft.com/office/powerpoint/2010/main" val="1962551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2022/4/20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‹Nº›</a:t>
            </a:fld>
            <a:endParaRPr lang="zh-CN" altLang="en-US"/>
          </a:p>
        </p:txBody>
      </p:sp>
    </p:spTree>
    <p:extLst>
      <p:ext uri="{BB962C8B-B14F-4D97-AF65-F5344CB8AC3E}">
        <p14:creationId xmlns:p14="http://schemas.microsoft.com/office/powerpoint/2010/main" val="4244840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PE" dirty="0"/>
          </a:p>
        </p:txBody>
      </p:sp>
      <p:sp>
        <p:nvSpPr>
          <p:cNvPr id="4" name="3 Marcador de número de diapositiva"/>
          <p:cNvSpPr>
            <a:spLocks noGrp="1"/>
          </p:cNvSpPr>
          <p:nvPr>
            <p:ph type="sldNum" sz="quarter" idx="10"/>
          </p:nvPr>
        </p:nvSpPr>
        <p:spPr/>
        <p:txBody>
          <a:bodyPr/>
          <a:lstStyle/>
          <a:p>
            <a:fld id="{2250259D-A17F-4BF6-9ABE-AEA8831BC935}" type="slidenum">
              <a:rPr lang="es-PE" smtClean="0"/>
              <a:t>1</a:t>
            </a:fld>
            <a:endParaRPr lang="es-PE"/>
          </a:p>
        </p:txBody>
      </p:sp>
    </p:spTree>
    <p:extLst>
      <p:ext uri="{BB962C8B-B14F-4D97-AF65-F5344CB8AC3E}">
        <p14:creationId xmlns:p14="http://schemas.microsoft.com/office/powerpoint/2010/main" val="1200947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4E5C42E6-6A3F-3C41-BD97-DC5DDBEDDE3F}" type="slidenum">
              <a:rPr lang="es-ES_tradnl" smtClean="0"/>
              <a:t>3</a:t>
            </a:fld>
            <a:endParaRPr lang="es-ES_tradnl"/>
          </a:p>
        </p:txBody>
      </p:sp>
    </p:spTree>
    <p:extLst>
      <p:ext uri="{BB962C8B-B14F-4D97-AF65-F5344CB8AC3E}">
        <p14:creationId xmlns:p14="http://schemas.microsoft.com/office/powerpoint/2010/main" val="616105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5" name="图片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2499" y="0"/>
            <a:ext cx="10811991" cy="7207994"/>
          </a:xfrm>
          <a:prstGeom prst="rect">
            <a:avLst/>
          </a:prstGeom>
        </p:spPr>
      </p:pic>
      <p:sp>
        <p:nvSpPr>
          <p:cNvPr id="16" name="矩形 15"/>
          <p:cNvSpPr/>
          <p:nvPr userDrawn="1"/>
        </p:nvSpPr>
        <p:spPr>
          <a:xfrm>
            <a:off x="-5397" y="0"/>
            <a:ext cx="12192000" cy="6870065"/>
          </a:xfrm>
          <a:prstGeom prst="rect">
            <a:avLst/>
          </a:prstGeom>
          <a:gradFill>
            <a:gsLst>
              <a:gs pos="0">
                <a:srgbClr val="8CBF03">
                  <a:alpha val="80000"/>
                </a:srgbClr>
              </a:gs>
              <a:gs pos="100000">
                <a:srgbClr val="16A085"/>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 name="椭圆 16"/>
          <p:cNvSpPr/>
          <p:nvPr userDrawn="1"/>
        </p:nvSpPr>
        <p:spPr>
          <a:xfrm>
            <a:off x="3743643" y="1389730"/>
            <a:ext cx="4705350" cy="47053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8" name="椭圆 17"/>
          <p:cNvSpPr/>
          <p:nvPr userDrawn="1"/>
        </p:nvSpPr>
        <p:spPr>
          <a:xfrm>
            <a:off x="3398838" y="1050640"/>
            <a:ext cx="5383530" cy="5383530"/>
          </a:xfrm>
          <a:prstGeom prst="ellipse">
            <a:avLst/>
          </a:prstGeom>
          <a:noFill/>
          <a:ln>
            <a:solidFill>
              <a:schemeClr val="bg1"/>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9" name="等腰三角形 18"/>
          <p:cNvSpPr/>
          <p:nvPr userDrawn="1"/>
        </p:nvSpPr>
        <p:spPr>
          <a:xfrm rot="5400000">
            <a:off x="-517207" y="2904840"/>
            <a:ext cx="2346960" cy="131254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0" name="等腰三角形 19"/>
          <p:cNvSpPr/>
          <p:nvPr userDrawn="1"/>
        </p:nvSpPr>
        <p:spPr>
          <a:xfrm rot="16200000" flipH="1">
            <a:off x="10362248" y="2892775"/>
            <a:ext cx="2346960" cy="131254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cxnSp>
        <p:nvCxnSpPr>
          <p:cNvPr id="21" name="直接连接符 20"/>
          <p:cNvCxnSpPr>
            <a:stCxn id="19" idx="0"/>
          </p:cNvCxnSpPr>
          <p:nvPr userDrawn="1"/>
        </p:nvCxnSpPr>
        <p:spPr>
          <a:xfrm>
            <a:off x="1312863" y="3561430"/>
            <a:ext cx="986663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363A269-1422-4D05-94FC-9330D0055E1D}" type="datetimeFigureOut">
              <a:rPr lang="zh-CN" altLang="en-US" smtClean="0"/>
              <a:t>2022/4/20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6DCBAFD-7E2D-4483-80FA-043D9E6AEC67}" type="slidenum">
              <a:rPr lang="zh-CN" altLang="en-US" smtClean="0"/>
              <a:t>‹Nº›</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363A269-1422-4D05-94FC-9330D0055E1D}" type="datetimeFigureOut">
              <a:rPr lang="zh-CN" altLang="en-US" smtClean="0"/>
              <a:t>2022/4/20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6DCBAFD-7E2D-4483-80FA-043D9E6AEC67}" type="slidenum">
              <a:rPr lang="zh-CN" altLang="en-US" smtClean="0"/>
              <a:t>‹Nº›</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363A269-1422-4D05-94FC-9330D0055E1D}" type="datetimeFigureOut">
              <a:rPr lang="zh-CN" altLang="en-US" smtClean="0"/>
              <a:t>2022/4/20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6DCBAFD-7E2D-4483-80FA-043D9E6AEC67}" type="slidenum">
              <a:rPr lang="zh-CN" altLang="en-US" smtClean="0"/>
              <a:t>‹Nº›</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363A269-1422-4D05-94FC-9330D0055E1D}" type="datetimeFigureOut">
              <a:rPr lang="zh-CN" altLang="en-US" smtClean="0"/>
              <a:t>2022/4/20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6DCBAFD-7E2D-4483-80FA-043D9E6AEC67}" type="slidenum">
              <a:rPr lang="zh-CN" altLang="en-US" smtClean="0"/>
              <a:t>‹Nº›</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Clic para editar título</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lvl1pPr>
              <a:defRPr/>
            </a:lvl1pPr>
          </a:lstStyle>
          <a:p>
            <a:pPr>
              <a:defRPr/>
            </a:pPr>
            <a:fld id="{DDE2B1A0-DDA8-430C-B6CE-E7C5EAA7395A}" type="datetimeFigureOut">
              <a:rPr lang="es-ES_tradnl"/>
              <a:pPr>
                <a:defRPr/>
              </a:pPr>
              <a:t>20/04/2022</a:t>
            </a:fld>
            <a:endParaRPr lang="es-ES_tradnl"/>
          </a:p>
        </p:txBody>
      </p:sp>
      <p:sp>
        <p:nvSpPr>
          <p:cNvPr id="5" name="Footer Placeholder 4"/>
          <p:cNvSpPr>
            <a:spLocks noGrp="1"/>
          </p:cNvSpPr>
          <p:nvPr>
            <p:ph type="ftr" sz="quarter" idx="11"/>
          </p:nvPr>
        </p:nvSpPr>
        <p:spPr/>
        <p:txBody>
          <a:bodyPr/>
          <a:lstStyle>
            <a:lvl1pPr>
              <a:defRPr/>
            </a:lvl1pPr>
          </a:lstStyle>
          <a:p>
            <a:pPr>
              <a:defRPr/>
            </a:pPr>
            <a:endParaRPr lang="es-ES_tradnl"/>
          </a:p>
        </p:txBody>
      </p:sp>
      <p:sp>
        <p:nvSpPr>
          <p:cNvPr id="6" name="Slide Number Placeholder 5"/>
          <p:cNvSpPr>
            <a:spLocks noGrp="1"/>
          </p:cNvSpPr>
          <p:nvPr>
            <p:ph type="sldNum" sz="quarter" idx="12"/>
          </p:nvPr>
        </p:nvSpPr>
        <p:spPr/>
        <p:txBody>
          <a:bodyPr/>
          <a:lstStyle>
            <a:lvl1pPr>
              <a:defRPr/>
            </a:lvl1pPr>
          </a:lstStyle>
          <a:p>
            <a:pPr>
              <a:defRPr/>
            </a:pPr>
            <a:fld id="{040EE1D2-660B-41C0-9BED-57554F56A499}" type="slidenum">
              <a:rPr lang="es-ES_tradnl" altLang="es-PE"/>
              <a:pPr>
                <a:defRPr/>
              </a:pPr>
              <a:t>‹Nº›</a:t>
            </a:fld>
            <a:endParaRPr lang="es-ES_tradnl" altLang="es-PE"/>
          </a:p>
        </p:txBody>
      </p:sp>
    </p:spTree>
    <p:extLst>
      <p:ext uri="{BB962C8B-B14F-4D97-AF65-F5344CB8AC3E}">
        <p14:creationId xmlns:p14="http://schemas.microsoft.com/office/powerpoint/2010/main" val="17099417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Clic para editar título</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lvl1pPr>
              <a:defRPr/>
            </a:lvl1pPr>
          </a:lstStyle>
          <a:p>
            <a:pPr>
              <a:defRPr/>
            </a:pPr>
            <a:fld id="{4AE75402-4EA1-4B13-B42D-FE85C46C9866}" type="datetimeFigureOut">
              <a:rPr lang="es-ES_tradnl"/>
              <a:pPr>
                <a:defRPr/>
              </a:pPr>
              <a:t>20/04/2022</a:t>
            </a:fld>
            <a:endParaRPr lang="es-ES_tradnl"/>
          </a:p>
        </p:txBody>
      </p:sp>
      <p:sp>
        <p:nvSpPr>
          <p:cNvPr id="5" name="Footer Placeholder 4"/>
          <p:cNvSpPr>
            <a:spLocks noGrp="1"/>
          </p:cNvSpPr>
          <p:nvPr>
            <p:ph type="ftr" sz="quarter" idx="11"/>
          </p:nvPr>
        </p:nvSpPr>
        <p:spPr/>
        <p:txBody>
          <a:bodyPr/>
          <a:lstStyle>
            <a:lvl1pPr>
              <a:defRPr/>
            </a:lvl1pPr>
          </a:lstStyle>
          <a:p>
            <a:pPr>
              <a:defRPr/>
            </a:pPr>
            <a:endParaRPr lang="es-ES_tradnl"/>
          </a:p>
        </p:txBody>
      </p:sp>
      <p:sp>
        <p:nvSpPr>
          <p:cNvPr id="6" name="Slide Number Placeholder 5"/>
          <p:cNvSpPr>
            <a:spLocks noGrp="1"/>
          </p:cNvSpPr>
          <p:nvPr>
            <p:ph type="sldNum" sz="quarter" idx="12"/>
          </p:nvPr>
        </p:nvSpPr>
        <p:spPr/>
        <p:txBody>
          <a:bodyPr/>
          <a:lstStyle>
            <a:lvl1pPr>
              <a:defRPr/>
            </a:lvl1pPr>
          </a:lstStyle>
          <a:p>
            <a:pPr>
              <a:defRPr/>
            </a:pPr>
            <a:fld id="{2175D861-0D72-405F-ABF2-E54AC80E0C1A}" type="slidenum">
              <a:rPr lang="es-ES_tradnl" altLang="es-PE"/>
              <a:pPr>
                <a:defRPr/>
              </a:pPr>
              <a:t>‹Nº›</a:t>
            </a:fld>
            <a:endParaRPr lang="es-ES_tradnl" altLang="es-PE"/>
          </a:p>
        </p:txBody>
      </p:sp>
    </p:spTree>
    <p:extLst>
      <p:ext uri="{BB962C8B-B14F-4D97-AF65-F5344CB8AC3E}">
        <p14:creationId xmlns:p14="http://schemas.microsoft.com/office/powerpoint/2010/main" val="33495599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9" name="Picture Placeholder 8"/>
          <p:cNvSpPr>
            <a:spLocks noGrp="1"/>
          </p:cNvSpPr>
          <p:nvPr>
            <p:ph type="pic" sz="quarter" idx="19"/>
          </p:nvPr>
        </p:nvSpPr>
        <p:spPr>
          <a:xfrm>
            <a:off x="642200" y="1879065"/>
            <a:ext cx="3203659" cy="4185560"/>
          </a:xfrm>
          <a:custGeom>
            <a:avLst/>
            <a:gdLst>
              <a:gd name="connsiteX0" fmla="*/ 0 w 5332472"/>
              <a:gd name="connsiteY0" fmla="*/ 0 h 3469341"/>
              <a:gd name="connsiteX1" fmla="*/ 5332472 w 5332472"/>
              <a:gd name="connsiteY1" fmla="*/ 0 h 3469341"/>
              <a:gd name="connsiteX2" fmla="*/ 5332472 w 5332472"/>
              <a:gd name="connsiteY2" fmla="*/ 3469341 h 3469341"/>
              <a:gd name="connsiteX3" fmla="*/ 0 w 5332472"/>
              <a:gd name="connsiteY3" fmla="*/ 3469341 h 3469341"/>
            </a:gdLst>
            <a:ahLst/>
            <a:cxnLst>
              <a:cxn ang="0">
                <a:pos x="connsiteX0" y="connsiteY0"/>
              </a:cxn>
              <a:cxn ang="0">
                <a:pos x="connsiteX1" y="connsiteY1"/>
              </a:cxn>
              <a:cxn ang="0">
                <a:pos x="connsiteX2" y="connsiteY2"/>
              </a:cxn>
              <a:cxn ang="0">
                <a:pos x="connsiteX3" y="connsiteY3"/>
              </a:cxn>
            </a:cxnLst>
            <a:rect l="l" t="t" r="r" b="b"/>
            <a:pathLst>
              <a:path w="5332472" h="3469341">
                <a:moveTo>
                  <a:pt x="0" y="0"/>
                </a:moveTo>
                <a:lnTo>
                  <a:pt x="5332472" y="0"/>
                </a:lnTo>
                <a:lnTo>
                  <a:pt x="5332472" y="3469341"/>
                </a:lnTo>
                <a:lnTo>
                  <a:pt x="0" y="3469341"/>
                </a:lnTo>
                <a:close/>
              </a:path>
            </a:pathLst>
          </a:custGeom>
        </p:spPr>
        <p:txBody>
          <a:bodyPr rtlCol="0">
            <a:noAutofit/>
          </a:bodyPr>
          <a:lstStyle>
            <a:lvl1pPr marL="0" indent="0">
              <a:buNone/>
              <a:defRPr sz="1200">
                <a:solidFill>
                  <a:schemeClr val="accent1"/>
                </a:solidFill>
              </a:defRPr>
            </a:lvl1pPr>
          </a:lstStyle>
          <a:p>
            <a:pPr lvl="0"/>
            <a:endParaRPr lang="en-US" noProof="0"/>
          </a:p>
        </p:txBody>
      </p:sp>
      <p:sp>
        <p:nvSpPr>
          <p:cNvPr id="4" name="Text Placeholder 13"/>
          <p:cNvSpPr>
            <a:spLocks noGrp="1"/>
          </p:cNvSpPr>
          <p:nvPr>
            <p:ph type="body" sz="quarter" idx="15"/>
          </p:nvPr>
        </p:nvSpPr>
        <p:spPr>
          <a:xfrm>
            <a:off x="642202" y="1122370"/>
            <a:ext cx="9898714" cy="292356"/>
          </a:xfrm>
          <a:prstGeom prst="rect">
            <a:avLst/>
          </a:prstGeom>
        </p:spPr>
        <p:txBody>
          <a:bodyPr/>
          <a:lstStyle>
            <a:lvl1pPr marL="0" indent="0" algn="l">
              <a:buNone/>
              <a:defRPr sz="1400" i="1">
                <a:solidFill>
                  <a:schemeClr val="tx1">
                    <a:lumMod val="50000"/>
                    <a:lumOff val="50000"/>
                  </a:schemeClr>
                </a:solidFill>
                <a:latin typeface="+mj-lt"/>
              </a:defRPr>
            </a:lvl1pPr>
          </a:lstStyle>
          <a:p>
            <a:pPr lvl="0"/>
            <a:r>
              <a:rPr lang="en-US"/>
              <a:t>Click to edit Master text styles</a:t>
            </a:r>
          </a:p>
        </p:txBody>
      </p:sp>
      <p:sp>
        <p:nvSpPr>
          <p:cNvPr id="5" name="Text Placeholder 8"/>
          <p:cNvSpPr>
            <a:spLocks noGrp="1"/>
          </p:cNvSpPr>
          <p:nvPr>
            <p:ph type="body" sz="quarter" idx="16"/>
          </p:nvPr>
        </p:nvSpPr>
        <p:spPr>
          <a:xfrm>
            <a:off x="642200" y="631663"/>
            <a:ext cx="10461123" cy="495300"/>
          </a:xfrm>
          <a:prstGeom prst="rect">
            <a:avLst/>
          </a:prstGeom>
        </p:spPr>
        <p:txBody>
          <a:bodyPr/>
          <a:lstStyle>
            <a:lvl1pPr marL="0" indent="0" algn="l">
              <a:buNone/>
              <a:defRPr sz="3200" b="1">
                <a:solidFill>
                  <a:schemeClr val="accent1"/>
                </a:solidFill>
                <a:latin typeface="Montserrat" panose="00000500000000000000" pitchFamily="50" charset="0"/>
                <a:ea typeface="Lato Black" panose="020F0502020204030203" pitchFamily="34" charset="0"/>
                <a:cs typeface="Lato Black" panose="020F0502020204030203" pitchFamily="34" charset="0"/>
              </a:defRPr>
            </a:lvl1pPr>
          </a:lstStyle>
          <a:p>
            <a:pPr lvl="0"/>
            <a:r>
              <a:rPr lang="en-US"/>
              <a:t>Click to edit Master text styles</a:t>
            </a:r>
          </a:p>
        </p:txBody>
      </p:sp>
    </p:spTree>
    <p:extLst>
      <p:ext uri="{BB962C8B-B14F-4D97-AF65-F5344CB8AC3E}">
        <p14:creationId xmlns:p14="http://schemas.microsoft.com/office/powerpoint/2010/main" val="9357190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47" name="PlaceHolder 1"/>
          <p:cNvSpPr>
            <a:spLocks noGrp="1"/>
          </p:cNvSpPr>
          <p:nvPr>
            <p:ph type="title"/>
          </p:nvPr>
        </p:nvSpPr>
        <p:spPr>
          <a:xfrm>
            <a:off x="838080" y="365040"/>
            <a:ext cx="10515360" cy="1325160"/>
          </a:xfrm>
          <a:prstGeom prst="rect">
            <a:avLst/>
          </a:prstGeom>
        </p:spPr>
        <p:txBody>
          <a:bodyPr lIns="0" tIns="0" rIns="0" bIns="0">
            <a:noAutofit/>
          </a:bodyPr>
          <a:lstStyle/>
          <a:p>
            <a:endParaRPr lang="es-ES"/>
          </a:p>
        </p:txBody>
      </p:sp>
      <p:sp>
        <p:nvSpPr>
          <p:cNvPr id="48" name="PlaceHolder 2"/>
          <p:cNvSpPr>
            <a:spLocks noGrp="1"/>
          </p:cNvSpPr>
          <p:nvPr>
            <p:ph type="subTitle"/>
          </p:nvPr>
        </p:nvSpPr>
        <p:spPr>
          <a:xfrm>
            <a:off x="838080" y="1825560"/>
            <a:ext cx="10515360" cy="4350960"/>
          </a:xfrm>
          <a:prstGeom prst="rect">
            <a:avLst/>
          </a:prstGeom>
        </p:spPr>
        <p:txBody>
          <a:bodyPr lIns="0" tIns="0" rIns="0" bIns="0" anchor="ctr">
            <a:noAutofit/>
          </a:bodyPr>
          <a:lstStyle/>
          <a:p>
            <a:endParaRPr lang="es-PE"/>
          </a:p>
        </p:txBody>
      </p:sp>
    </p:spTree>
    <p:extLst>
      <p:ext uri="{BB962C8B-B14F-4D97-AF65-F5344CB8AC3E}">
        <p14:creationId xmlns:p14="http://schemas.microsoft.com/office/powerpoint/2010/main" val="13971073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5420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14" name="Picture Placeholder 13"/>
          <p:cNvSpPr>
            <a:spLocks noGrp="1"/>
          </p:cNvSpPr>
          <p:nvPr>
            <p:ph type="pic" sz="quarter" idx="11"/>
          </p:nvPr>
        </p:nvSpPr>
        <p:spPr>
          <a:xfrm>
            <a:off x="3411641" y="1626782"/>
            <a:ext cx="2705727" cy="2236914"/>
          </a:xfrm>
          <a:custGeom>
            <a:avLst/>
            <a:gdLst>
              <a:gd name="connsiteX0" fmla="*/ 177063 w 2705727"/>
              <a:gd name="connsiteY0" fmla="*/ 0 h 2236914"/>
              <a:gd name="connsiteX1" fmla="*/ 2528664 w 2705727"/>
              <a:gd name="connsiteY1" fmla="*/ 0 h 2236914"/>
              <a:gd name="connsiteX2" fmla="*/ 2705727 w 2705727"/>
              <a:gd name="connsiteY2" fmla="*/ 177063 h 2236914"/>
              <a:gd name="connsiteX3" fmla="*/ 2705727 w 2705727"/>
              <a:gd name="connsiteY3" fmla="*/ 2236914 h 2236914"/>
              <a:gd name="connsiteX4" fmla="*/ 0 w 2705727"/>
              <a:gd name="connsiteY4" fmla="*/ 2236914 h 2236914"/>
              <a:gd name="connsiteX5" fmla="*/ 0 w 2705727"/>
              <a:gd name="connsiteY5" fmla="*/ 177063 h 2236914"/>
              <a:gd name="connsiteX6" fmla="*/ 177063 w 2705727"/>
              <a:gd name="connsiteY6" fmla="*/ 0 h 223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727" h="2236914">
                <a:moveTo>
                  <a:pt x="177063" y="0"/>
                </a:moveTo>
                <a:lnTo>
                  <a:pt x="2528664" y="0"/>
                </a:lnTo>
                <a:cubicBezTo>
                  <a:pt x="2626453" y="0"/>
                  <a:pt x="2705727" y="79274"/>
                  <a:pt x="2705727" y="177063"/>
                </a:cubicBezTo>
                <a:lnTo>
                  <a:pt x="2705727" y="2236914"/>
                </a:lnTo>
                <a:lnTo>
                  <a:pt x="0" y="2236914"/>
                </a:lnTo>
                <a:lnTo>
                  <a:pt x="0" y="177063"/>
                </a:lnTo>
                <a:cubicBezTo>
                  <a:pt x="0" y="79274"/>
                  <a:pt x="79274" y="0"/>
                  <a:pt x="177063" y="0"/>
                </a:cubicBezTo>
                <a:close/>
              </a:path>
            </a:pathLst>
          </a:custGeom>
          <a:solidFill>
            <a:schemeClr val="bg2">
              <a:lumMod val="85000"/>
            </a:schemeClr>
          </a:solidFill>
        </p:spPr>
        <p:txBody>
          <a:bodyPr rtlCol="0">
            <a:noAutofit/>
          </a:bodyPr>
          <a:lstStyle>
            <a:lvl1pPr>
              <a:defRPr sz="1200"/>
            </a:lvl1pPr>
          </a:lstStyle>
          <a:p>
            <a:pPr lvl="0"/>
            <a:endParaRPr lang="en-US" noProof="0"/>
          </a:p>
        </p:txBody>
      </p:sp>
      <p:sp>
        <p:nvSpPr>
          <p:cNvPr id="18" name="Picture Placeholder 17"/>
          <p:cNvSpPr>
            <a:spLocks noGrp="1"/>
          </p:cNvSpPr>
          <p:nvPr>
            <p:ph type="pic" sz="quarter" idx="12"/>
          </p:nvPr>
        </p:nvSpPr>
        <p:spPr>
          <a:xfrm>
            <a:off x="6271179" y="1626782"/>
            <a:ext cx="2705727" cy="2236914"/>
          </a:xfrm>
          <a:custGeom>
            <a:avLst/>
            <a:gdLst>
              <a:gd name="connsiteX0" fmla="*/ 177063 w 2705727"/>
              <a:gd name="connsiteY0" fmla="*/ 0 h 2236914"/>
              <a:gd name="connsiteX1" fmla="*/ 2528664 w 2705727"/>
              <a:gd name="connsiteY1" fmla="*/ 0 h 2236914"/>
              <a:gd name="connsiteX2" fmla="*/ 2705727 w 2705727"/>
              <a:gd name="connsiteY2" fmla="*/ 177063 h 2236914"/>
              <a:gd name="connsiteX3" fmla="*/ 2705727 w 2705727"/>
              <a:gd name="connsiteY3" fmla="*/ 2236914 h 2236914"/>
              <a:gd name="connsiteX4" fmla="*/ 0 w 2705727"/>
              <a:gd name="connsiteY4" fmla="*/ 2236914 h 2236914"/>
              <a:gd name="connsiteX5" fmla="*/ 0 w 2705727"/>
              <a:gd name="connsiteY5" fmla="*/ 177063 h 2236914"/>
              <a:gd name="connsiteX6" fmla="*/ 177063 w 2705727"/>
              <a:gd name="connsiteY6" fmla="*/ 0 h 223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727" h="2236914">
                <a:moveTo>
                  <a:pt x="177063" y="0"/>
                </a:moveTo>
                <a:lnTo>
                  <a:pt x="2528664" y="0"/>
                </a:lnTo>
                <a:cubicBezTo>
                  <a:pt x="2626453" y="0"/>
                  <a:pt x="2705727" y="79274"/>
                  <a:pt x="2705727" y="177063"/>
                </a:cubicBezTo>
                <a:lnTo>
                  <a:pt x="2705727" y="2236914"/>
                </a:lnTo>
                <a:lnTo>
                  <a:pt x="0" y="2236914"/>
                </a:lnTo>
                <a:lnTo>
                  <a:pt x="0" y="177063"/>
                </a:lnTo>
                <a:cubicBezTo>
                  <a:pt x="0" y="79274"/>
                  <a:pt x="79274" y="0"/>
                  <a:pt x="177063" y="0"/>
                </a:cubicBezTo>
                <a:close/>
              </a:path>
            </a:pathLst>
          </a:custGeom>
          <a:solidFill>
            <a:schemeClr val="bg2">
              <a:lumMod val="85000"/>
            </a:schemeClr>
          </a:solidFill>
        </p:spPr>
        <p:txBody>
          <a:bodyPr rtlCol="0">
            <a:noAutofit/>
          </a:bodyPr>
          <a:lstStyle>
            <a:lvl1pPr>
              <a:defRPr sz="1200"/>
            </a:lvl1pPr>
          </a:lstStyle>
          <a:p>
            <a:pPr lvl="0"/>
            <a:endParaRPr lang="en-US" noProof="0"/>
          </a:p>
        </p:txBody>
      </p:sp>
      <p:sp>
        <p:nvSpPr>
          <p:cNvPr id="13" name="Picture Placeholder 12"/>
          <p:cNvSpPr>
            <a:spLocks noGrp="1"/>
          </p:cNvSpPr>
          <p:nvPr>
            <p:ph type="pic" sz="quarter" idx="10"/>
          </p:nvPr>
        </p:nvSpPr>
        <p:spPr>
          <a:xfrm>
            <a:off x="552103" y="1626782"/>
            <a:ext cx="2705727" cy="2236914"/>
          </a:xfrm>
          <a:custGeom>
            <a:avLst/>
            <a:gdLst>
              <a:gd name="connsiteX0" fmla="*/ 177063 w 2705727"/>
              <a:gd name="connsiteY0" fmla="*/ 0 h 2236914"/>
              <a:gd name="connsiteX1" fmla="*/ 2528664 w 2705727"/>
              <a:gd name="connsiteY1" fmla="*/ 0 h 2236914"/>
              <a:gd name="connsiteX2" fmla="*/ 2705727 w 2705727"/>
              <a:gd name="connsiteY2" fmla="*/ 177063 h 2236914"/>
              <a:gd name="connsiteX3" fmla="*/ 2705727 w 2705727"/>
              <a:gd name="connsiteY3" fmla="*/ 2236914 h 2236914"/>
              <a:gd name="connsiteX4" fmla="*/ 0 w 2705727"/>
              <a:gd name="connsiteY4" fmla="*/ 2236914 h 2236914"/>
              <a:gd name="connsiteX5" fmla="*/ 0 w 2705727"/>
              <a:gd name="connsiteY5" fmla="*/ 177063 h 2236914"/>
              <a:gd name="connsiteX6" fmla="*/ 177063 w 2705727"/>
              <a:gd name="connsiteY6" fmla="*/ 0 h 223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727" h="2236914">
                <a:moveTo>
                  <a:pt x="177063" y="0"/>
                </a:moveTo>
                <a:lnTo>
                  <a:pt x="2528664" y="0"/>
                </a:lnTo>
                <a:cubicBezTo>
                  <a:pt x="2626453" y="0"/>
                  <a:pt x="2705727" y="79274"/>
                  <a:pt x="2705727" y="177063"/>
                </a:cubicBezTo>
                <a:lnTo>
                  <a:pt x="2705727" y="2236914"/>
                </a:lnTo>
                <a:lnTo>
                  <a:pt x="0" y="2236914"/>
                </a:lnTo>
                <a:lnTo>
                  <a:pt x="0" y="177063"/>
                </a:lnTo>
                <a:cubicBezTo>
                  <a:pt x="0" y="79274"/>
                  <a:pt x="79274" y="0"/>
                  <a:pt x="177063" y="0"/>
                </a:cubicBezTo>
                <a:close/>
              </a:path>
            </a:pathLst>
          </a:custGeom>
          <a:solidFill>
            <a:schemeClr val="bg2">
              <a:lumMod val="85000"/>
            </a:schemeClr>
          </a:solidFill>
        </p:spPr>
        <p:txBody>
          <a:bodyPr rtlCol="0">
            <a:noAutofit/>
          </a:bodyPr>
          <a:lstStyle>
            <a:lvl1pPr>
              <a:defRPr sz="1200"/>
            </a:lvl1pPr>
          </a:lstStyle>
          <a:p>
            <a:pPr lvl="0"/>
            <a:endParaRPr lang="en-US" noProof="0"/>
          </a:p>
        </p:txBody>
      </p:sp>
      <p:sp>
        <p:nvSpPr>
          <p:cNvPr id="10" name="Picture Placeholder 13"/>
          <p:cNvSpPr>
            <a:spLocks noGrp="1"/>
          </p:cNvSpPr>
          <p:nvPr>
            <p:ph type="pic" sz="quarter" idx="13"/>
          </p:nvPr>
        </p:nvSpPr>
        <p:spPr>
          <a:xfrm>
            <a:off x="9122631" y="1626782"/>
            <a:ext cx="2705727" cy="2236914"/>
          </a:xfrm>
          <a:custGeom>
            <a:avLst/>
            <a:gdLst>
              <a:gd name="connsiteX0" fmla="*/ 177063 w 2705727"/>
              <a:gd name="connsiteY0" fmla="*/ 0 h 2236914"/>
              <a:gd name="connsiteX1" fmla="*/ 2528664 w 2705727"/>
              <a:gd name="connsiteY1" fmla="*/ 0 h 2236914"/>
              <a:gd name="connsiteX2" fmla="*/ 2705727 w 2705727"/>
              <a:gd name="connsiteY2" fmla="*/ 177063 h 2236914"/>
              <a:gd name="connsiteX3" fmla="*/ 2705727 w 2705727"/>
              <a:gd name="connsiteY3" fmla="*/ 2236914 h 2236914"/>
              <a:gd name="connsiteX4" fmla="*/ 0 w 2705727"/>
              <a:gd name="connsiteY4" fmla="*/ 2236914 h 2236914"/>
              <a:gd name="connsiteX5" fmla="*/ 0 w 2705727"/>
              <a:gd name="connsiteY5" fmla="*/ 177063 h 2236914"/>
              <a:gd name="connsiteX6" fmla="*/ 177063 w 2705727"/>
              <a:gd name="connsiteY6" fmla="*/ 0 h 223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727" h="2236914">
                <a:moveTo>
                  <a:pt x="177063" y="0"/>
                </a:moveTo>
                <a:lnTo>
                  <a:pt x="2528664" y="0"/>
                </a:lnTo>
                <a:cubicBezTo>
                  <a:pt x="2626453" y="0"/>
                  <a:pt x="2705727" y="79274"/>
                  <a:pt x="2705727" y="177063"/>
                </a:cubicBezTo>
                <a:lnTo>
                  <a:pt x="2705727" y="2236914"/>
                </a:lnTo>
                <a:lnTo>
                  <a:pt x="0" y="2236914"/>
                </a:lnTo>
                <a:lnTo>
                  <a:pt x="0" y="177063"/>
                </a:lnTo>
                <a:cubicBezTo>
                  <a:pt x="0" y="79274"/>
                  <a:pt x="79274" y="0"/>
                  <a:pt x="177063" y="0"/>
                </a:cubicBezTo>
                <a:close/>
              </a:path>
            </a:pathLst>
          </a:custGeom>
          <a:solidFill>
            <a:schemeClr val="bg2">
              <a:lumMod val="85000"/>
            </a:schemeClr>
          </a:solidFill>
        </p:spPr>
        <p:txBody>
          <a:bodyPr rtlCol="0">
            <a:noAutofit/>
          </a:bodyPr>
          <a:lstStyle>
            <a:lvl1pPr>
              <a:defRPr sz="1200"/>
            </a:lvl1pPr>
          </a:lstStyle>
          <a:p>
            <a:pPr lvl="0"/>
            <a:endParaRPr lang="en-US" noProof="0"/>
          </a:p>
        </p:txBody>
      </p:sp>
    </p:spTree>
    <p:extLst>
      <p:ext uri="{BB962C8B-B14F-4D97-AF65-F5344CB8AC3E}">
        <p14:creationId xmlns:p14="http://schemas.microsoft.com/office/powerpoint/2010/main" val="2146505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7" name="组合 6"/>
          <p:cNvGrpSpPr/>
          <p:nvPr userDrawn="1"/>
        </p:nvGrpSpPr>
        <p:grpSpPr>
          <a:xfrm>
            <a:off x="275981" y="334416"/>
            <a:ext cx="527532" cy="588817"/>
            <a:chOff x="4374249" y="973953"/>
            <a:chExt cx="5103272" cy="5696145"/>
          </a:xfrm>
        </p:grpSpPr>
        <p:sp>
          <p:nvSpPr>
            <p:cNvPr id="8" name="矩形 7"/>
            <p:cNvSpPr/>
            <p:nvPr/>
          </p:nvSpPr>
          <p:spPr>
            <a:xfrm>
              <a:off x="4374249" y="1566834"/>
              <a:ext cx="3157566" cy="3157566"/>
            </a:xfrm>
            <a:prstGeom prst="rect">
              <a:avLst/>
            </a:prstGeom>
            <a:solidFill>
              <a:srgbClr val="8CBF03"/>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ea typeface="思源黑体"/>
                <a:cs typeface="+mn-ea"/>
                <a:sym typeface="+mn-lt"/>
              </a:endParaRPr>
            </a:p>
          </p:txBody>
        </p:sp>
        <p:sp>
          <p:nvSpPr>
            <p:cNvPr id="9" name="任意多边形: 形状 8"/>
            <p:cNvSpPr/>
            <p:nvPr/>
          </p:nvSpPr>
          <p:spPr>
            <a:xfrm rot="18045744">
              <a:off x="5524857" y="103548"/>
              <a:ext cx="1528870" cy="3269679"/>
            </a:xfrm>
            <a:custGeom>
              <a:avLst/>
              <a:gdLst>
                <a:gd name="connsiteX0" fmla="*/ 0 w 1743090"/>
                <a:gd name="connsiteY0" fmla="*/ 0 h 3727820"/>
                <a:gd name="connsiteX1" fmla="*/ 1743090 w 1743090"/>
                <a:gd name="connsiteY1" fmla="*/ 2928429 h 3727820"/>
                <a:gd name="connsiteX2" fmla="*/ 400095 w 1743090"/>
                <a:gd name="connsiteY2" fmla="*/ 3727820 h 3727820"/>
              </a:gdLst>
              <a:ahLst/>
              <a:cxnLst>
                <a:cxn ang="0">
                  <a:pos x="connsiteX0" y="connsiteY0"/>
                </a:cxn>
                <a:cxn ang="0">
                  <a:pos x="connsiteX1" y="connsiteY1"/>
                </a:cxn>
                <a:cxn ang="0">
                  <a:pos x="connsiteX2" y="connsiteY2"/>
                </a:cxn>
              </a:cxnLst>
              <a:rect l="l" t="t" r="r" b="b"/>
              <a:pathLst>
                <a:path w="1743090" h="3727820">
                  <a:moveTo>
                    <a:pt x="0" y="0"/>
                  </a:moveTo>
                  <a:lnTo>
                    <a:pt x="1743090" y="2928429"/>
                  </a:lnTo>
                  <a:lnTo>
                    <a:pt x="400095" y="3727820"/>
                  </a:lnTo>
                  <a:close/>
                </a:path>
              </a:pathLst>
            </a:custGeom>
            <a:solidFill>
              <a:srgbClr val="16A085"/>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ea typeface="思源黑体"/>
                <a:cs typeface="+mn-cs"/>
              </a:endParaRPr>
            </a:p>
          </p:txBody>
        </p:sp>
        <p:sp>
          <p:nvSpPr>
            <p:cNvPr id="10" name="矩形 9"/>
            <p:cNvSpPr/>
            <p:nvPr/>
          </p:nvSpPr>
          <p:spPr>
            <a:xfrm>
              <a:off x="5586113" y="4724400"/>
              <a:ext cx="1945704" cy="1945698"/>
            </a:xfrm>
            <a:prstGeom prst="rect">
              <a:avLst/>
            </a:prstGeom>
            <a:solidFill>
              <a:srgbClr val="FFFFFF">
                <a:lumMod val="85000"/>
              </a:srgbClr>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ea typeface="思源黑体"/>
                <a:cs typeface="+mn-ea"/>
                <a:sym typeface="+mn-lt"/>
              </a:endParaRPr>
            </a:p>
          </p:txBody>
        </p:sp>
        <p:sp>
          <p:nvSpPr>
            <p:cNvPr id="11" name="矩形 10"/>
            <p:cNvSpPr/>
            <p:nvPr/>
          </p:nvSpPr>
          <p:spPr>
            <a:xfrm>
              <a:off x="7531817" y="1346804"/>
              <a:ext cx="1945704" cy="1945698"/>
            </a:xfrm>
            <a:prstGeom prst="rect">
              <a:avLst/>
            </a:prstGeom>
            <a:solidFill>
              <a:srgbClr val="FFFFFF"/>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ea typeface="思源黑体"/>
                <a:cs typeface="+mn-ea"/>
                <a:sym typeface="+mn-lt"/>
              </a:endParaRPr>
            </a:p>
          </p:txBody>
        </p:sp>
        <p:sp>
          <p:nvSpPr>
            <p:cNvPr id="12" name="矩形 11"/>
            <p:cNvSpPr/>
            <p:nvPr/>
          </p:nvSpPr>
          <p:spPr>
            <a:xfrm>
              <a:off x="7531817" y="3342864"/>
              <a:ext cx="1442586" cy="1442579"/>
            </a:xfrm>
            <a:prstGeom prst="rect">
              <a:avLst/>
            </a:prstGeom>
            <a:solidFill>
              <a:srgbClr val="FFFFFF">
                <a:lumMod val="85000"/>
              </a:srgbClr>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ea typeface="思源黑体"/>
                <a:cs typeface="+mn-ea"/>
                <a:sym typeface="+mn-lt"/>
              </a:endParaRPr>
            </a:p>
          </p:txBody>
        </p:sp>
      </p:grpSp>
      <p:grpSp>
        <p:nvGrpSpPr>
          <p:cNvPr id="13" name="组合 12"/>
          <p:cNvGrpSpPr/>
          <p:nvPr userDrawn="1"/>
        </p:nvGrpSpPr>
        <p:grpSpPr>
          <a:xfrm flipV="1">
            <a:off x="8473134" y="0"/>
            <a:ext cx="3756967" cy="6858000"/>
            <a:chOff x="8473134" y="0"/>
            <a:chExt cx="3756967" cy="6858000"/>
          </a:xfrm>
        </p:grpSpPr>
        <p:grpSp>
          <p:nvGrpSpPr>
            <p:cNvPr id="14" name="组合 13"/>
            <p:cNvGrpSpPr/>
            <p:nvPr userDrawn="1"/>
          </p:nvGrpSpPr>
          <p:grpSpPr>
            <a:xfrm>
              <a:off x="8473134" y="0"/>
              <a:ext cx="3756967" cy="3685263"/>
              <a:chOff x="8473134" y="0"/>
              <a:chExt cx="3756967" cy="3685263"/>
            </a:xfrm>
          </p:grpSpPr>
          <p:sp>
            <p:nvSpPr>
              <p:cNvPr id="18" name="任意多边形: 形状 17"/>
              <p:cNvSpPr/>
              <p:nvPr/>
            </p:nvSpPr>
            <p:spPr>
              <a:xfrm>
                <a:off x="8473134" y="0"/>
                <a:ext cx="3718867" cy="190500"/>
              </a:xfrm>
              <a:custGeom>
                <a:avLst/>
                <a:gdLst>
                  <a:gd name="connsiteX0" fmla="*/ 0 w 3718867"/>
                  <a:gd name="connsiteY0" fmla="*/ 0 h 190500"/>
                  <a:gd name="connsiteX1" fmla="*/ 3718867 w 3718867"/>
                  <a:gd name="connsiteY1" fmla="*/ 0 h 190500"/>
                  <a:gd name="connsiteX2" fmla="*/ 3718867 w 3718867"/>
                  <a:gd name="connsiteY2" fmla="*/ 190500 h 190500"/>
                  <a:gd name="connsiteX3" fmla="*/ 179752 w 3718867"/>
                  <a:gd name="connsiteY3" fmla="*/ 190500 h 190500"/>
                </a:gdLst>
                <a:ahLst/>
                <a:cxnLst>
                  <a:cxn ang="0">
                    <a:pos x="connsiteX0" y="connsiteY0"/>
                  </a:cxn>
                  <a:cxn ang="0">
                    <a:pos x="connsiteX1" y="connsiteY1"/>
                  </a:cxn>
                  <a:cxn ang="0">
                    <a:pos x="connsiteX2" y="connsiteY2"/>
                  </a:cxn>
                  <a:cxn ang="0">
                    <a:pos x="connsiteX3" y="connsiteY3"/>
                  </a:cxn>
                </a:cxnLst>
                <a:rect l="l" t="t" r="r" b="b"/>
                <a:pathLst>
                  <a:path w="3718867" h="190500">
                    <a:moveTo>
                      <a:pt x="0" y="0"/>
                    </a:moveTo>
                    <a:lnTo>
                      <a:pt x="3718867" y="0"/>
                    </a:lnTo>
                    <a:lnTo>
                      <a:pt x="3718867" y="190500"/>
                    </a:lnTo>
                    <a:lnTo>
                      <a:pt x="179752" y="190500"/>
                    </a:lnTo>
                    <a:close/>
                  </a:path>
                </a:pathLst>
              </a:custGeom>
              <a:solidFill>
                <a:srgbClr val="8CBF03"/>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ea typeface="思源黑体"/>
                  <a:cs typeface="+mn-cs"/>
                </a:endParaRPr>
              </a:p>
            </p:txBody>
          </p:sp>
          <p:sp>
            <p:nvSpPr>
              <p:cNvPr id="19" name="任意多边形: 形状 18"/>
              <p:cNvSpPr/>
              <p:nvPr/>
            </p:nvSpPr>
            <p:spPr>
              <a:xfrm rot="5400000">
                <a:off x="10292219" y="1747382"/>
                <a:ext cx="3685263" cy="190500"/>
              </a:xfrm>
              <a:custGeom>
                <a:avLst/>
                <a:gdLst>
                  <a:gd name="connsiteX0" fmla="*/ 0 w 3685263"/>
                  <a:gd name="connsiteY0" fmla="*/ 190500 h 190500"/>
                  <a:gd name="connsiteX1" fmla="*/ 0 w 3685263"/>
                  <a:gd name="connsiteY1" fmla="*/ 0 h 190500"/>
                  <a:gd name="connsiteX2" fmla="*/ 3685263 w 3685263"/>
                  <a:gd name="connsiteY2" fmla="*/ 0 h 190500"/>
                  <a:gd name="connsiteX3" fmla="*/ 3483372 w 3685263"/>
                  <a:gd name="connsiteY3" fmla="*/ 190500 h 190500"/>
                </a:gdLst>
                <a:ahLst/>
                <a:cxnLst>
                  <a:cxn ang="0">
                    <a:pos x="connsiteX0" y="connsiteY0"/>
                  </a:cxn>
                  <a:cxn ang="0">
                    <a:pos x="connsiteX1" y="connsiteY1"/>
                  </a:cxn>
                  <a:cxn ang="0">
                    <a:pos x="connsiteX2" y="connsiteY2"/>
                  </a:cxn>
                  <a:cxn ang="0">
                    <a:pos x="connsiteX3" y="connsiteY3"/>
                  </a:cxn>
                </a:cxnLst>
                <a:rect l="l" t="t" r="r" b="b"/>
                <a:pathLst>
                  <a:path w="3685263" h="190500">
                    <a:moveTo>
                      <a:pt x="0" y="190500"/>
                    </a:moveTo>
                    <a:lnTo>
                      <a:pt x="0" y="0"/>
                    </a:lnTo>
                    <a:lnTo>
                      <a:pt x="3685263" y="0"/>
                    </a:lnTo>
                    <a:lnTo>
                      <a:pt x="3483372" y="190500"/>
                    </a:lnTo>
                    <a:close/>
                  </a:path>
                </a:pathLst>
              </a:custGeom>
              <a:solidFill>
                <a:srgbClr val="8CBF03"/>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ea typeface="思源黑体"/>
                  <a:cs typeface="+mn-cs"/>
                </a:endParaRPr>
              </a:p>
            </p:txBody>
          </p:sp>
        </p:grpSp>
        <p:grpSp>
          <p:nvGrpSpPr>
            <p:cNvPr id="15" name="组合 14"/>
            <p:cNvGrpSpPr/>
            <p:nvPr userDrawn="1"/>
          </p:nvGrpSpPr>
          <p:grpSpPr>
            <a:xfrm flipV="1">
              <a:off x="8473134" y="3172737"/>
              <a:ext cx="3756967" cy="3685263"/>
              <a:chOff x="8473134" y="0"/>
              <a:chExt cx="3756967" cy="3685263"/>
            </a:xfrm>
            <a:solidFill>
              <a:srgbClr val="FFFFFF">
                <a:lumMod val="85000"/>
              </a:srgbClr>
            </a:solidFill>
          </p:grpSpPr>
          <p:sp>
            <p:nvSpPr>
              <p:cNvPr id="16" name="任意多边形: 形状 15"/>
              <p:cNvSpPr/>
              <p:nvPr/>
            </p:nvSpPr>
            <p:spPr>
              <a:xfrm>
                <a:off x="8473134" y="0"/>
                <a:ext cx="3718867" cy="190500"/>
              </a:xfrm>
              <a:custGeom>
                <a:avLst/>
                <a:gdLst>
                  <a:gd name="connsiteX0" fmla="*/ 0 w 3718867"/>
                  <a:gd name="connsiteY0" fmla="*/ 0 h 190500"/>
                  <a:gd name="connsiteX1" fmla="*/ 3718867 w 3718867"/>
                  <a:gd name="connsiteY1" fmla="*/ 0 h 190500"/>
                  <a:gd name="connsiteX2" fmla="*/ 3718867 w 3718867"/>
                  <a:gd name="connsiteY2" fmla="*/ 190500 h 190500"/>
                  <a:gd name="connsiteX3" fmla="*/ 179752 w 3718867"/>
                  <a:gd name="connsiteY3" fmla="*/ 190500 h 190500"/>
                </a:gdLst>
                <a:ahLst/>
                <a:cxnLst>
                  <a:cxn ang="0">
                    <a:pos x="connsiteX0" y="connsiteY0"/>
                  </a:cxn>
                  <a:cxn ang="0">
                    <a:pos x="connsiteX1" y="connsiteY1"/>
                  </a:cxn>
                  <a:cxn ang="0">
                    <a:pos x="connsiteX2" y="connsiteY2"/>
                  </a:cxn>
                  <a:cxn ang="0">
                    <a:pos x="connsiteX3" y="connsiteY3"/>
                  </a:cxn>
                </a:cxnLst>
                <a:rect l="l" t="t" r="r" b="b"/>
                <a:pathLst>
                  <a:path w="3718867" h="190500">
                    <a:moveTo>
                      <a:pt x="0" y="0"/>
                    </a:moveTo>
                    <a:lnTo>
                      <a:pt x="3718867" y="0"/>
                    </a:lnTo>
                    <a:lnTo>
                      <a:pt x="3718867" y="190500"/>
                    </a:lnTo>
                    <a:lnTo>
                      <a:pt x="179752" y="190500"/>
                    </a:lnTo>
                    <a:close/>
                  </a:path>
                </a:pathLst>
              </a:custGeom>
              <a:solidFill>
                <a:srgbClr val="16A085"/>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ea typeface="思源黑体"/>
                  <a:cs typeface="+mn-cs"/>
                </a:endParaRPr>
              </a:p>
            </p:txBody>
          </p:sp>
          <p:sp>
            <p:nvSpPr>
              <p:cNvPr id="17" name="任意多边形: 形状 16"/>
              <p:cNvSpPr/>
              <p:nvPr/>
            </p:nvSpPr>
            <p:spPr>
              <a:xfrm rot="5400000">
                <a:off x="10292219" y="1747382"/>
                <a:ext cx="3685263" cy="190500"/>
              </a:xfrm>
              <a:custGeom>
                <a:avLst/>
                <a:gdLst>
                  <a:gd name="connsiteX0" fmla="*/ 0 w 3685263"/>
                  <a:gd name="connsiteY0" fmla="*/ 190500 h 190500"/>
                  <a:gd name="connsiteX1" fmla="*/ 0 w 3685263"/>
                  <a:gd name="connsiteY1" fmla="*/ 0 h 190500"/>
                  <a:gd name="connsiteX2" fmla="*/ 3685263 w 3685263"/>
                  <a:gd name="connsiteY2" fmla="*/ 0 h 190500"/>
                  <a:gd name="connsiteX3" fmla="*/ 3483372 w 3685263"/>
                  <a:gd name="connsiteY3" fmla="*/ 190500 h 190500"/>
                </a:gdLst>
                <a:ahLst/>
                <a:cxnLst>
                  <a:cxn ang="0">
                    <a:pos x="connsiteX0" y="connsiteY0"/>
                  </a:cxn>
                  <a:cxn ang="0">
                    <a:pos x="connsiteX1" y="connsiteY1"/>
                  </a:cxn>
                  <a:cxn ang="0">
                    <a:pos x="connsiteX2" y="connsiteY2"/>
                  </a:cxn>
                  <a:cxn ang="0">
                    <a:pos x="connsiteX3" y="connsiteY3"/>
                  </a:cxn>
                </a:cxnLst>
                <a:rect l="l" t="t" r="r" b="b"/>
                <a:pathLst>
                  <a:path w="3685263" h="190500">
                    <a:moveTo>
                      <a:pt x="0" y="190500"/>
                    </a:moveTo>
                    <a:lnTo>
                      <a:pt x="0" y="0"/>
                    </a:lnTo>
                    <a:lnTo>
                      <a:pt x="3685263" y="0"/>
                    </a:lnTo>
                    <a:lnTo>
                      <a:pt x="3483372" y="190500"/>
                    </a:lnTo>
                    <a:close/>
                  </a:path>
                </a:pathLst>
              </a:custGeom>
              <a:solidFill>
                <a:srgbClr val="16A085"/>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ea typeface="思源黑体"/>
                  <a:cs typeface="+mn-cs"/>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9975"/>
          <a:stretch>
            <a:fillRect/>
          </a:stretch>
        </p:blipFill>
        <p:spPr>
          <a:xfrm>
            <a:off x="-1" y="0"/>
            <a:ext cx="12188637" cy="6858000"/>
          </a:xfrm>
          <a:prstGeom prst="rect">
            <a:avLst/>
          </a:prstGeom>
        </p:spPr>
      </p:pic>
      <p:sp>
        <p:nvSpPr>
          <p:cNvPr id="8" name="矩形 7"/>
          <p:cNvSpPr/>
          <p:nvPr userDrawn="1"/>
        </p:nvSpPr>
        <p:spPr>
          <a:xfrm>
            <a:off x="0" y="-1"/>
            <a:ext cx="12211397"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9" name="组合 8"/>
          <p:cNvGrpSpPr/>
          <p:nvPr userDrawn="1"/>
        </p:nvGrpSpPr>
        <p:grpSpPr>
          <a:xfrm>
            <a:off x="275981" y="334416"/>
            <a:ext cx="527532" cy="588817"/>
            <a:chOff x="4374249" y="973953"/>
            <a:chExt cx="5103272" cy="5696145"/>
          </a:xfrm>
        </p:grpSpPr>
        <p:sp>
          <p:nvSpPr>
            <p:cNvPr id="10" name="矩形 9"/>
            <p:cNvSpPr/>
            <p:nvPr/>
          </p:nvSpPr>
          <p:spPr>
            <a:xfrm>
              <a:off x="4374249" y="1566834"/>
              <a:ext cx="3157566" cy="3157566"/>
            </a:xfrm>
            <a:prstGeom prst="rect">
              <a:avLst/>
            </a:prstGeom>
            <a:solidFill>
              <a:srgbClr val="8CBF03"/>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ea typeface="思源黑体"/>
                <a:cs typeface="+mn-ea"/>
                <a:sym typeface="+mn-lt"/>
              </a:endParaRPr>
            </a:p>
          </p:txBody>
        </p:sp>
        <p:sp>
          <p:nvSpPr>
            <p:cNvPr id="11" name="任意多边形: 形状 10"/>
            <p:cNvSpPr/>
            <p:nvPr/>
          </p:nvSpPr>
          <p:spPr>
            <a:xfrm rot="18045744">
              <a:off x="5524857" y="103548"/>
              <a:ext cx="1528870" cy="3269679"/>
            </a:xfrm>
            <a:custGeom>
              <a:avLst/>
              <a:gdLst>
                <a:gd name="connsiteX0" fmla="*/ 0 w 1743090"/>
                <a:gd name="connsiteY0" fmla="*/ 0 h 3727820"/>
                <a:gd name="connsiteX1" fmla="*/ 1743090 w 1743090"/>
                <a:gd name="connsiteY1" fmla="*/ 2928429 h 3727820"/>
                <a:gd name="connsiteX2" fmla="*/ 400095 w 1743090"/>
                <a:gd name="connsiteY2" fmla="*/ 3727820 h 3727820"/>
              </a:gdLst>
              <a:ahLst/>
              <a:cxnLst>
                <a:cxn ang="0">
                  <a:pos x="connsiteX0" y="connsiteY0"/>
                </a:cxn>
                <a:cxn ang="0">
                  <a:pos x="connsiteX1" y="connsiteY1"/>
                </a:cxn>
                <a:cxn ang="0">
                  <a:pos x="connsiteX2" y="connsiteY2"/>
                </a:cxn>
              </a:cxnLst>
              <a:rect l="l" t="t" r="r" b="b"/>
              <a:pathLst>
                <a:path w="1743090" h="3727820">
                  <a:moveTo>
                    <a:pt x="0" y="0"/>
                  </a:moveTo>
                  <a:lnTo>
                    <a:pt x="1743090" y="2928429"/>
                  </a:lnTo>
                  <a:lnTo>
                    <a:pt x="400095" y="3727820"/>
                  </a:lnTo>
                  <a:close/>
                </a:path>
              </a:pathLst>
            </a:custGeom>
            <a:solidFill>
              <a:srgbClr val="16A085"/>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ea typeface="思源黑体"/>
                <a:cs typeface="+mn-cs"/>
              </a:endParaRPr>
            </a:p>
          </p:txBody>
        </p:sp>
        <p:sp>
          <p:nvSpPr>
            <p:cNvPr id="12" name="矩形 11"/>
            <p:cNvSpPr/>
            <p:nvPr/>
          </p:nvSpPr>
          <p:spPr>
            <a:xfrm>
              <a:off x="5586113" y="4724400"/>
              <a:ext cx="1945704" cy="1945698"/>
            </a:xfrm>
            <a:prstGeom prst="rect">
              <a:avLst/>
            </a:prstGeom>
            <a:solidFill>
              <a:srgbClr val="FFFFFF">
                <a:lumMod val="85000"/>
              </a:srgbClr>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ea typeface="思源黑体"/>
                <a:cs typeface="+mn-ea"/>
                <a:sym typeface="+mn-lt"/>
              </a:endParaRPr>
            </a:p>
          </p:txBody>
        </p:sp>
        <p:sp>
          <p:nvSpPr>
            <p:cNvPr id="13" name="矩形 12"/>
            <p:cNvSpPr/>
            <p:nvPr/>
          </p:nvSpPr>
          <p:spPr>
            <a:xfrm>
              <a:off x="7531817" y="1346804"/>
              <a:ext cx="1945704" cy="1945698"/>
            </a:xfrm>
            <a:prstGeom prst="rect">
              <a:avLst/>
            </a:prstGeom>
            <a:solidFill>
              <a:srgbClr val="FFFFFF"/>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ea typeface="思源黑体"/>
                <a:cs typeface="+mn-ea"/>
                <a:sym typeface="+mn-lt"/>
              </a:endParaRPr>
            </a:p>
          </p:txBody>
        </p:sp>
        <p:sp>
          <p:nvSpPr>
            <p:cNvPr id="14" name="矩形 13"/>
            <p:cNvSpPr/>
            <p:nvPr/>
          </p:nvSpPr>
          <p:spPr>
            <a:xfrm>
              <a:off x="7531817" y="3342864"/>
              <a:ext cx="1442586" cy="1442579"/>
            </a:xfrm>
            <a:prstGeom prst="rect">
              <a:avLst/>
            </a:prstGeom>
            <a:solidFill>
              <a:srgbClr val="FFFFFF">
                <a:lumMod val="85000"/>
              </a:srgbClr>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ea typeface="思源黑体"/>
                <a:cs typeface="+mn-ea"/>
                <a:sym typeface="+mn-lt"/>
              </a:endParaRPr>
            </a:p>
          </p:txBody>
        </p:sp>
      </p:grpSp>
      <p:grpSp>
        <p:nvGrpSpPr>
          <p:cNvPr id="15" name="组合 14"/>
          <p:cNvGrpSpPr/>
          <p:nvPr userDrawn="1"/>
        </p:nvGrpSpPr>
        <p:grpSpPr>
          <a:xfrm flipV="1">
            <a:off x="8473134" y="0"/>
            <a:ext cx="3756967" cy="6858000"/>
            <a:chOff x="8473134" y="0"/>
            <a:chExt cx="3756967" cy="6858000"/>
          </a:xfrm>
        </p:grpSpPr>
        <p:grpSp>
          <p:nvGrpSpPr>
            <p:cNvPr id="16" name="组合 15"/>
            <p:cNvGrpSpPr/>
            <p:nvPr userDrawn="1"/>
          </p:nvGrpSpPr>
          <p:grpSpPr>
            <a:xfrm>
              <a:off x="8473134" y="0"/>
              <a:ext cx="3756967" cy="3685263"/>
              <a:chOff x="8473134" y="0"/>
              <a:chExt cx="3756967" cy="3685263"/>
            </a:xfrm>
          </p:grpSpPr>
          <p:sp>
            <p:nvSpPr>
              <p:cNvPr id="20" name="任意多边形: 形状 19"/>
              <p:cNvSpPr/>
              <p:nvPr/>
            </p:nvSpPr>
            <p:spPr>
              <a:xfrm>
                <a:off x="8473134" y="0"/>
                <a:ext cx="3718867" cy="190500"/>
              </a:xfrm>
              <a:custGeom>
                <a:avLst/>
                <a:gdLst>
                  <a:gd name="connsiteX0" fmla="*/ 0 w 3718867"/>
                  <a:gd name="connsiteY0" fmla="*/ 0 h 190500"/>
                  <a:gd name="connsiteX1" fmla="*/ 3718867 w 3718867"/>
                  <a:gd name="connsiteY1" fmla="*/ 0 h 190500"/>
                  <a:gd name="connsiteX2" fmla="*/ 3718867 w 3718867"/>
                  <a:gd name="connsiteY2" fmla="*/ 190500 h 190500"/>
                  <a:gd name="connsiteX3" fmla="*/ 179752 w 3718867"/>
                  <a:gd name="connsiteY3" fmla="*/ 190500 h 190500"/>
                </a:gdLst>
                <a:ahLst/>
                <a:cxnLst>
                  <a:cxn ang="0">
                    <a:pos x="connsiteX0" y="connsiteY0"/>
                  </a:cxn>
                  <a:cxn ang="0">
                    <a:pos x="connsiteX1" y="connsiteY1"/>
                  </a:cxn>
                  <a:cxn ang="0">
                    <a:pos x="connsiteX2" y="connsiteY2"/>
                  </a:cxn>
                  <a:cxn ang="0">
                    <a:pos x="connsiteX3" y="connsiteY3"/>
                  </a:cxn>
                </a:cxnLst>
                <a:rect l="l" t="t" r="r" b="b"/>
                <a:pathLst>
                  <a:path w="3718867" h="190500">
                    <a:moveTo>
                      <a:pt x="0" y="0"/>
                    </a:moveTo>
                    <a:lnTo>
                      <a:pt x="3718867" y="0"/>
                    </a:lnTo>
                    <a:lnTo>
                      <a:pt x="3718867" y="190500"/>
                    </a:lnTo>
                    <a:lnTo>
                      <a:pt x="179752" y="190500"/>
                    </a:lnTo>
                    <a:close/>
                  </a:path>
                </a:pathLst>
              </a:custGeom>
              <a:solidFill>
                <a:srgbClr val="8CBF03"/>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ea typeface="思源黑体"/>
                  <a:cs typeface="+mn-cs"/>
                </a:endParaRPr>
              </a:p>
            </p:txBody>
          </p:sp>
          <p:sp>
            <p:nvSpPr>
              <p:cNvPr id="21" name="任意多边形: 形状 20"/>
              <p:cNvSpPr/>
              <p:nvPr/>
            </p:nvSpPr>
            <p:spPr>
              <a:xfrm rot="5400000">
                <a:off x="10292219" y="1747382"/>
                <a:ext cx="3685263" cy="190500"/>
              </a:xfrm>
              <a:custGeom>
                <a:avLst/>
                <a:gdLst>
                  <a:gd name="connsiteX0" fmla="*/ 0 w 3685263"/>
                  <a:gd name="connsiteY0" fmla="*/ 190500 h 190500"/>
                  <a:gd name="connsiteX1" fmla="*/ 0 w 3685263"/>
                  <a:gd name="connsiteY1" fmla="*/ 0 h 190500"/>
                  <a:gd name="connsiteX2" fmla="*/ 3685263 w 3685263"/>
                  <a:gd name="connsiteY2" fmla="*/ 0 h 190500"/>
                  <a:gd name="connsiteX3" fmla="*/ 3483372 w 3685263"/>
                  <a:gd name="connsiteY3" fmla="*/ 190500 h 190500"/>
                </a:gdLst>
                <a:ahLst/>
                <a:cxnLst>
                  <a:cxn ang="0">
                    <a:pos x="connsiteX0" y="connsiteY0"/>
                  </a:cxn>
                  <a:cxn ang="0">
                    <a:pos x="connsiteX1" y="connsiteY1"/>
                  </a:cxn>
                  <a:cxn ang="0">
                    <a:pos x="connsiteX2" y="connsiteY2"/>
                  </a:cxn>
                  <a:cxn ang="0">
                    <a:pos x="connsiteX3" y="connsiteY3"/>
                  </a:cxn>
                </a:cxnLst>
                <a:rect l="l" t="t" r="r" b="b"/>
                <a:pathLst>
                  <a:path w="3685263" h="190500">
                    <a:moveTo>
                      <a:pt x="0" y="190500"/>
                    </a:moveTo>
                    <a:lnTo>
                      <a:pt x="0" y="0"/>
                    </a:lnTo>
                    <a:lnTo>
                      <a:pt x="3685263" y="0"/>
                    </a:lnTo>
                    <a:lnTo>
                      <a:pt x="3483372" y="190500"/>
                    </a:lnTo>
                    <a:close/>
                  </a:path>
                </a:pathLst>
              </a:custGeom>
              <a:solidFill>
                <a:srgbClr val="8CBF03"/>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ea typeface="思源黑体"/>
                  <a:cs typeface="+mn-cs"/>
                </a:endParaRPr>
              </a:p>
            </p:txBody>
          </p:sp>
        </p:grpSp>
        <p:grpSp>
          <p:nvGrpSpPr>
            <p:cNvPr id="17" name="组合 16"/>
            <p:cNvGrpSpPr/>
            <p:nvPr userDrawn="1"/>
          </p:nvGrpSpPr>
          <p:grpSpPr>
            <a:xfrm flipV="1">
              <a:off x="8473134" y="3172737"/>
              <a:ext cx="3756967" cy="3685263"/>
              <a:chOff x="8473134" y="0"/>
              <a:chExt cx="3756967" cy="3685263"/>
            </a:xfrm>
            <a:solidFill>
              <a:srgbClr val="FFFFFF">
                <a:lumMod val="85000"/>
              </a:srgbClr>
            </a:solidFill>
          </p:grpSpPr>
          <p:sp>
            <p:nvSpPr>
              <p:cNvPr id="18" name="任意多边形: 形状 17"/>
              <p:cNvSpPr/>
              <p:nvPr/>
            </p:nvSpPr>
            <p:spPr>
              <a:xfrm>
                <a:off x="8473134" y="0"/>
                <a:ext cx="3718867" cy="190500"/>
              </a:xfrm>
              <a:custGeom>
                <a:avLst/>
                <a:gdLst>
                  <a:gd name="connsiteX0" fmla="*/ 0 w 3718867"/>
                  <a:gd name="connsiteY0" fmla="*/ 0 h 190500"/>
                  <a:gd name="connsiteX1" fmla="*/ 3718867 w 3718867"/>
                  <a:gd name="connsiteY1" fmla="*/ 0 h 190500"/>
                  <a:gd name="connsiteX2" fmla="*/ 3718867 w 3718867"/>
                  <a:gd name="connsiteY2" fmla="*/ 190500 h 190500"/>
                  <a:gd name="connsiteX3" fmla="*/ 179752 w 3718867"/>
                  <a:gd name="connsiteY3" fmla="*/ 190500 h 190500"/>
                </a:gdLst>
                <a:ahLst/>
                <a:cxnLst>
                  <a:cxn ang="0">
                    <a:pos x="connsiteX0" y="connsiteY0"/>
                  </a:cxn>
                  <a:cxn ang="0">
                    <a:pos x="connsiteX1" y="connsiteY1"/>
                  </a:cxn>
                  <a:cxn ang="0">
                    <a:pos x="connsiteX2" y="connsiteY2"/>
                  </a:cxn>
                  <a:cxn ang="0">
                    <a:pos x="connsiteX3" y="connsiteY3"/>
                  </a:cxn>
                </a:cxnLst>
                <a:rect l="l" t="t" r="r" b="b"/>
                <a:pathLst>
                  <a:path w="3718867" h="190500">
                    <a:moveTo>
                      <a:pt x="0" y="0"/>
                    </a:moveTo>
                    <a:lnTo>
                      <a:pt x="3718867" y="0"/>
                    </a:lnTo>
                    <a:lnTo>
                      <a:pt x="3718867" y="190500"/>
                    </a:lnTo>
                    <a:lnTo>
                      <a:pt x="179752" y="190500"/>
                    </a:lnTo>
                    <a:close/>
                  </a:path>
                </a:pathLst>
              </a:custGeom>
              <a:solidFill>
                <a:srgbClr val="16A085"/>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ea typeface="思源黑体"/>
                  <a:cs typeface="+mn-cs"/>
                </a:endParaRPr>
              </a:p>
            </p:txBody>
          </p:sp>
          <p:sp>
            <p:nvSpPr>
              <p:cNvPr id="19" name="任意多边形: 形状 18"/>
              <p:cNvSpPr/>
              <p:nvPr/>
            </p:nvSpPr>
            <p:spPr>
              <a:xfrm rot="5400000">
                <a:off x="10292219" y="1747382"/>
                <a:ext cx="3685263" cy="190500"/>
              </a:xfrm>
              <a:custGeom>
                <a:avLst/>
                <a:gdLst>
                  <a:gd name="connsiteX0" fmla="*/ 0 w 3685263"/>
                  <a:gd name="connsiteY0" fmla="*/ 190500 h 190500"/>
                  <a:gd name="connsiteX1" fmla="*/ 0 w 3685263"/>
                  <a:gd name="connsiteY1" fmla="*/ 0 h 190500"/>
                  <a:gd name="connsiteX2" fmla="*/ 3685263 w 3685263"/>
                  <a:gd name="connsiteY2" fmla="*/ 0 h 190500"/>
                  <a:gd name="connsiteX3" fmla="*/ 3483372 w 3685263"/>
                  <a:gd name="connsiteY3" fmla="*/ 190500 h 190500"/>
                </a:gdLst>
                <a:ahLst/>
                <a:cxnLst>
                  <a:cxn ang="0">
                    <a:pos x="connsiteX0" y="connsiteY0"/>
                  </a:cxn>
                  <a:cxn ang="0">
                    <a:pos x="connsiteX1" y="connsiteY1"/>
                  </a:cxn>
                  <a:cxn ang="0">
                    <a:pos x="connsiteX2" y="connsiteY2"/>
                  </a:cxn>
                  <a:cxn ang="0">
                    <a:pos x="connsiteX3" y="connsiteY3"/>
                  </a:cxn>
                </a:cxnLst>
                <a:rect l="l" t="t" r="r" b="b"/>
                <a:pathLst>
                  <a:path w="3685263" h="190500">
                    <a:moveTo>
                      <a:pt x="0" y="190500"/>
                    </a:moveTo>
                    <a:lnTo>
                      <a:pt x="0" y="0"/>
                    </a:lnTo>
                    <a:lnTo>
                      <a:pt x="3685263" y="0"/>
                    </a:lnTo>
                    <a:lnTo>
                      <a:pt x="3483372" y="190500"/>
                    </a:lnTo>
                    <a:close/>
                  </a:path>
                </a:pathLst>
              </a:custGeom>
              <a:solidFill>
                <a:srgbClr val="16A085"/>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ea typeface="思源黑体"/>
                  <a:cs typeface="+mn-cs"/>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22" name="图片 21" descr="图片包含 看着, 黑暗, 照片, 链&#10;&#10;描述已自动生成"/>
          <p:cNvPicPr>
            <a:picLocks noChangeAspect="1"/>
          </p:cNvPicPr>
          <p:nvPr userDrawn="1"/>
        </p:nvPicPr>
        <p:blipFill>
          <a:blip r:embed="rId2">
            <a:alphaModFix amt="10000"/>
            <a:duotone>
              <a:srgbClr val="009FDE">
                <a:shade val="45000"/>
                <a:satMod val="135000"/>
              </a:srgbClr>
              <a:prstClr val="white"/>
            </a:duotone>
            <a:extLst>
              <a:ext uri="{28A0092B-C50C-407E-A947-70E740481C1C}">
                <a14:useLocalDpi xmlns:a14="http://schemas.microsoft.com/office/drawing/2010/main" val="0"/>
              </a:ext>
            </a:extLst>
          </a:blip>
          <a:srcRect l="2617"/>
          <a:stretch>
            <a:fillRect/>
          </a:stretch>
        </p:blipFill>
        <p:spPr>
          <a:xfrm>
            <a:off x="0" y="770021"/>
            <a:ext cx="17277345" cy="6934200"/>
          </a:xfrm>
          <a:custGeom>
            <a:avLst/>
            <a:gdLst>
              <a:gd name="connsiteX0" fmla="*/ 16780041 w 17309431"/>
              <a:gd name="connsiteY0" fmla="*/ 0 h 6934200"/>
              <a:gd name="connsiteX1" fmla="*/ 17309431 w 17309431"/>
              <a:gd name="connsiteY1" fmla="*/ 0 h 6934200"/>
              <a:gd name="connsiteX2" fmla="*/ 17309431 w 17309431"/>
              <a:gd name="connsiteY2" fmla="*/ 6934200 h 6934200"/>
              <a:gd name="connsiteX3" fmla="*/ 16780041 w 17309431"/>
              <a:gd name="connsiteY3" fmla="*/ 6934200 h 6934200"/>
              <a:gd name="connsiteX4" fmla="*/ 0 w 17309431"/>
              <a:gd name="connsiteY4" fmla="*/ 0 h 6934200"/>
              <a:gd name="connsiteX5" fmla="*/ 12223447 w 17309431"/>
              <a:gd name="connsiteY5" fmla="*/ 0 h 6934200"/>
              <a:gd name="connsiteX6" fmla="*/ 12223447 w 17309431"/>
              <a:gd name="connsiteY6" fmla="*/ 6934200 h 6934200"/>
              <a:gd name="connsiteX7" fmla="*/ 3902241 w 17309431"/>
              <a:gd name="connsiteY7" fmla="*/ 6934200 h 6934200"/>
              <a:gd name="connsiteX8" fmla="*/ 3902241 w 17309431"/>
              <a:gd name="connsiteY8" fmla="*/ 6071936 h 6934200"/>
              <a:gd name="connsiteX9" fmla="*/ 0 w 17309431"/>
              <a:gd name="connsiteY9" fmla="*/ 6071936 h 693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09431" h="6934200">
                <a:moveTo>
                  <a:pt x="16780041" y="0"/>
                </a:moveTo>
                <a:lnTo>
                  <a:pt x="17309431" y="0"/>
                </a:lnTo>
                <a:lnTo>
                  <a:pt x="17309431" y="6934200"/>
                </a:lnTo>
                <a:lnTo>
                  <a:pt x="16780041" y="6934200"/>
                </a:lnTo>
                <a:close/>
                <a:moveTo>
                  <a:pt x="0" y="0"/>
                </a:moveTo>
                <a:lnTo>
                  <a:pt x="12223447" y="0"/>
                </a:lnTo>
                <a:lnTo>
                  <a:pt x="12223447" y="6934200"/>
                </a:lnTo>
                <a:lnTo>
                  <a:pt x="3902241" y="6934200"/>
                </a:lnTo>
                <a:lnTo>
                  <a:pt x="3902241" y="6071936"/>
                </a:lnTo>
                <a:lnTo>
                  <a:pt x="0" y="6071936"/>
                </a:lnTo>
                <a:close/>
              </a:path>
            </a:pathLst>
          </a:custGeom>
        </p:spPr>
      </p:pic>
      <p:grpSp>
        <p:nvGrpSpPr>
          <p:cNvPr id="9" name="组合 8"/>
          <p:cNvGrpSpPr/>
          <p:nvPr userDrawn="1"/>
        </p:nvGrpSpPr>
        <p:grpSpPr>
          <a:xfrm>
            <a:off x="275981" y="334416"/>
            <a:ext cx="527532" cy="588817"/>
            <a:chOff x="4374249" y="973953"/>
            <a:chExt cx="5103272" cy="5696145"/>
          </a:xfrm>
        </p:grpSpPr>
        <p:sp>
          <p:nvSpPr>
            <p:cNvPr id="10" name="矩形 9"/>
            <p:cNvSpPr/>
            <p:nvPr/>
          </p:nvSpPr>
          <p:spPr>
            <a:xfrm>
              <a:off x="4374249" y="1566834"/>
              <a:ext cx="3157566" cy="3157566"/>
            </a:xfrm>
            <a:prstGeom prst="rect">
              <a:avLst/>
            </a:prstGeom>
            <a:solidFill>
              <a:srgbClr val="8CBF03"/>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ea typeface="思源黑体"/>
                <a:cs typeface="+mn-ea"/>
                <a:sym typeface="+mn-lt"/>
              </a:endParaRPr>
            </a:p>
          </p:txBody>
        </p:sp>
        <p:sp>
          <p:nvSpPr>
            <p:cNvPr id="11" name="任意多边形: 形状 10"/>
            <p:cNvSpPr/>
            <p:nvPr/>
          </p:nvSpPr>
          <p:spPr>
            <a:xfrm rot="18045744">
              <a:off x="5524857" y="103548"/>
              <a:ext cx="1528870" cy="3269679"/>
            </a:xfrm>
            <a:custGeom>
              <a:avLst/>
              <a:gdLst>
                <a:gd name="connsiteX0" fmla="*/ 0 w 1743090"/>
                <a:gd name="connsiteY0" fmla="*/ 0 h 3727820"/>
                <a:gd name="connsiteX1" fmla="*/ 1743090 w 1743090"/>
                <a:gd name="connsiteY1" fmla="*/ 2928429 h 3727820"/>
                <a:gd name="connsiteX2" fmla="*/ 400095 w 1743090"/>
                <a:gd name="connsiteY2" fmla="*/ 3727820 h 3727820"/>
              </a:gdLst>
              <a:ahLst/>
              <a:cxnLst>
                <a:cxn ang="0">
                  <a:pos x="connsiteX0" y="connsiteY0"/>
                </a:cxn>
                <a:cxn ang="0">
                  <a:pos x="connsiteX1" y="connsiteY1"/>
                </a:cxn>
                <a:cxn ang="0">
                  <a:pos x="connsiteX2" y="connsiteY2"/>
                </a:cxn>
              </a:cxnLst>
              <a:rect l="l" t="t" r="r" b="b"/>
              <a:pathLst>
                <a:path w="1743090" h="3727820">
                  <a:moveTo>
                    <a:pt x="0" y="0"/>
                  </a:moveTo>
                  <a:lnTo>
                    <a:pt x="1743090" y="2928429"/>
                  </a:lnTo>
                  <a:lnTo>
                    <a:pt x="400095" y="3727820"/>
                  </a:lnTo>
                  <a:close/>
                </a:path>
              </a:pathLst>
            </a:custGeom>
            <a:solidFill>
              <a:srgbClr val="16A085"/>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ea typeface="思源黑体"/>
                <a:cs typeface="+mn-cs"/>
              </a:endParaRPr>
            </a:p>
          </p:txBody>
        </p:sp>
        <p:sp>
          <p:nvSpPr>
            <p:cNvPr id="12" name="矩形 11"/>
            <p:cNvSpPr/>
            <p:nvPr/>
          </p:nvSpPr>
          <p:spPr>
            <a:xfrm>
              <a:off x="5586113" y="4724400"/>
              <a:ext cx="1945704" cy="1945698"/>
            </a:xfrm>
            <a:prstGeom prst="rect">
              <a:avLst/>
            </a:prstGeom>
            <a:solidFill>
              <a:srgbClr val="FFFFFF">
                <a:lumMod val="85000"/>
              </a:srgbClr>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ea typeface="思源黑体"/>
                <a:cs typeface="+mn-ea"/>
                <a:sym typeface="+mn-lt"/>
              </a:endParaRPr>
            </a:p>
          </p:txBody>
        </p:sp>
        <p:sp>
          <p:nvSpPr>
            <p:cNvPr id="13" name="矩形 12"/>
            <p:cNvSpPr/>
            <p:nvPr/>
          </p:nvSpPr>
          <p:spPr>
            <a:xfrm>
              <a:off x="7531817" y="1346804"/>
              <a:ext cx="1945704" cy="1945698"/>
            </a:xfrm>
            <a:prstGeom prst="rect">
              <a:avLst/>
            </a:prstGeom>
            <a:solidFill>
              <a:srgbClr val="FFFFFF"/>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ea typeface="思源黑体"/>
                <a:cs typeface="+mn-ea"/>
                <a:sym typeface="+mn-lt"/>
              </a:endParaRPr>
            </a:p>
          </p:txBody>
        </p:sp>
        <p:sp>
          <p:nvSpPr>
            <p:cNvPr id="14" name="矩形 13"/>
            <p:cNvSpPr/>
            <p:nvPr/>
          </p:nvSpPr>
          <p:spPr>
            <a:xfrm>
              <a:off x="7531817" y="3342864"/>
              <a:ext cx="1442586" cy="1442579"/>
            </a:xfrm>
            <a:prstGeom prst="rect">
              <a:avLst/>
            </a:prstGeom>
            <a:solidFill>
              <a:srgbClr val="FFFFFF">
                <a:lumMod val="85000"/>
              </a:srgbClr>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ea typeface="思源黑体"/>
                <a:cs typeface="+mn-ea"/>
                <a:sym typeface="+mn-lt"/>
              </a:endParaRPr>
            </a:p>
          </p:txBody>
        </p:sp>
      </p:grpSp>
      <p:grpSp>
        <p:nvGrpSpPr>
          <p:cNvPr id="15" name="组合 14"/>
          <p:cNvGrpSpPr/>
          <p:nvPr userDrawn="1"/>
        </p:nvGrpSpPr>
        <p:grpSpPr>
          <a:xfrm flipV="1">
            <a:off x="8473134" y="0"/>
            <a:ext cx="3756967" cy="6858000"/>
            <a:chOff x="8473134" y="0"/>
            <a:chExt cx="3756967" cy="6858000"/>
          </a:xfrm>
        </p:grpSpPr>
        <p:grpSp>
          <p:nvGrpSpPr>
            <p:cNvPr id="16" name="组合 15"/>
            <p:cNvGrpSpPr/>
            <p:nvPr userDrawn="1"/>
          </p:nvGrpSpPr>
          <p:grpSpPr>
            <a:xfrm>
              <a:off x="8473134" y="0"/>
              <a:ext cx="3756967" cy="3685263"/>
              <a:chOff x="8473134" y="0"/>
              <a:chExt cx="3756967" cy="3685263"/>
            </a:xfrm>
          </p:grpSpPr>
          <p:sp>
            <p:nvSpPr>
              <p:cNvPr id="20" name="任意多边形: 形状 19"/>
              <p:cNvSpPr/>
              <p:nvPr/>
            </p:nvSpPr>
            <p:spPr>
              <a:xfrm>
                <a:off x="8473134" y="0"/>
                <a:ext cx="3718867" cy="190500"/>
              </a:xfrm>
              <a:custGeom>
                <a:avLst/>
                <a:gdLst>
                  <a:gd name="connsiteX0" fmla="*/ 0 w 3718867"/>
                  <a:gd name="connsiteY0" fmla="*/ 0 h 190500"/>
                  <a:gd name="connsiteX1" fmla="*/ 3718867 w 3718867"/>
                  <a:gd name="connsiteY1" fmla="*/ 0 h 190500"/>
                  <a:gd name="connsiteX2" fmla="*/ 3718867 w 3718867"/>
                  <a:gd name="connsiteY2" fmla="*/ 190500 h 190500"/>
                  <a:gd name="connsiteX3" fmla="*/ 179752 w 3718867"/>
                  <a:gd name="connsiteY3" fmla="*/ 190500 h 190500"/>
                </a:gdLst>
                <a:ahLst/>
                <a:cxnLst>
                  <a:cxn ang="0">
                    <a:pos x="connsiteX0" y="connsiteY0"/>
                  </a:cxn>
                  <a:cxn ang="0">
                    <a:pos x="connsiteX1" y="connsiteY1"/>
                  </a:cxn>
                  <a:cxn ang="0">
                    <a:pos x="connsiteX2" y="connsiteY2"/>
                  </a:cxn>
                  <a:cxn ang="0">
                    <a:pos x="connsiteX3" y="connsiteY3"/>
                  </a:cxn>
                </a:cxnLst>
                <a:rect l="l" t="t" r="r" b="b"/>
                <a:pathLst>
                  <a:path w="3718867" h="190500">
                    <a:moveTo>
                      <a:pt x="0" y="0"/>
                    </a:moveTo>
                    <a:lnTo>
                      <a:pt x="3718867" y="0"/>
                    </a:lnTo>
                    <a:lnTo>
                      <a:pt x="3718867" y="190500"/>
                    </a:lnTo>
                    <a:lnTo>
                      <a:pt x="179752" y="190500"/>
                    </a:lnTo>
                    <a:close/>
                  </a:path>
                </a:pathLst>
              </a:custGeom>
              <a:solidFill>
                <a:srgbClr val="8CBF03"/>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ea typeface="思源黑体"/>
                  <a:cs typeface="+mn-cs"/>
                </a:endParaRPr>
              </a:p>
            </p:txBody>
          </p:sp>
          <p:sp>
            <p:nvSpPr>
              <p:cNvPr id="21" name="任意多边形: 形状 20"/>
              <p:cNvSpPr/>
              <p:nvPr/>
            </p:nvSpPr>
            <p:spPr>
              <a:xfrm rot="5400000">
                <a:off x="10292219" y="1747382"/>
                <a:ext cx="3685263" cy="190500"/>
              </a:xfrm>
              <a:custGeom>
                <a:avLst/>
                <a:gdLst>
                  <a:gd name="connsiteX0" fmla="*/ 0 w 3685263"/>
                  <a:gd name="connsiteY0" fmla="*/ 190500 h 190500"/>
                  <a:gd name="connsiteX1" fmla="*/ 0 w 3685263"/>
                  <a:gd name="connsiteY1" fmla="*/ 0 h 190500"/>
                  <a:gd name="connsiteX2" fmla="*/ 3685263 w 3685263"/>
                  <a:gd name="connsiteY2" fmla="*/ 0 h 190500"/>
                  <a:gd name="connsiteX3" fmla="*/ 3483372 w 3685263"/>
                  <a:gd name="connsiteY3" fmla="*/ 190500 h 190500"/>
                </a:gdLst>
                <a:ahLst/>
                <a:cxnLst>
                  <a:cxn ang="0">
                    <a:pos x="connsiteX0" y="connsiteY0"/>
                  </a:cxn>
                  <a:cxn ang="0">
                    <a:pos x="connsiteX1" y="connsiteY1"/>
                  </a:cxn>
                  <a:cxn ang="0">
                    <a:pos x="connsiteX2" y="connsiteY2"/>
                  </a:cxn>
                  <a:cxn ang="0">
                    <a:pos x="connsiteX3" y="connsiteY3"/>
                  </a:cxn>
                </a:cxnLst>
                <a:rect l="l" t="t" r="r" b="b"/>
                <a:pathLst>
                  <a:path w="3685263" h="190500">
                    <a:moveTo>
                      <a:pt x="0" y="190500"/>
                    </a:moveTo>
                    <a:lnTo>
                      <a:pt x="0" y="0"/>
                    </a:lnTo>
                    <a:lnTo>
                      <a:pt x="3685263" y="0"/>
                    </a:lnTo>
                    <a:lnTo>
                      <a:pt x="3483372" y="190500"/>
                    </a:lnTo>
                    <a:close/>
                  </a:path>
                </a:pathLst>
              </a:custGeom>
              <a:solidFill>
                <a:srgbClr val="8CBF03"/>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ea typeface="思源黑体"/>
                  <a:cs typeface="+mn-cs"/>
                </a:endParaRPr>
              </a:p>
            </p:txBody>
          </p:sp>
        </p:grpSp>
        <p:grpSp>
          <p:nvGrpSpPr>
            <p:cNvPr id="17" name="组合 16"/>
            <p:cNvGrpSpPr/>
            <p:nvPr userDrawn="1"/>
          </p:nvGrpSpPr>
          <p:grpSpPr>
            <a:xfrm flipV="1">
              <a:off x="8473134" y="3172737"/>
              <a:ext cx="3756967" cy="3685263"/>
              <a:chOff x="8473134" y="0"/>
              <a:chExt cx="3756967" cy="3685263"/>
            </a:xfrm>
            <a:solidFill>
              <a:srgbClr val="FFFFFF">
                <a:lumMod val="85000"/>
              </a:srgbClr>
            </a:solidFill>
          </p:grpSpPr>
          <p:sp>
            <p:nvSpPr>
              <p:cNvPr id="18" name="任意多边形: 形状 17"/>
              <p:cNvSpPr/>
              <p:nvPr/>
            </p:nvSpPr>
            <p:spPr>
              <a:xfrm>
                <a:off x="8473134" y="0"/>
                <a:ext cx="3718867" cy="190500"/>
              </a:xfrm>
              <a:custGeom>
                <a:avLst/>
                <a:gdLst>
                  <a:gd name="connsiteX0" fmla="*/ 0 w 3718867"/>
                  <a:gd name="connsiteY0" fmla="*/ 0 h 190500"/>
                  <a:gd name="connsiteX1" fmla="*/ 3718867 w 3718867"/>
                  <a:gd name="connsiteY1" fmla="*/ 0 h 190500"/>
                  <a:gd name="connsiteX2" fmla="*/ 3718867 w 3718867"/>
                  <a:gd name="connsiteY2" fmla="*/ 190500 h 190500"/>
                  <a:gd name="connsiteX3" fmla="*/ 179752 w 3718867"/>
                  <a:gd name="connsiteY3" fmla="*/ 190500 h 190500"/>
                </a:gdLst>
                <a:ahLst/>
                <a:cxnLst>
                  <a:cxn ang="0">
                    <a:pos x="connsiteX0" y="connsiteY0"/>
                  </a:cxn>
                  <a:cxn ang="0">
                    <a:pos x="connsiteX1" y="connsiteY1"/>
                  </a:cxn>
                  <a:cxn ang="0">
                    <a:pos x="connsiteX2" y="connsiteY2"/>
                  </a:cxn>
                  <a:cxn ang="0">
                    <a:pos x="connsiteX3" y="connsiteY3"/>
                  </a:cxn>
                </a:cxnLst>
                <a:rect l="l" t="t" r="r" b="b"/>
                <a:pathLst>
                  <a:path w="3718867" h="190500">
                    <a:moveTo>
                      <a:pt x="0" y="0"/>
                    </a:moveTo>
                    <a:lnTo>
                      <a:pt x="3718867" y="0"/>
                    </a:lnTo>
                    <a:lnTo>
                      <a:pt x="3718867" y="190500"/>
                    </a:lnTo>
                    <a:lnTo>
                      <a:pt x="179752" y="190500"/>
                    </a:lnTo>
                    <a:close/>
                  </a:path>
                </a:pathLst>
              </a:custGeom>
              <a:solidFill>
                <a:srgbClr val="16A085"/>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ea typeface="思源黑体"/>
                  <a:cs typeface="+mn-cs"/>
                </a:endParaRPr>
              </a:p>
            </p:txBody>
          </p:sp>
          <p:sp>
            <p:nvSpPr>
              <p:cNvPr id="19" name="任意多边形: 形状 18"/>
              <p:cNvSpPr/>
              <p:nvPr/>
            </p:nvSpPr>
            <p:spPr>
              <a:xfrm rot="5400000">
                <a:off x="10292219" y="1747382"/>
                <a:ext cx="3685263" cy="190500"/>
              </a:xfrm>
              <a:custGeom>
                <a:avLst/>
                <a:gdLst>
                  <a:gd name="connsiteX0" fmla="*/ 0 w 3685263"/>
                  <a:gd name="connsiteY0" fmla="*/ 190500 h 190500"/>
                  <a:gd name="connsiteX1" fmla="*/ 0 w 3685263"/>
                  <a:gd name="connsiteY1" fmla="*/ 0 h 190500"/>
                  <a:gd name="connsiteX2" fmla="*/ 3685263 w 3685263"/>
                  <a:gd name="connsiteY2" fmla="*/ 0 h 190500"/>
                  <a:gd name="connsiteX3" fmla="*/ 3483372 w 3685263"/>
                  <a:gd name="connsiteY3" fmla="*/ 190500 h 190500"/>
                </a:gdLst>
                <a:ahLst/>
                <a:cxnLst>
                  <a:cxn ang="0">
                    <a:pos x="connsiteX0" y="connsiteY0"/>
                  </a:cxn>
                  <a:cxn ang="0">
                    <a:pos x="connsiteX1" y="connsiteY1"/>
                  </a:cxn>
                  <a:cxn ang="0">
                    <a:pos x="connsiteX2" y="connsiteY2"/>
                  </a:cxn>
                  <a:cxn ang="0">
                    <a:pos x="connsiteX3" y="connsiteY3"/>
                  </a:cxn>
                </a:cxnLst>
                <a:rect l="l" t="t" r="r" b="b"/>
                <a:pathLst>
                  <a:path w="3685263" h="190500">
                    <a:moveTo>
                      <a:pt x="0" y="190500"/>
                    </a:moveTo>
                    <a:lnTo>
                      <a:pt x="0" y="0"/>
                    </a:lnTo>
                    <a:lnTo>
                      <a:pt x="3685263" y="0"/>
                    </a:lnTo>
                    <a:lnTo>
                      <a:pt x="3483372" y="190500"/>
                    </a:lnTo>
                    <a:close/>
                  </a:path>
                </a:pathLst>
              </a:custGeom>
              <a:solidFill>
                <a:srgbClr val="16A085"/>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ea typeface="思源黑体"/>
                  <a:cs typeface="+mn-cs"/>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9" name="图片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2499" y="0"/>
            <a:ext cx="10811991" cy="7207994"/>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比较">
    <p:spTree>
      <p:nvGrpSpPr>
        <p:cNvPr id="1" name=""/>
        <p:cNvGrpSpPr/>
        <p:nvPr/>
      </p:nvGrpSpPr>
      <p:grpSpPr>
        <a:xfrm>
          <a:off x="0" y="0"/>
          <a:ext cx="0" cy="0"/>
          <a:chOff x="0" y="0"/>
          <a:chExt cx="0" cy="0"/>
        </a:xfrm>
      </p:grpSpPr>
      <p:pic>
        <p:nvPicPr>
          <p:cNvPr id="19" name="图片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2499" y="0"/>
            <a:ext cx="10811991" cy="7207994"/>
          </a:xfrm>
          <a:prstGeom prst="rect">
            <a:avLst/>
          </a:prstGeom>
        </p:spPr>
      </p:pic>
      <p:sp>
        <p:nvSpPr>
          <p:cNvPr id="3" name="矩形 2"/>
          <p:cNvSpPr/>
          <p:nvPr userDrawn="1"/>
        </p:nvSpPr>
        <p:spPr>
          <a:xfrm>
            <a:off x="0" y="-1"/>
            <a:ext cx="12211397"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9" name="图片 18"/>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tretch>
            <a:fillRect/>
          </a:stretch>
        </p:blipFill>
        <p:spPr>
          <a:xfrm>
            <a:off x="952499" y="0"/>
            <a:ext cx="10811991" cy="7207994"/>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63A269-1422-4D05-94FC-9330D0055E1D}" type="datetimeFigureOut">
              <a:rPr lang="zh-CN" altLang="en-US" smtClean="0"/>
              <a:t>2022/4/20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DCBAFD-7E2D-4483-80FA-043D9E6AEC67}" type="slidenum">
              <a:rPr lang="zh-CN" altLang="en-US" smtClean="0"/>
              <a:t>‹Nº›</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5" r:id="rId16"/>
    <p:sldLayoutId id="2147483666" r:id="rId17"/>
    <p:sldLayoutId id="2147483667" r:id="rId18"/>
    <p:sldLayoutId id="2147483668"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jpeg"/><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1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png"/><Relationship Id="rId1" Type="http://schemas.openxmlformats.org/officeDocument/2006/relationships/slideLayout" Target="../slideLayouts/slideLayout5.xml"/><Relationship Id="rId6" Type="http://schemas.openxmlformats.org/officeDocument/2006/relationships/image" Target="../media/image46.jpeg"/><Relationship Id="rId5" Type="http://schemas.openxmlformats.org/officeDocument/2006/relationships/image" Target="../media/image45.jpeg"/><Relationship Id="rId10" Type="http://schemas.openxmlformats.org/officeDocument/2006/relationships/image" Target="../media/image8.png"/><Relationship Id="rId4" Type="http://schemas.openxmlformats.org/officeDocument/2006/relationships/image" Target="../media/image44.jpeg"/><Relationship Id="rId9" Type="http://schemas.openxmlformats.org/officeDocument/2006/relationships/image" Target="../media/image49.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1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6.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8.png"/><Relationship Id="rId4" Type="http://schemas.openxmlformats.org/officeDocument/2006/relationships/image" Target="../media/image59.jpeg"/></Relationships>
</file>

<file path=ppt/slides/_rels/slide18.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22.png"/><Relationship Id="rId2" Type="http://schemas.openxmlformats.org/officeDocument/2006/relationships/image" Target="../media/image60.jpeg"/><Relationship Id="rId1" Type="http://schemas.openxmlformats.org/officeDocument/2006/relationships/slideLayout" Target="../slideLayouts/slideLayout1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68.png"/><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9.xml"/><Relationship Id="rId5" Type="http://schemas.openxmlformats.org/officeDocument/2006/relationships/image" Target="../media/image9.jpe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70.jpe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Layout" Target="../slideLayouts/slideLayout15.xml"/><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25.jpeg"/><Relationship Id="rId5" Type="http://schemas.openxmlformats.org/officeDocument/2006/relationships/image" Target="../media/image20.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1.wdp"/><Relationship Id="rId7" Type="http://schemas.openxmlformats.org/officeDocument/2006/relationships/image" Target="../media/image8.png"/><Relationship Id="rId2" Type="http://schemas.openxmlformats.org/officeDocument/2006/relationships/image" Target="../media/image26.png"/><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19.png"/><Relationship Id="rId2" Type="http://schemas.openxmlformats.org/officeDocument/2006/relationships/image" Target="../media/image30.jpeg"/><Relationship Id="rId1" Type="http://schemas.openxmlformats.org/officeDocument/2006/relationships/slideLayout" Target="../slideLayouts/slideLayout16.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52400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7472"/>
          <a:stretch/>
        </p:blipFill>
        <p:spPr bwMode="auto">
          <a:xfrm>
            <a:off x="1929557" y="2032356"/>
            <a:ext cx="8353425" cy="2793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7722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Imagen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p:cNvSpPr/>
          <p:nvPr/>
        </p:nvSpPr>
        <p:spPr>
          <a:xfrm>
            <a:off x="928688" y="792163"/>
            <a:ext cx="10334625" cy="5567362"/>
          </a:xfrm>
          <a:prstGeom prst="rect">
            <a:avLst/>
          </a:prstGeom>
          <a:solidFill>
            <a:schemeClr val="accent5">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5" name="Rounded Rectangle 6"/>
          <p:cNvSpPr/>
          <p:nvPr/>
        </p:nvSpPr>
        <p:spPr>
          <a:xfrm>
            <a:off x="1336675" y="560388"/>
            <a:ext cx="3752850" cy="6032500"/>
          </a:xfrm>
          <a:prstGeom prst="roundRect">
            <a:avLst>
              <a:gd name="adj" fmla="val 2815"/>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7" name="CustomShape 1"/>
          <p:cNvSpPr/>
          <p:nvPr/>
        </p:nvSpPr>
        <p:spPr>
          <a:xfrm>
            <a:off x="5499100" y="2836863"/>
            <a:ext cx="5160963" cy="316865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2000"/>
              </a:lnSpc>
              <a:buClr>
                <a:srgbClr val="FFFF00"/>
              </a:buClr>
              <a:buFont typeface="Wingdings" panose="05000000000000000000" pitchFamily="2" charset="2"/>
              <a:buChar char="§"/>
              <a:defRPr/>
            </a:pPr>
            <a:r>
              <a:rPr lang="es-PE" altLang="es-PE">
                <a:solidFill>
                  <a:schemeClr val="bg1"/>
                </a:solidFill>
                <a:latin typeface="Arial" panose="020B0604020202020204" pitchFamily="34" charset="0"/>
                <a:cs typeface="Arial" panose="020B0604020202020204" pitchFamily="34" charset="0"/>
              </a:rPr>
              <a:t>Tiene capacidad natural para combatir los radicales libres, infecciones e inflamaciones. </a:t>
            </a:r>
          </a:p>
          <a:p>
            <a:pPr eaLnBrk="1" hangingPunct="1">
              <a:lnSpc>
                <a:spcPts val="2000"/>
              </a:lnSpc>
              <a:buClr>
                <a:srgbClr val="FFFF00"/>
              </a:buClr>
              <a:buFont typeface="Wingdings" panose="05000000000000000000" pitchFamily="2" charset="2"/>
              <a:buChar char="§"/>
              <a:defRPr/>
            </a:pPr>
            <a:endParaRPr lang="es-PE" altLang="es-PE">
              <a:solidFill>
                <a:schemeClr val="bg1"/>
              </a:solidFill>
              <a:latin typeface="Arial" panose="020B0604020202020204" pitchFamily="34" charset="0"/>
              <a:cs typeface="Arial" panose="020B0604020202020204" pitchFamily="34" charset="0"/>
            </a:endParaRPr>
          </a:p>
          <a:p>
            <a:pPr eaLnBrk="1" hangingPunct="1">
              <a:lnSpc>
                <a:spcPts val="2000"/>
              </a:lnSpc>
              <a:buClr>
                <a:srgbClr val="FFFF00"/>
              </a:buClr>
              <a:buFont typeface="Wingdings" panose="05000000000000000000" pitchFamily="2" charset="2"/>
              <a:buChar char="§"/>
              <a:defRPr/>
            </a:pPr>
            <a:r>
              <a:rPr lang="es-PE" altLang="es-PE">
                <a:solidFill>
                  <a:schemeClr val="bg1"/>
                </a:solidFill>
                <a:latin typeface="Arial" panose="020B0604020202020204" pitchFamily="34" charset="0"/>
                <a:cs typeface="Arial" panose="020B0604020202020204" pitchFamily="34" charset="0"/>
              </a:rPr>
              <a:t>Contrarresta los efectos del estrés oxidativo, esto hace que las células del organismo envejezcan más lentamente y sean menos propensas a contraer enfermedades.</a:t>
            </a:r>
          </a:p>
          <a:p>
            <a:pPr eaLnBrk="1" hangingPunct="1">
              <a:lnSpc>
                <a:spcPts val="2000"/>
              </a:lnSpc>
              <a:buClr>
                <a:srgbClr val="FFFF00"/>
              </a:buClr>
              <a:buFont typeface="Wingdings" panose="05000000000000000000" pitchFamily="2" charset="2"/>
              <a:buChar char="§"/>
              <a:defRPr/>
            </a:pPr>
            <a:endParaRPr lang="es-PE" altLang="es-PE">
              <a:solidFill>
                <a:schemeClr val="bg1"/>
              </a:solidFill>
              <a:latin typeface="Arial" panose="020B0604020202020204" pitchFamily="34" charset="0"/>
              <a:cs typeface="Arial" panose="020B0604020202020204" pitchFamily="34" charset="0"/>
            </a:endParaRPr>
          </a:p>
          <a:p>
            <a:pPr eaLnBrk="1" hangingPunct="1">
              <a:lnSpc>
                <a:spcPts val="2000"/>
              </a:lnSpc>
              <a:buClr>
                <a:srgbClr val="FFFF00"/>
              </a:buClr>
              <a:buFont typeface="Wingdings" panose="05000000000000000000" pitchFamily="2" charset="2"/>
              <a:buChar char="§"/>
              <a:defRPr/>
            </a:pPr>
            <a:r>
              <a:rPr lang="es-PE" altLang="es-PE">
                <a:solidFill>
                  <a:schemeClr val="bg1"/>
                </a:solidFill>
                <a:latin typeface="Arial" panose="020B0604020202020204" pitchFamily="34" charset="0"/>
                <a:cs typeface="Arial" panose="020B0604020202020204" pitchFamily="34" charset="0"/>
              </a:rPr>
              <a:t>Actúa como un protector cardiaco protegiendo el corazón, al mismo tiempo que reduce los niveles de colesterol LDL.</a:t>
            </a:r>
          </a:p>
          <a:p>
            <a:pPr eaLnBrk="1" hangingPunct="1">
              <a:lnSpc>
                <a:spcPts val="2000"/>
              </a:lnSpc>
              <a:buClr>
                <a:srgbClr val="806000"/>
              </a:buClr>
              <a:buFont typeface="Arial" panose="020B0604020202020204" pitchFamily="34" charset="0"/>
              <a:buChar char="•"/>
              <a:defRPr/>
            </a:pPr>
            <a:endParaRPr lang="es-PE" altLang="es-PE">
              <a:solidFill>
                <a:schemeClr val="bg1"/>
              </a:solidFill>
              <a:latin typeface="Arial" panose="020B0604020202020204" pitchFamily="34" charset="0"/>
              <a:cs typeface="Arial" panose="020B0604020202020204" pitchFamily="34" charset="0"/>
            </a:endParaRPr>
          </a:p>
        </p:txBody>
      </p:sp>
      <p:sp>
        <p:nvSpPr>
          <p:cNvPr id="9" name="Rectángulo 8"/>
          <p:cNvSpPr/>
          <p:nvPr/>
        </p:nvSpPr>
        <p:spPr>
          <a:xfrm>
            <a:off x="5838825" y="1476375"/>
            <a:ext cx="4656138" cy="862013"/>
          </a:xfrm>
          <a:prstGeom prst="rect">
            <a:avLst/>
          </a:prstGeom>
        </p:spPr>
        <p:txBody>
          <a:bodyPr>
            <a:spAutoFit/>
          </a:bodyPr>
          <a:lstStyle/>
          <a:p>
            <a:pPr marL="360" algn="ctr" eaLnBrk="1" fontAlgn="auto" hangingPunct="1">
              <a:lnSpc>
                <a:spcPts val="2001"/>
              </a:lnSpc>
              <a:spcBef>
                <a:spcPts val="0"/>
              </a:spcBef>
              <a:spcAft>
                <a:spcPts val="0"/>
              </a:spcAft>
              <a:buClr>
                <a:srgbClr val="806000"/>
              </a:buClr>
              <a:defRPr/>
            </a:pPr>
            <a:r>
              <a:rPr lang="es-PE" sz="2000" b="1" spc="-1" dirty="0">
                <a:solidFill>
                  <a:srgbClr val="FFFF00"/>
                </a:solidFill>
                <a:latin typeface="Arial" charset="0"/>
                <a:ea typeface="Arial" charset="0"/>
                <a:cs typeface="Arial" charset="0"/>
              </a:rPr>
              <a:t>Funciona como antibiótico natural, refuerza el sistema inmunológico y fortalece el sistema respiratorio </a:t>
            </a:r>
          </a:p>
        </p:txBody>
      </p:sp>
      <p:sp>
        <p:nvSpPr>
          <p:cNvPr id="11" name="Elipse 10"/>
          <p:cNvSpPr/>
          <p:nvPr/>
        </p:nvSpPr>
        <p:spPr>
          <a:xfrm>
            <a:off x="1428750" y="2238375"/>
            <a:ext cx="3570288" cy="357028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pic>
        <p:nvPicPr>
          <p:cNvPr id="14345" name="Imagen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800" y="1214438"/>
            <a:ext cx="4738688" cy="490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Imagen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6075" y="187325"/>
            <a:ext cx="13525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stomShape 2"/>
          <p:cNvSpPr/>
          <p:nvPr/>
        </p:nvSpPr>
        <p:spPr>
          <a:xfrm>
            <a:off x="1336675" y="792163"/>
            <a:ext cx="3752850" cy="35401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90000"/>
              </a:lnSpc>
              <a:defRPr/>
            </a:pPr>
            <a:r>
              <a:rPr lang="es-PE" altLang="es-PE" sz="2200" b="1" dirty="0">
                <a:solidFill>
                  <a:srgbClr val="002060"/>
                </a:solidFill>
                <a:latin typeface="Arial" panose="020B0604020202020204" pitchFamily="34" charset="0"/>
                <a:cs typeface="Arial" panose="020B0604020202020204" pitchFamily="34" charset="0"/>
              </a:rPr>
              <a:t>BENEFICIOS</a:t>
            </a:r>
          </a:p>
        </p:txBody>
      </p:sp>
    </p:spTree>
    <p:extLst>
      <p:ext uri="{BB962C8B-B14F-4D97-AF65-F5344CB8AC3E}">
        <p14:creationId xmlns:p14="http://schemas.microsoft.com/office/powerpoint/2010/main" val="2412695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ángulo 1"/>
          <p:cNvSpPr>
            <a:spLocks noChangeArrowheads="1"/>
          </p:cNvSpPr>
          <p:nvPr/>
        </p:nvSpPr>
        <p:spPr bwMode="auto">
          <a:xfrm>
            <a:off x="4216400" y="1803400"/>
            <a:ext cx="5800725"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spcAft>
                <a:spcPts val="750"/>
              </a:spcAft>
              <a:buFontTx/>
              <a:buNone/>
            </a:pPr>
            <a:r>
              <a:rPr lang="es-PE" altLang="es-PE" sz="1800">
                <a:solidFill>
                  <a:srgbClr val="002060"/>
                </a:solidFill>
                <a:latin typeface="Arial" panose="020B0604020202020204" pitchFamily="34" charset="0"/>
                <a:cs typeface="Arial" panose="020B0604020202020204" pitchFamily="34" charset="0"/>
              </a:rPr>
              <a:t>La Chitosa  Tiens es una fórmula que complementa de manera efectiva las dietas de adelgazamiento. Por un lado, reduce el valor de las calorías de la dieta gracias a su capacidad única para unir partículas de grasa. Por otro, hinchándose en el estómago lo llena y, como resultado, derrota el hambre.</a:t>
            </a:r>
          </a:p>
          <a:p>
            <a:pPr eaLnBrk="1" hangingPunct="1">
              <a:lnSpc>
                <a:spcPct val="100000"/>
              </a:lnSpc>
              <a:spcBef>
                <a:spcPct val="0"/>
              </a:spcBef>
              <a:spcAft>
                <a:spcPts val="750"/>
              </a:spcAft>
              <a:buFontTx/>
              <a:buNone/>
            </a:pPr>
            <a:endParaRPr lang="es-PE" altLang="es-PE" sz="1800">
              <a:solidFill>
                <a:srgbClr val="002060"/>
              </a:solidFill>
              <a:latin typeface="Arial" panose="020B0604020202020204" pitchFamily="34" charset="0"/>
              <a:cs typeface="Arial" panose="020B0604020202020204" pitchFamily="34" charset="0"/>
            </a:endParaRPr>
          </a:p>
          <a:p>
            <a:pPr eaLnBrk="1" hangingPunct="1">
              <a:lnSpc>
                <a:spcPct val="100000"/>
              </a:lnSpc>
              <a:spcBef>
                <a:spcPct val="0"/>
              </a:spcBef>
              <a:spcAft>
                <a:spcPts val="750"/>
              </a:spcAft>
              <a:buFontTx/>
              <a:buNone/>
            </a:pPr>
            <a:r>
              <a:rPr lang="es-PE" altLang="es-PE" sz="1800">
                <a:solidFill>
                  <a:srgbClr val="002060"/>
                </a:solidFill>
                <a:latin typeface="Arial" panose="020B0604020202020204" pitchFamily="34" charset="0"/>
                <a:cs typeface="Arial" panose="020B0604020202020204" pitchFamily="34" charset="0"/>
              </a:rPr>
              <a:t>Se produce a partir de las conchas de cangrejos de patas rojas. Se caracteriza por un muy alto porcentaje (85%) de quitina las cuales envuelven las moléculas de grasa formando una película, lo que impide su absorción al hacerlas no digeribles para las enzimas digestivas</a:t>
            </a:r>
          </a:p>
        </p:txBody>
      </p:sp>
      <p:sp>
        <p:nvSpPr>
          <p:cNvPr id="4" name="CustomShape 2"/>
          <p:cNvSpPr/>
          <p:nvPr/>
        </p:nvSpPr>
        <p:spPr>
          <a:xfrm>
            <a:off x="639763" y="549346"/>
            <a:ext cx="3208337" cy="576263"/>
          </a:xfrm>
          <a:prstGeom prst="roundRect">
            <a:avLst/>
          </a:prstGeom>
          <a:solidFill>
            <a:schemeClr val="accent2">
              <a:lumMod val="50000"/>
            </a:schemeClr>
          </a:solidFill>
          <a:ln>
            <a:noFill/>
          </a:ln>
        </p:spPr>
        <p:style>
          <a:lnRef idx="0">
            <a:scrgbClr r="0" g="0" b="0"/>
          </a:lnRef>
          <a:fillRef idx="0">
            <a:scrgbClr r="0" g="0" b="0"/>
          </a:fillRef>
          <a:effectRef idx="0">
            <a:scrgbClr r="0" g="0" b="0"/>
          </a:effectRef>
          <a:fontRef idx="minor"/>
        </p:style>
        <p:txBody>
          <a:bodyPr lIns="90000" tIns="45000" rIns="90000" bIns="450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90000"/>
              </a:lnSpc>
              <a:defRPr/>
            </a:pPr>
            <a:r>
              <a:rPr lang="es-PE" altLang="es-PE" sz="2400" b="1">
                <a:solidFill>
                  <a:schemeClr val="bg1"/>
                </a:solidFill>
                <a:latin typeface="Arial" panose="020B0604020202020204" pitchFamily="34" charset="0"/>
                <a:cs typeface="Arial" panose="020B0604020202020204" pitchFamily="34" charset="0"/>
              </a:rPr>
              <a:t>Chitosa (A07)</a:t>
            </a:r>
            <a:endParaRPr lang="es-PE" altLang="es-PE" sz="2400">
              <a:solidFill>
                <a:schemeClr val="bg1"/>
              </a:solidFill>
              <a:latin typeface="Arial" panose="020B0604020202020204" pitchFamily="34" charset="0"/>
              <a:cs typeface="Arial" panose="020B0604020202020204" pitchFamily="34" charset="0"/>
            </a:endParaRPr>
          </a:p>
        </p:txBody>
      </p:sp>
      <p:pic>
        <p:nvPicPr>
          <p:cNvPr id="19460" name="Imagen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82225" y="0"/>
            <a:ext cx="2009775"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Imagen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0638" y="1338263"/>
            <a:ext cx="2011362"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Imagen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64763" y="2689225"/>
            <a:ext cx="2027237"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Imagen 8"/>
          <p:cNvPicPr>
            <a:picLocks noChangeAspect="1" noChangeArrowheads="1"/>
          </p:cNvPicPr>
          <p:nvPr/>
        </p:nvPicPr>
        <p:blipFill>
          <a:blip r:embed="rId5">
            <a:extLst>
              <a:ext uri="{28A0092B-C50C-407E-A947-70E740481C1C}">
                <a14:useLocalDpi xmlns:a14="http://schemas.microsoft.com/office/drawing/2010/main" val="0"/>
              </a:ext>
            </a:extLst>
          </a:blip>
          <a:srcRect l="29140"/>
          <a:stretch>
            <a:fillRect/>
          </a:stretch>
        </p:blipFill>
        <p:spPr bwMode="auto">
          <a:xfrm>
            <a:off x="10167938" y="3752850"/>
            <a:ext cx="2024062"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Imagen 9"/>
          <p:cNvPicPr>
            <a:picLocks noChangeAspect="1" noChangeArrowheads="1"/>
          </p:cNvPicPr>
          <p:nvPr/>
        </p:nvPicPr>
        <p:blipFill>
          <a:blip r:embed="rId6">
            <a:extLst>
              <a:ext uri="{28A0092B-C50C-407E-A947-70E740481C1C}">
                <a14:useLocalDpi xmlns:a14="http://schemas.microsoft.com/office/drawing/2010/main" val="0"/>
              </a:ext>
            </a:extLst>
          </a:blip>
          <a:srcRect l="5917" r="9161"/>
          <a:stretch>
            <a:fillRect/>
          </a:stretch>
        </p:blipFill>
        <p:spPr bwMode="auto">
          <a:xfrm>
            <a:off x="10167938" y="5360988"/>
            <a:ext cx="2024062" cy="152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Imagen 10"/>
          <p:cNvPicPr>
            <a:picLocks noChangeAspect="1" noChangeArrowheads="1"/>
          </p:cNvPicPr>
          <p:nvPr/>
        </p:nvPicPr>
        <p:blipFill>
          <a:blip r:embed="rId7">
            <a:extLst>
              <a:ext uri="{28A0092B-C50C-407E-A947-70E740481C1C}">
                <a14:useLocalDpi xmlns:a14="http://schemas.microsoft.com/office/drawing/2010/main" val="0"/>
              </a:ext>
            </a:extLst>
          </a:blip>
          <a:srcRect l="58713" r="5209"/>
          <a:stretch>
            <a:fillRect/>
          </a:stretch>
        </p:blipFill>
        <p:spPr bwMode="auto">
          <a:xfrm>
            <a:off x="639763" y="1338263"/>
            <a:ext cx="3208337"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Imagen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9575" y="3521075"/>
            <a:ext cx="2979738" cy="308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8858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椭圆 26"/>
          <p:cNvSpPr/>
          <p:nvPr/>
        </p:nvSpPr>
        <p:spPr>
          <a:xfrm>
            <a:off x="3866792" y="4356202"/>
            <a:ext cx="4102300" cy="4102300"/>
          </a:xfrm>
          <a:prstGeom prst="ellipse">
            <a:avLst/>
          </a:prstGeom>
          <a:noFill/>
          <a:ln w="25400" cap="flat" cmpd="sng" algn="ctr">
            <a:solidFill>
              <a:schemeClr val="accent6">
                <a:alpha val="70000"/>
              </a:schemeClr>
            </a:solidFill>
            <a:prstDash val="lgDashDot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pic>
        <p:nvPicPr>
          <p:cNvPr id="30" name="图片 29"/>
          <p:cNvPicPr>
            <a:picLocks noChangeAspect="1"/>
          </p:cNvPicPr>
          <p:nvPr/>
        </p:nvPicPr>
        <p:blipFill rotWithShape="1">
          <a:blip r:embed="rId2" cstate="print">
            <a:extLst>
              <a:ext uri="{28A0092B-C50C-407E-A947-70E740481C1C}">
                <a14:useLocalDpi xmlns:a14="http://schemas.microsoft.com/office/drawing/2010/main" val="0"/>
              </a:ext>
            </a:extLst>
          </a:blip>
          <a:srcRect t="61037" b="23574"/>
          <a:stretch>
            <a:fillRect/>
          </a:stretch>
        </p:blipFill>
        <p:spPr>
          <a:xfrm rot="2288405">
            <a:off x="2486807" y="4291888"/>
            <a:ext cx="2843217" cy="393775"/>
          </a:xfrm>
          <a:prstGeom prst="rect">
            <a:avLst/>
          </a:prstGeom>
        </p:spPr>
      </p:pic>
      <p:pic>
        <p:nvPicPr>
          <p:cNvPr id="31"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5533" y="3793370"/>
            <a:ext cx="1305271" cy="1301179"/>
          </a:xfrm>
          <a:prstGeom prst="ellipse">
            <a:avLst/>
          </a:prstGeom>
          <a:ln w="25400">
            <a:solidFill>
              <a:srgbClr val="FFC000"/>
            </a:solidFill>
          </a:ln>
        </p:spPr>
      </p:pic>
      <p:sp>
        <p:nvSpPr>
          <p:cNvPr id="32" name="文本框 31"/>
          <p:cNvSpPr txBox="1"/>
          <p:nvPr/>
        </p:nvSpPr>
        <p:spPr>
          <a:xfrm>
            <a:off x="1022984" y="3903005"/>
            <a:ext cx="1804760" cy="584775"/>
          </a:xfrm>
          <a:prstGeom prst="rect">
            <a:avLst/>
          </a:prstGeom>
          <a:noFill/>
        </p:spPr>
        <p:txBody>
          <a:bodyPr wrap="square">
            <a:spAutoFit/>
          </a:bodyPr>
          <a:lstStyle/>
          <a:p>
            <a:pPr algn="ctr">
              <a:buClr>
                <a:srgbClr val="FFC000"/>
              </a:buClr>
            </a:pPr>
            <a:r>
              <a:rPr lang="es-PE" altLang="zh-CN" sz="1600" b="1" dirty="0">
                <a:solidFill>
                  <a:srgbClr val="002060"/>
                </a:solidFill>
                <a:latin typeface="+mj-lt"/>
                <a:ea typeface="微软雅黑" panose="020B0503020204020204" pitchFamily="34" charset="-122"/>
              </a:rPr>
              <a:t>Lípidos en la sangre anormal</a:t>
            </a:r>
            <a:endParaRPr lang="en-US" altLang="zh-CN" sz="1600" b="1" dirty="0">
              <a:solidFill>
                <a:srgbClr val="002060"/>
              </a:solidFill>
              <a:latin typeface="+mj-lt"/>
              <a:ea typeface="微软雅黑" panose="020B0503020204020204" pitchFamily="34" charset="-122"/>
            </a:endParaRPr>
          </a:p>
        </p:txBody>
      </p:sp>
      <p:pic>
        <p:nvPicPr>
          <p:cNvPr id="34" name="图片 33"/>
          <p:cNvPicPr>
            <a:picLocks noChangeAspect="1"/>
          </p:cNvPicPr>
          <p:nvPr/>
        </p:nvPicPr>
        <p:blipFill rotWithShape="1">
          <a:blip r:embed="rId2" cstate="print">
            <a:extLst>
              <a:ext uri="{28A0092B-C50C-407E-A947-70E740481C1C}">
                <a14:useLocalDpi xmlns:a14="http://schemas.microsoft.com/office/drawing/2010/main" val="0"/>
              </a:ext>
            </a:extLst>
          </a:blip>
          <a:srcRect t="24828" b="59122"/>
          <a:stretch>
            <a:fillRect/>
          </a:stretch>
        </p:blipFill>
        <p:spPr>
          <a:xfrm>
            <a:off x="1684918" y="5700395"/>
            <a:ext cx="2843216" cy="410711"/>
          </a:xfrm>
          <a:prstGeom prst="rect">
            <a:avLst/>
          </a:prstGeom>
        </p:spPr>
      </p:pic>
      <p:pic>
        <p:nvPicPr>
          <p:cNvPr id="35" name="图片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3658" y="5229213"/>
            <a:ext cx="1305271" cy="1305271"/>
          </a:xfrm>
          <a:prstGeom prst="ellipse">
            <a:avLst/>
          </a:prstGeom>
          <a:ln w="25400">
            <a:solidFill>
              <a:srgbClr val="FFC000"/>
            </a:solidFill>
          </a:ln>
        </p:spPr>
      </p:pic>
      <p:sp>
        <p:nvSpPr>
          <p:cNvPr id="36" name="文本框 35"/>
          <p:cNvSpPr txBox="1"/>
          <p:nvPr/>
        </p:nvSpPr>
        <p:spPr>
          <a:xfrm>
            <a:off x="268015" y="5474509"/>
            <a:ext cx="2044179" cy="584775"/>
          </a:xfrm>
          <a:prstGeom prst="rect">
            <a:avLst/>
          </a:prstGeom>
          <a:noFill/>
        </p:spPr>
        <p:txBody>
          <a:bodyPr wrap="square">
            <a:spAutoFit/>
          </a:bodyPr>
          <a:lstStyle/>
          <a:p>
            <a:pPr algn="ctr">
              <a:buClr>
                <a:srgbClr val="FFC000"/>
              </a:buClr>
            </a:pPr>
            <a:r>
              <a:rPr lang="es-PE" altLang="zh-CN" sz="1600" b="1" dirty="0">
                <a:solidFill>
                  <a:srgbClr val="002060"/>
                </a:solidFill>
                <a:latin typeface="+mj-lt"/>
                <a:ea typeface="微软雅黑" panose="020B0503020204020204" pitchFamily="34" charset="-122"/>
              </a:rPr>
              <a:t>Presión arterial anormal</a:t>
            </a:r>
            <a:endParaRPr lang="en-US" altLang="zh-CN" sz="1600" b="1" dirty="0">
              <a:solidFill>
                <a:srgbClr val="002060"/>
              </a:solidFill>
              <a:latin typeface="+mj-lt"/>
              <a:ea typeface="微软雅黑" panose="020B0503020204020204" pitchFamily="34" charset="-122"/>
            </a:endParaRPr>
          </a:p>
        </p:txBody>
      </p:sp>
      <p:pic>
        <p:nvPicPr>
          <p:cNvPr id="38" name="图片 37"/>
          <p:cNvPicPr>
            <a:picLocks noChangeAspect="1"/>
          </p:cNvPicPr>
          <p:nvPr/>
        </p:nvPicPr>
        <p:blipFill rotWithShape="1">
          <a:blip r:embed="rId2" cstate="print">
            <a:extLst>
              <a:ext uri="{28A0092B-C50C-407E-A947-70E740481C1C}">
                <a14:useLocalDpi xmlns:a14="http://schemas.microsoft.com/office/drawing/2010/main" val="0"/>
              </a:ext>
            </a:extLst>
          </a:blip>
          <a:srcRect t="24828" b="59122"/>
          <a:stretch>
            <a:fillRect/>
          </a:stretch>
        </p:blipFill>
        <p:spPr>
          <a:xfrm rot="4324397">
            <a:off x="3814370" y="3472897"/>
            <a:ext cx="2843216" cy="410711"/>
          </a:xfrm>
          <a:prstGeom prst="rect">
            <a:avLst/>
          </a:prstGeom>
        </p:spPr>
      </p:pic>
      <p:pic>
        <p:nvPicPr>
          <p:cNvPr id="39" name="图片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2097" y="2927212"/>
            <a:ext cx="1301179" cy="1305271"/>
          </a:xfrm>
          <a:prstGeom prst="ellipse">
            <a:avLst/>
          </a:prstGeom>
          <a:ln w="25400">
            <a:solidFill>
              <a:srgbClr val="FFC000"/>
            </a:solidFill>
          </a:ln>
        </p:spPr>
      </p:pic>
      <p:sp>
        <p:nvSpPr>
          <p:cNvPr id="40" name="文本框 39"/>
          <p:cNvSpPr txBox="1"/>
          <p:nvPr/>
        </p:nvSpPr>
        <p:spPr>
          <a:xfrm>
            <a:off x="2565779" y="2660850"/>
            <a:ext cx="2032405" cy="584775"/>
          </a:xfrm>
          <a:prstGeom prst="rect">
            <a:avLst/>
          </a:prstGeom>
          <a:noFill/>
        </p:spPr>
        <p:txBody>
          <a:bodyPr wrap="square">
            <a:spAutoFit/>
          </a:bodyPr>
          <a:lstStyle/>
          <a:p>
            <a:pPr algn="ctr">
              <a:buClr>
                <a:srgbClr val="FFC000"/>
              </a:buClr>
            </a:pPr>
            <a:r>
              <a:rPr lang="es-PE" altLang="zh-CN" sz="1600" b="1" dirty="0">
                <a:solidFill>
                  <a:srgbClr val="002060"/>
                </a:solidFill>
                <a:latin typeface="+mj-lt"/>
                <a:ea typeface="微软雅黑" panose="020B0503020204020204" pitchFamily="34" charset="-122"/>
              </a:rPr>
              <a:t>Azúcar en la sangre anormal</a:t>
            </a:r>
            <a:endParaRPr lang="en-US" altLang="zh-CN" sz="1600" b="1" dirty="0">
              <a:solidFill>
                <a:srgbClr val="002060"/>
              </a:solidFill>
              <a:latin typeface="+mj-lt"/>
              <a:ea typeface="微软雅黑" panose="020B0503020204020204" pitchFamily="34" charset="-122"/>
            </a:endParaRPr>
          </a:p>
        </p:txBody>
      </p:sp>
      <p:pic>
        <p:nvPicPr>
          <p:cNvPr id="42" name="图片 41"/>
          <p:cNvPicPr>
            <a:picLocks noChangeAspect="1"/>
          </p:cNvPicPr>
          <p:nvPr/>
        </p:nvPicPr>
        <p:blipFill rotWithShape="1">
          <a:blip r:embed="rId2" cstate="print">
            <a:extLst>
              <a:ext uri="{28A0092B-C50C-407E-A947-70E740481C1C}">
                <a14:useLocalDpi xmlns:a14="http://schemas.microsoft.com/office/drawing/2010/main" val="0"/>
              </a:ext>
            </a:extLst>
          </a:blip>
          <a:srcRect t="24828" b="59122"/>
          <a:stretch>
            <a:fillRect/>
          </a:stretch>
        </p:blipFill>
        <p:spPr>
          <a:xfrm rot="8238988">
            <a:off x="6678183" y="4418012"/>
            <a:ext cx="2843216" cy="410711"/>
          </a:xfrm>
          <a:prstGeom prst="rect">
            <a:avLst/>
          </a:prstGeom>
        </p:spPr>
      </p:pic>
      <p:pic>
        <p:nvPicPr>
          <p:cNvPr id="43" name="图片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9439" y="3882973"/>
            <a:ext cx="1305271" cy="1305271"/>
          </a:xfrm>
          <a:prstGeom prst="ellipse">
            <a:avLst/>
          </a:prstGeom>
          <a:ln w="25400">
            <a:solidFill>
              <a:srgbClr val="FFC000"/>
            </a:solidFill>
          </a:ln>
        </p:spPr>
      </p:pic>
      <p:sp>
        <p:nvSpPr>
          <p:cNvPr id="44" name="文本框 43"/>
          <p:cNvSpPr txBox="1"/>
          <p:nvPr/>
        </p:nvSpPr>
        <p:spPr>
          <a:xfrm>
            <a:off x="9044598" y="3882718"/>
            <a:ext cx="1418817" cy="584775"/>
          </a:xfrm>
          <a:prstGeom prst="rect">
            <a:avLst/>
          </a:prstGeom>
          <a:noFill/>
        </p:spPr>
        <p:txBody>
          <a:bodyPr wrap="square">
            <a:spAutoFit/>
          </a:bodyPr>
          <a:lstStyle/>
          <a:p>
            <a:pPr algn="ctr">
              <a:buClr>
                <a:srgbClr val="FFC000"/>
              </a:buClr>
            </a:pPr>
            <a:r>
              <a:rPr lang="es-PE" altLang="zh-CN" sz="1600" b="1" dirty="0">
                <a:solidFill>
                  <a:srgbClr val="002060"/>
                </a:solidFill>
                <a:latin typeface="+mj-lt"/>
                <a:ea typeface="微软雅黑" panose="020B0503020204020204" pitchFamily="34" charset="-122"/>
              </a:rPr>
              <a:t>Figura no balanceada </a:t>
            </a:r>
            <a:endParaRPr lang="en-US" altLang="zh-CN" sz="1600" b="1" dirty="0">
              <a:solidFill>
                <a:srgbClr val="002060"/>
              </a:solidFill>
              <a:latin typeface="+mj-lt"/>
              <a:ea typeface="微软雅黑" panose="020B0503020204020204" pitchFamily="34" charset="-122"/>
            </a:endParaRPr>
          </a:p>
        </p:txBody>
      </p:sp>
      <p:pic>
        <p:nvPicPr>
          <p:cNvPr id="46" name="图片 45"/>
          <p:cNvPicPr>
            <a:picLocks noChangeAspect="1"/>
          </p:cNvPicPr>
          <p:nvPr/>
        </p:nvPicPr>
        <p:blipFill rotWithShape="1">
          <a:blip r:embed="rId2" cstate="print">
            <a:extLst>
              <a:ext uri="{28A0092B-C50C-407E-A947-70E740481C1C}">
                <a14:useLocalDpi xmlns:a14="http://schemas.microsoft.com/office/drawing/2010/main" val="0"/>
              </a:ext>
            </a:extLst>
          </a:blip>
          <a:srcRect t="61037" b="23574"/>
          <a:stretch>
            <a:fillRect/>
          </a:stretch>
        </p:blipFill>
        <p:spPr>
          <a:xfrm rot="10800000">
            <a:off x="7342150" y="5790043"/>
            <a:ext cx="2843217" cy="393776"/>
          </a:xfrm>
          <a:prstGeom prst="rect">
            <a:avLst/>
          </a:prstGeom>
        </p:spPr>
      </p:pic>
      <p:pic>
        <p:nvPicPr>
          <p:cNvPr id="47" name="图片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0488" y="5275506"/>
            <a:ext cx="1305271" cy="1305271"/>
          </a:xfrm>
          <a:prstGeom prst="ellipse">
            <a:avLst/>
          </a:prstGeom>
          <a:ln w="25400">
            <a:solidFill>
              <a:srgbClr val="FFC000"/>
            </a:solidFill>
          </a:ln>
        </p:spPr>
      </p:pic>
      <p:sp>
        <p:nvSpPr>
          <p:cNvPr id="48" name="文本框 47"/>
          <p:cNvSpPr txBox="1"/>
          <p:nvPr/>
        </p:nvSpPr>
        <p:spPr>
          <a:xfrm>
            <a:off x="10152142" y="5560278"/>
            <a:ext cx="1325153" cy="584775"/>
          </a:xfrm>
          <a:prstGeom prst="rect">
            <a:avLst/>
          </a:prstGeom>
          <a:noFill/>
        </p:spPr>
        <p:txBody>
          <a:bodyPr wrap="square">
            <a:spAutoFit/>
          </a:bodyPr>
          <a:lstStyle/>
          <a:p>
            <a:pPr algn="ctr">
              <a:buClr>
                <a:srgbClr val="FFC000"/>
              </a:buClr>
            </a:pPr>
            <a:r>
              <a:rPr lang="es-PE" altLang="zh-CN" sz="1600" b="1" dirty="0">
                <a:solidFill>
                  <a:srgbClr val="002060"/>
                </a:solidFill>
                <a:latin typeface="+mj-lt"/>
                <a:ea typeface="微软雅黑" panose="020B0503020204020204" pitchFamily="34" charset="-122"/>
              </a:rPr>
              <a:t>Salud </a:t>
            </a:r>
            <a:r>
              <a:rPr lang="es-PE" altLang="zh-CN" sz="1600" b="1" dirty="0" err="1">
                <a:solidFill>
                  <a:srgbClr val="002060"/>
                </a:solidFill>
                <a:latin typeface="+mj-lt"/>
                <a:ea typeface="微软雅黑" panose="020B0503020204020204" pitchFamily="34" charset="-122"/>
              </a:rPr>
              <a:t>subóptima</a:t>
            </a:r>
            <a:endParaRPr lang="en-US" altLang="zh-CN" sz="1600" b="1" dirty="0">
              <a:solidFill>
                <a:srgbClr val="002060"/>
              </a:solidFill>
              <a:latin typeface="+mj-lt"/>
              <a:ea typeface="微软雅黑" panose="020B0503020204020204" pitchFamily="34" charset="-122"/>
            </a:endParaRPr>
          </a:p>
        </p:txBody>
      </p:sp>
      <p:pic>
        <p:nvPicPr>
          <p:cNvPr id="50" name="图片 49"/>
          <p:cNvPicPr>
            <a:picLocks noChangeAspect="1"/>
          </p:cNvPicPr>
          <p:nvPr/>
        </p:nvPicPr>
        <p:blipFill rotWithShape="1">
          <a:blip r:embed="rId2" cstate="print">
            <a:extLst>
              <a:ext uri="{28A0092B-C50C-407E-A947-70E740481C1C}">
                <a14:useLocalDpi xmlns:a14="http://schemas.microsoft.com/office/drawing/2010/main" val="0"/>
              </a:ext>
            </a:extLst>
          </a:blip>
          <a:srcRect t="61037" b="23574"/>
          <a:stretch>
            <a:fillRect/>
          </a:stretch>
        </p:blipFill>
        <p:spPr>
          <a:xfrm rot="6900810">
            <a:off x="5380956" y="3541883"/>
            <a:ext cx="2843217" cy="393775"/>
          </a:xfrm>
          <a:prstGeom prst="rect">
            <a:avLst/>
          </a:prstGeom>
        </p:spPr>
      </p:pic>
      <p:sp>
        <p:nvSpPr>
          <p:cNvPr id="51" name="文本框 50"/>
          <p:cNvSpPr txBox="1"/>
          <p:nvPr/>
        </p:nvSpPr>
        <p:spPr>
          <a:xfrm>
            <a:off x="7425895" y="2634824"/>
            <a:ext cx="1418815" cy="584775"/>
          </a:xfrm>
          <a:prstGeom prst="rect">
            <a:avLst/>
          </a:prstGeom>
          <a:noFill/>
        </p:spPr>
        <p:txBody>
          <a:bodyPr wrap="square">
            <a:spAutoFit/>
          </a:bodyPr>
          <a:lstStyle/>
          <a:p>
            <a:pPr algn="ctr">
              <a:buClr>
                <a:srgbClr val="FFC000"/>
              </a:buClr>
            </a:pPr>
            <a:r>
              <a:rPr lang="es-PE" altLang="zh-CN" sz="1600" b="1" dirty="0">
                <a:solidFill>
                  <a:srgbClr val="002060"/>
                </a:solidFill>
                <a:latin typeface="+mj-lt"/>
                <a:ea typeface="微软雅黑" panose="020B0503020204020204" pitchFamily="34" charset="-122"/>
              </a:rPr>
              <a:t>Huesos anormales</a:t>
            </a:r>
            <a:endParaRPr lang="en-US" altLang="zh-CN" sz="1600" b="1" dirty="0">
              <a:solidFill>
                <a:srgbClr val="002060"/>
              </a:solidFill>
              <a:latin typeface="+mj-lt"/>
              <a:ea typeface="微软雅黑" panose="020B0503020204020204" pitchFamily="34" charset="-122"/>
            </a:endParaRPr>
          </a:p>
        </p:txBody>
      </p:sp>
      <p:pic>
        <p:nvPicPr>
          <p:cNvPr id="52" name="图片 51"/>
          <p:cNvPicPr>
            <a:picLocks noChangeAspect="1"/>
          </p:cNvPicPr>
          <p:nvPr/>
        </p:nvPicPr>
        <p:blipFill rotWithShape="1">
          <a:blip r:embed="rId8" cstate="print">
            <a:extLst>
              <a:ext uri="{28A0092B-C50C-407E-A947-70E740481C1C}">
                <a14:useLocalDpi xmlns:a14="http://schemas.microsoft.com/office/drawing/2010/main" val="0"/>
              </a:ext>
            </a:extLst>
          </a:blip>
          <a:srcRect l="1081" r="32251"/>
          <a:stretch>
            <a:fillRect/>
          </a:stretch>
        </p:blipFill>
        <p:spPr>
          <a:xfrm>
            <a:off x="6172359" y="2957008"/>
            <a:ext cx="1307545" cy="1307546"/>
          </a:xfrm>
          <a:prstGeom prst="ellipse">
            <a:avLst/>
          </a:prstGeom>
          <a:ln w="25400">
            <a:solidFill>
              <a:srgbClr val="FFC000"/>
            </a:solidFill>
          </a:ln>
        </p:spPr>
      </p:pic>
      <p:pic>
        <p:nvPicPr>
          <p:cNvPr id="53" name="图片 52"/>
          <p:cNvPicPr>
            <a:picLocks noChangeAspect="1"/>
          </p:cNvPicPr>
          <p:nvPr/>
        </p:nvPicPr>
        <p:blipFill rotWithShape="1">
          <a:blip r:embed="rId9" cstate="print">
            <a:extLst>
              <a:ext uri="{28A0092B-C50C-407E-A947-70E740481C1C}">
                <a14:useLocalDpi xmlns:a14="http://schemas.microsoft.com/office/drawing/2010/main" val="0"/>
              </a:ext>
            </a:extLst>
          </a:blip>
          <a:srcRect l="45718" t="5320" r="16503" b="27517"/>
          <a:stretch>
            <a:fillRect/>
          </a:stretch>
        </p:blipFill>
        <p:spPr>
          <a:xfrm>
            <a:off x="4325593" y="4793954"/>
            <a:ext cx="3175139" cy="3175139"/>
          </a:xfrm>
          <a:prstGeom prst="ellipse">
            <a:avLst/>
          </a:prstGeom>
          <a:ln w="25400">
            <a:solidFill>
              <a:srgbClr val="FFC000"/>
            </a:solidFill>
          </a:ln>
        </p:spPr>
      </p:pic>
      <p:sp>
        <p:nvSpPr>
          <p:cNvPr id="55" name="文本框 54"/>
          <p:cNvSpPr txBox="1"/>
          <p:nvPr/>
        </p:nvSpPr>
        <p:spPr>
          <a:xfrm>
            <a:off x="957101" y="447620"/>
            <a:ext cx="5730302" cy="461665"/>
          </a:xfrm>
          <a:prstGeom prst="rect">
            <a:avLst/>
          </a:prstGeom>
          <a:noFill/>
        </p:spPr>
        <p:txBody>
          <a:bodyPr wrap="square" rtlCol="0">
            <a:spAutoFit/>
          </a:bodyPr>
          <a:lstStyle/>
          <a:p>
            <a:pPr algn="just" defTabSz="457200"/>
            <a:r>
              <a:rPr lang="es-PE" altLang="zh-CN" sz="2400" b="1" dirty="0">
                <a:solidFill>
                  <a:srgbClr val="16A085"/>
                </a:solidFill>
                <a:latin typeface="+mj-lt"/>
                <a:ea typeface="微软雅黑" panose="020B0503020204020204" pitchFamily="34" charset="-122"/>
                <a:sym typeface="思源黑体" panose="020B0400000000000000" pitchFamily="34" charset="-122"/>
              </a:rPr>
              <a:t>Para proteger la salud</a:t>
            </a:r>
            <a:endParaRPr lang="zh-CN" altLang="en-US" sz="2400" b="1" dirty="0">
              <a:solidFill>
                <a:schemeClr val="tx1">
                  <a:lumMod val="75000"/>
                  <a:lumOff val="25000"/>
                </a:schemeClr>
              </a:solidFill>
              <a:latin typeface="+mj-lt"/>
              <a:ea typeface="微软雅黑" panose="020B0503020204020204" pitchFamily="34" charset="-122"/>
              <a:sym typeface="思源黑体" panose="020B0400000000000000" pitchFamily="34" charset="-122"/>
            </a:endParaRPr>
          </a:p>
        </p:txBody>
      </p:sp>
      <p:sp>
        <p:nvSpPr>
          <p:cNvPr id="54" name="文本框 53"/>
          <p:cNvSpPr txBox="1"/>
          <p:nvPr/>
        </p:nvSpPr>
        <p:spPr>
          <a:xfrm>
            <a:off x="1022983" y="1128243"/>
            <a:ext cx="10454314" cy="1200329"/>
          </a:xfrm>
          <a:prstGeom prst="rect">
            <a:avLst/>
          </a:prstGeom>
          <a:noFill/>
        </p:spPr>
        <p:txBody>
          <a:bodyPr wrap="square">
            <a:spAutoFit/>
          </a:bodyPr>
          <a:lstStyle/>
          <a:p>
            <a:r>
              <a:rPr lang="es-PE" altLang="zh-CN" kern="100" dirty="0">
                <a:solidFill>
                  <a:srgbClr val="002060"/>
                </a:solidFill>
                <a:effectLst/>
                <a:latin typeface="+mj-lt"/>
                <a:ea typeface="微软雅黑" panose="020B0503020204020204" pitchFamily="34" charset="-122"/>
                <a:cs typeface="Times New Roman" panose="02020603050405020304" pitchFamily="18" charset="0"/>
              </a:rPr>
              <a:t>Cuando la inmunidad es débil, el metabolismo se ralentiza, los desperdicios del cuerpo que son dañinos para el cuerpo humano como la grasa, el colesterol, los lípidos en la sangre, los metales pesados y los radicales libres no pueden ser eliminados a tiempo, lo cual puede conllevar a una variedad de enfermedades. Por lo tanto, es necesario fortalecer la inmunidad.</a:t>
            </a:r>
            <a:endParaRPr lang="zh-CN" altLang="en-US" kern="100" dirty="0">
              <a:solidFill>
                <a:srgbClr val="002060"/>
              </a:solidFill>
              <a:effectLst/>
              <a:latin typeface="+mj-lt"/>
              <a:ea typeface="微软雅黑" panose="020B0503020204020204" pitchFamily="34" charset="-122"/>
              <a:cs typeface="Times New Roman" panose="02020603050405020304" pitchFamily="18" charset="0"/>
            </a:endParaRPr>
          </a:p>
        </p:txBody>
      </p:sp>
      <p:pic>
        <p:nvPicPr>
          <p:cNvPr id="56" name="Imagen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06075" y="362526"/>
            <a:ext cx="13525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magen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p:cNvSpPr/>
          <p:nvPr/>
        </p:nvSpPr>
        <p:spPr>
          <a:xfrm>
            <a:off x="355600" y="590550"/>
            <a:ext cx="11836400" cy="5659438"/>
          </a:xfrm>
          <a:prstGeom prst="rect">
            <a:avLst/>
          </a:prstGeom>
          <a:solidFill>
            <a:schemeClr val="accent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20484" name="Rectángulo 10"/>
          <p:cNvSpPr>
            <a:spLocks noChangeArrowheads="1"/>
          </p:cNvSpPr>
          <p:nvPr/>
        </p:nvSpPr>
        <p:spPr bwMode="auto">
          <a:xfrm>
            <a:off x="4516438" y="820738"/>
            <a:ext cx="7627937"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4572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4572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4572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4572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45720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9pPr>
          </a:lstStyle>
          <a:p>
            <a:pPr algn="ctr" eaLnBrk="1" hangingPunct="1">
              <a:lnSpc>
                <a:spcPct val="107000"/>
              </a:lnSpc>
              <a:spcBef>
                <a:spcPct val="0"/>
              </a:spcBef>
              <a:spcAft>
                <a:spcPts val="800"/>
              </a:spcAft>
              <a:buSzPts val="1000"/>
              <a:buFontTx/>
              <a:buNone/>
            </a:pPr>
            <a:r>
              <a:rPr lang="es-PE" altLang="es-PE" sz="1600" b="1">
                <a:solidFill>
                  <a:srgbClr val="FFFF00"/>
                </a:solidFill>
                <a:latin typeface="Arial" panose="020B0604020202020204" pitchFamily="34" charset="0"/>
                <a:ea typeface="DengXian" panose="02010600030101010101" pitchFamily="2" charset="-122"/>
                <a:cs typeface="Times New Roman" panose="02020603050405020304" pitchFamily="18" charset="0"/>
              </a:rPr>
              <a:t>La chitosa limpia el sistema digestivo y el cuerpo entero de metales pesados</a:t>
            </a:r>
            <a:r>
              <a:rPr lang="es-PE" altLang="es-PE" sz="1600">
                <a:solidFill>
                  <a:srgbClr val="FFFF00"/>
                </a:solidFill>
                <a:latin typeface="Arial" panose="020B0604020202020204" pitchFamily="34" charset="0"/>
                <a:ea typeface="DengXian" panose="02010600030101010101" pitchFamily="2" charset="-122"/>
                <a:cs typeface="Times New Roman" panose="02020603050405020304" pitchFamily="18" charset="0"/>
              </a:rPr>
              <a:t> como el plomo o el mercurio, así como de las toxinas a través de su captura esta desintoxicaci</a:t>
            </a:r>
            <a:r>
              <a:rPr lang="es-ES" altLang="es-PE" sz="1600">
                <a:solidFill>
                  <a:srgbClr val="FFFF00"/>
                </a:solidFill>
                <a:latin typeface="Arial" panose="020B0604020202020204" pitchFamily="34" charset="0"/>
                <a:ea typeface="DengXian" panose="02010600030101010101" pitchFamily="2" charset="-122"/>
                <a:cs typeface="Times New Roman" panose="02020603050405020304" pitchFamily="18" charset="0"/>
              </a:rPr>
              <a:t>ó</a:t>
            </a:r>
            <a:r>
              <a:rPr lang="es-PE" altLang="es-PE" sz="1600">
                <a:solidFill>
                  <a:srgbClr val="FFFF00"/>
                </a:solidFill>
                <a:latin typeface="Arial" panose="020B0604020202020204" pitchFamily="34" charset="0"/>
                <a:ea typeface="DengXian" panose="02010600030101010101" pitchFamily="2" charset="-122"/>
                <a:cs typeface="Times New Roman" panose="02020603050405020304" pitchFamily="18" charset="0"/>
              </a:rPr>
              <a:t>n permite </a:t>
            </a:r>
            <a:r>
              <a:rPr lang="es-PE" altLang="es-PE" sz="1600" b="1">
                <a:solidFill>
                  <a:srgbClr val="FFFF00"/>
                </a:solidFill>
                <a:latin typeface="Arial" panose="020B0604020202020204" pitchFamily="34" charset="0"/>
                <a:ea typeface="DengXian" panose="02010600030101010101" pitchFamily="2" charset="-122"/>
                <a:cs typeface="Times New Roman" panose="02020603050405020304" pitchFamily="18" charset="0"/>
              </a:rPr>
              <a:t>activar las defensas naturales del cuerpo.</a:t>
            </a:r>
            <a:endParaRPr lang="es-PE" altLang="es-PE" sz="1600">
              <a:solidFill>
                <a:srgbClr val="FFFF00"/>
              </a:solidFill>
              <a:ea typeface="DengXian" panose="02010600030101010101" pitchFamily="2" charset="-122"/>
              <a:cs typeface="Times New Roman" panose="02020603050405020304" pitchFamily="18" charset="0"/>
            </a:endParaRPr>
          </a:p>
        </p:txBody>
      </p:sp>
      <p:sp>
        <p:nvSpPr>
          <p:cNvPr id="12" name="Rectángulo 11"/>
          <p:cNvSpPr/>
          <p:nvPr/>
        </p:nvSpPr>
        <p:spPr>
          <a:xfrm>
            <a:off x="4872038" y="1836738"/>
            <a:ext cx="6986587" cy="4191000"/>
          </a:xfrm>
          <a:prstGeom prst="rect">
            <a:avLst/>
          </a:prstGeom>
        </p:spPr>
        <p:txBody>
          <a:bodyPr>
            <a:spAutoFit/>
          </a:bodyPr>
          <a:lstStyle/>
          <a:p>
            <a:pPr eaLnBrk="1" fontAlgn="auto" hangingPunct="1">
              <a:lnSpc>
                <a:spcPct val="107000"/>
              </a:lnSpc>
              <a:spcBef>
                <a:spcPts val="0"/>
              </a:spcBef>
              <a:spcAft>
                <a:spcPts val="800"/>
              </a:spcAft>
              <a:buClr>
                <a:srgbClr val="FFFF00"/>
              </a:buClr>
              <a:buSzPts val="1000"/>
              <a:tabLst>
                <a:tab pos="457200" algn="l"/>
              </a:tabLst>
              <a:defRPr/>
            </a:pPr>
            <a:r>
              <a:rPr lang="es-ES" sz="1600" b="1" dirty="0">
                <a:solidFill>
                  <a:schemeClr val="bg1"/>
                </a:solidFill>
                <a:latin typeface="Arial" charset="0"/>
                <a:ea typeface="Arial" charset="0"/>
                <a:cs typeface="Arial" charset="0"/>
              </a:rPr>
              <a:t>BENEFICIOS:</a:t>
            </a:r>
          </a:p>
          <a:p>
            <a:pPr marL="285750" indent="-285750" eaLnBrk="1" fontAlgn="auto" hangingPunct="1">
              <a:lnSpc>
                <a:spcPct val="107000"/>
              </a:lnSpc>
              <a:spcBef>
                <a:spcPts val="0"/>
              </a:spcBef>
              <a:spcAft>
                <a:spcPts val="800"/>
              </a:spcAft>
              <a:buClr>
                <a:srgbClr val="FFFF00"/>
              </a:buClr>
              <a:buSzPts val="1000"/>
              <a:buFont typeface="Wingdings" charset="2"/>
              <a:buChar char="§"/>
              <a:tabLst>
                <a:tab pos="457200" algn="l"/>
              </a:tabLst>
              <a:defRPr/>
            </a:pPr>
            <a:r>
              <a:rPr lang="es-PE" sz="1600" b="1" dirty="0">
                <a:solidFill>
                  <a:schemeClr val="bg1"/>
                </a:solidFill>
                <a:latin typeface="Arial" charset="0"/>
                <a:ea typeface="Arial" charset="0"/>
                <a:cs typeface="Arial" charset="0"/>
              </a:rPr>
              <a:t>Facilita el control del peso</a:t>
            </a:r>
            <a:r>
              <a:rPr lang="es-PE" sz="1600" dirty="0">
                <a:solidFill>
                  <a:schemeClr val="bg1"/>
                </a:solidFill>
                <a:latin typeface="Arial" charset="0"/>
                <a:ea typeface="Arial" charset="0"/>
                <a:cs typeface="Arial" charset="0"/>
              </a:rPr>
              <a:t>, y también se recomienda para las personas que padecen de trastornos del metabolismo de los lípidos.</a:t>
            </a:r>
          </a:p>
          <a:p>
            <a:pPr marL="285750" indent="-285750" eaLnBrk="1" fontAlgn="auto" hangingPunct="1">
              <a:lnSpc>
                <a:spcPct val="107000"/>
              </a:lnSpc>
              <a:spcBef>
                <a:spcPts val="0"/>
              </a:spcBef>
              <a:spcAft>
                <a:spcPts val="800"/>
              </a:spcAft>
              <a:buClr>
                <a:srgbClr val="FFFF00"/>
              </a:buClr>
              <a:buSzPts val="1000"/>
              <a:buFont typeface="Wingdings" charset="2"/>
              <a:buChar char="§"/>
              <a:tabLst>
                <a:tab pos="457200" algn="l"/>
              </a:tabLst>
              <a:defRPr/>
            </a:pPr>
            <a:r>
              <a:rPr lang="es-PE" sz="1600" dirty="0">
                <a:solidFill>
                  <a:schemeClr val="bg1"/>
                </a:solidFill>
                <a:latin typeface="Arial" charset="0"/>
                <a:ea typeface="Arial" charset="0"/>
                <a:cs typeface="Arial" charset="0"/>
              </a:rPr>
              <a:t>El ingrediente facilita el transporte de los contenidos del estómago hasta el tracto intestinal. </a:t>
            </a:r>
            <a:r>
              <a:rPr lang="es-PE" sz="1600" b="1" dirty="0">
                <a:solidFill>
                  <a:schemeClr val="bg1"/>
                </a:solidFill>
                <a:latin typeface="Arial" charset="0"/>
                <a:ea typeface="Arial" charset="0"/>
                <a:cs typeface="Arial" charset="0"/>
              </a:rPr>
              <a:t>Además, refuerza la mucosa intestinal y mejora la peristalsis</a:t>
            </a:r>
            <a:r>
              <a:rPr lang="es-PE" sz="1600" dirty="0">
                <a:solidFill>
                  <a:schemeClr val="bg1"/>
                </a:solidFill>
                <a:latin typeface="Arial" charset="0"/>
                <a:ea typeface="Arial" charset="0"/>
                <a:cs typeface="Arial" charset="0"/>
              </a:rPr>
              <a:t>.</a:t>
            </a:r>
          </a:p>
          <a:p>
            <a:pPr marL="285750" indent="-285750" eaLnBrk="1" fontAlgn="auto" hangingPunct="1">
              <a:lnSpc>
                <a:spcPct val="107000"/>
              </a:lnSpc>
              <a:spcBef>
                <a:spcPts val="0"/>
              </a:spcBef>
              <a:spcAft>
                <a:spcPts val="800"/>
              </a:spcAft>
              <a:buClr>
                <a:srgbClr val="FFFF00"/>
              </a:buClr>
              <a:buSzPts val="1000"/>
              <a:buFont typeface="Wingdings" charset="2"/>
              <a:buChar char="§"/>
              <a:tabLst>
                <a:tab pos="457200" algn="l"/>
              </a:tabLst>
              <a:defRPr/>
            </a:pPr>
            <a:r>
              <a:rPr lang="es-PE" sz="1600" dirty="0">
                <a:solidFill>
                  <a:schemeClr val="bg1"/>
                </a:solidFill>
                <a:latin typeface="Arial" charset="0"/>
                <a:ea typeface="Arial" charset="0"/>
                <a:cs typeface="Arial" charset="0"/>
              </a:rPr>
              <a:t>Las fibras de quitina tienen </a:t>
            </a:r>
            <a:r>
              <a:rPr lang="es-PE" sz="1600" b="1" dirty="0">
                <a:solidFill>
                  <a:schemeClr val="bg1"/>
                </a:solidFill>
                <a:latin typeface="Arial" charset="0"/>
                <a:ea typeface="Arial" charset="0"/>
                <a:cs typeface="Arial" charset="0"/>
              </a:rPr>
              <a:t>la capacidad de unirse y eliminar los ácidos biliares y el colesterol del sistema digestivo</a:t>
            </a:r>
            <a:r>
              <a:rPr lang="es-PE" sz="1600" dirty="0">
                <a:solidFill>
                  <a:schemeClr val="bg1"/>
                </a:solidFill>
                <a:latin typeface="Arial" charset="0"/>
                <a:ea typeface="Arial" charset="0"/>
                <a:cs typeface="Arial" charset="0"/>
              </a:rPr>
              <a:t>. Por lo tanto, disminuyen el nivel de colesterol LDL en sangre. El uso regular de la preparación </a:t>
            </a:r>
            <a:r>
              <a:rPr lang="es-PE" sz="1600" b="1" dirty="0">
                <a:solidFill>
                  <a:schemeClr val="bg1"/>
                </a:solidFill>
                <a:latin typeface="Arial" charset="0"/>
                <a:ea typeface="Arial" charset="0"/>
                <a:cs typeface="Arial" charset="0"/>
              </a:rPr>
              <a:t>ayuda a controlar el metabolismo del azúcar en la sangre y la circulación sanguínea</a:t>
            </a:r>
            <a:r>
              <a:rPr lang="es-PE" sz="1600" dirty="0">
                <a:solidFill>
                  <a:schemeClr val="bg1"/>
                </a:solidFill>
                <a:latin typeface="Arial" charset="0"/>
                <a:ea typeface="Arial" charset="0"/>
                <a:cs typeface="Arial" charset="0"/>
              </a:rPr>
              <a:t>.</a:t>
            </a:r>
          </a:p>
          <a:p>
            <a:pPr marL="285750" indent="-285750" eaLnBrk="1" fontAlgn="auto" hangingPunct="1">
              <a:lnSpc>
                <a:spcPct val="107000"/>
              </a:lnSpc>
              <a:spcBef>
                <a:spcPts val="0"/>
              </a:spcBef>
              <a:spcAft>
                <a:spcPts val="800"/>
              </a:spcAft>
              <a:buClr>
                <a:srgbClr val="FFFF00"/>
              </a:buClr>
              <a:buSzPts val="1000"/>
              <a:buFont typeface="Wingdings" charset="2"/>
              <a:buChar char="§"/>
              <a:tabLst>
                <a:tab pos="457200" algn="l"/>
              </a:tabLst>
              <a:defRPr/>
            </a:pPr>
            <a:r>
              <a:rPr lang="es-PE" sz="1600" dirty="0">
                <a:solidFill>
                  <a:schemeClr val="bg1"/>
                </a:solidFill>
                <a:latin typeface="Arial" charset="0"/>
                <a:ea typeface="Arial" charset="0"/>
                <a:cs typeface="Arial" charset="0"/>
              </a:rPr>
              <a:t>El suplemento de </a:t>
            </a:r>
            <a:r>
              <a:rPr lang="es-PE" sz="1600" dirty="0" err="1">
                <a:solidFill>
                  <a:schemeClr val="bg1"/>
                </a:solidFill>
                <a:latin typeface="Arial" charset="0"/>
                <a:ea typeface="Arial" charset="0"/>
                <a:cs typeface="Arial" charset="0"/>
              </a:rPr>
              <a:t>Quitosano</a:t>
            </a:r>
            <a:r>
              <a:rPr lang="es-PE" sz="1600" dirty="0">
                <a:solidFill>
                  <a:schemeClr val="bg1"/>
                </a:solidFill>
                <a:latin typeface="Arial" charset="0"/>
                <a:ea typeface="Arial" charset="0"/>
                <a:cs typeface="Arial" charset="0"/>
              </a:rPr>
              <a:t> en la dieta, especialmente uno con un alto grado de </a:t>
            </a:r>
            <a:r>
              <a:rPr lang="es-PE" sz="1600" dirty="0" err="1">
                <a:solidFill>
                  <a:schemeClr val="bg1"/>
                </a:solidFill>
                <a:latin typeface="Arial" charset="0"/>
                <a:ea typeface="Arial" charset="0"/>
                <a:cs typeface="Arial" charset="0"/>
              </a:rPr>
              <a:t>desacetilación</a:t>
            </a:r>
            <a:r>
              <a:rPr lang="es-PE" sz="1600" dirty="0">
                <a:solidFill>
                  <a:schemeClr val="bg1"/>
                </a:solidFill>
                <a:latin typeface="Arial" charset="0"/>
                <a:ea typeface="Arial" charset="0"/>
                <a:cs typeface="Arial" charset="0"/>
              </a:rPr>
              <a:t>, </a:t>
            </a:r>
            <a:r>
              <a:rPr lang="es-PE" sz="1600" b="1" dirty="0">
                <a:solidFill>
                  <a:schemeClr val="bg1"/>
                </a:solidFill>
                <a:latin typeface="Arial" charset="0"/>
                <a:ea typeface="Arial" charset="0"/>
                <a:cs typeface="Arial" charset="0"/>
              </a:rPr>
              <a:t>es beneficiosa para la flora bacteriana en el sistema digestivo</a:t>
            </a:r>
            <a:r>
              <a:rPr lang="es-PE" sz="1600" dirty="0">
                <a:solidFill>
                  <a:schemeClr val="bg1"/>
                </a:solidFill>
                <a:latin typeface="Arial" charset="0"/>
                <a:ea typeface="Arial" charset="0"/>
                <a:cs typeface="Arial" charset="0"/>
              </a:rPr>
              <a:t>.</a:t>
            </a:r>
          </a:p>
        </p:txBody>
      </p:sp>
      <p:sp>
        <p:nvSpPr>
          <p:cNvPr id="13" name="Rounded Rectangle 6"/>
          <p:cNvSpPr/>
          <p:nvPr/>
        </p:nvSpPr>
        <p:spPr>
          <a:xfrm>
            <a:off x="765175" y="442913"/>
            <a:ext cx="3751263" cy="6032500"/>
          </a:xfrm>
          <a:prstGeom prst="roundRect">
            <a:avLst>
              <a:gd name="adj" fmla="val 2815"/>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5" name="Elipse 14"/>
          <p:cNvSpPr/>
          <p:nvPr/>
        </p:nvSpPr>
        <p:spPr>
          <a:xfrm>
            <a:off x="855663" y="2238375"/>
            <a:ext cx="3570287" cy="357028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pic>
        <p:nvPicPr>
          <p:cNvPr id="20489" name="Imagen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3" y="1020763"/>
            <a:ext cx="5145087"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Imagen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6075" y="104775"/>
            <a:ext cx="13525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stomShape 2"/>
          <p:cNvSpPr/>
          <p:nvPr/>
        </p:nvSpPr>
        <p:spPr>
          <a:xfrm>
            <a:off x="765175" y="751219"/>
            <a:ext cx="3752850" cy="35401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90000"/>
              </a:lnSpc>
              <a:defRPr/>
            </a:pPr>
            <a:r>
              <a:rPr lang="es-PE" altLang="es-PE" sz="2200" b="1" dirty="0">
                <a:solidFill>
                  <a:srgbClr val="002060"/>
                </a:solidFill>
                <a:latin typeface="Arial" panose="020B0604020202020204" pitchFamily="34" charset="0"/>
                <a:cs typeface="Arial" panose="020B0604020202020204" pitchFamily="34" charset="0"/>
              </a:rPr>
              <a:t>BENEFICIOS</a:t>
            </a:r>
          </a:p>
        </p:txBody>
      </p:sp>
    </p:spTree>
    <p:extLst>
      <p:ext uri="{BB962C8B-B14F-4D97-AF65-F5344CB8AC3E}">
        <p14:creationId xmlns:p14="http://schemas.microsoft.com/office/powerpoint/2010/main" val="932015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ángulo 3"/>
          <p:cNvSpPr>
            <a:spLocks noChangeArrowheads="1"/>
          </p:cNvSpPr>
          <p:nvPr/>
        </p:nvSpPr>
        <p:spPr bwMode="auto">
          <a:xfrm>
            <a:off x="3903663" y="450850"/>
            <a:ext cx="6100762" cy="624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PE" sz="1600" b="1" dirty="0">
                <a:solidFill>
                  <a:srgbClr val="002060"/>
                </a:solidFill>
                <a:latin typeface="Arial" panose="020B0604020202020204" pitchFamily="34" charset="0"/>
                <a:cs typeface="Arial" panose="020B0604020202020204" pitchFamily="34" charset="0"/>
              </a:rPr>
              <a:t>La </a:t>
            </a:r>
            <a:r>
              <a:rPr lang="es-ES" altLang="es-PE" sz="1600" b="1" dirty="0" err="1">
                <a:solidFill>
                  <a:srgbClr val="002060"/>
                </a:solidFill>
                <a:latin typeface="Arial" panose="020B0604020202020204" pitchFamily="34" charset="0"/>
                <a:cs typeface="Arial" panose="020B0604020202020204" pitchFamily="34" charset="0"/>
              </a:rPr>
              <a:t>Espirulina</a:t>
            </a:r>
            <a:r>
              <a:rPr lang="es-ES" altLang="es-PE" sz="1600" b="1" dirty="0">
                <a:solidFill>
                  <a:srgbClr val="002060"/>
                </a:solidFill>
                <a:latin typeface="Arial" panose="020B0604020202020204" pitchFamily="34" charset="0"/>
                <a:cs typeface="Arial" panose="020B0604020202020204" pitchFamily="34" charset="0"/>
              </a:rPr>
              <a:t> en cápsulas </a:t>
            </a:r>
            <a:r>
              <a:rPr lang="es-ES" altLang="es-PE" sz="1600" b="1" dirty="0" err="1">
                <a:solidFill>
                  <a:srgbClr val="002060"/>
                </a:solidFill>
                <a:latin typeface="Arial" panose="020B0604020202020204" pitchFamily="34" charset="0"/>
                <a:cs typeface="Arial" panose="020B0604020202020204" pitchFamily="34" charset="0"/>
              </a:rPr>
              <a:t>Tiens</a:t>
            </a:r>
            <a:r>
              <a:rPr lang="es-ES" altLang="es-PE" sz="1600" b="1" dirty="0">
                <a:solidFill>
                  <a:srgbClr val="002060"/>
                </a:solidFill>
                <a:latin typeface="Arial" panose="020B0604020202020204" pitchFamily="34" charset="0"/>
                <a:cs typeface="Arial" panose="020B0604020202020204" pitchFamily="34" charset="0"/>
              </a:rPr>
              <a:t> es un suplemento dietético de amplios efectos. El alto contenido de proteínas de fácil absorción, vitaminas, minerales y otras sustancias esenciales para el cuerpo humano la convierten en el alimento del s. XXI.</a:t>
            </a:r>
          </a:p>
          <a:p>
            <a:pPr eaLnBrk="1" hangingPunct="1">
              <a:lnSpc>
                <a:spcPct val="100000"/>
              </a:lnSpc>
              <a:spcBef>
                <a:spcPct val="0"/>
              </a:spcBef>
              <a:buFontTx/>
              <a:buNone/>
            </a:pPr>
            <a:endParaRPr lang="es-PE" altLang="es-PE" sz="1600" b="1" dirty="0">
              <a:solidFill>
                <a:srgbClr val="002060"/>
              </a:solidFill>
              <a:latin typeface="Arial" panose="020B0604020202020204" pitchFamily="34" charset="0"/>
              <a:cs typeface="Arial" panose="020B0604020202020204" pitchFamily="34" charset="0"/>
            </a:endParaRPr>
          </a:p>
          <a:p>
            <a:pPr marL="285750" indent="-285750">
              <a:lnSpc>
                <a:spcPct val="100000"/>
              </a:lnSpc>
              <a:spcBef>
                <a:spcPct val="0"/>
              </a:spcBef>
            </a:pPr>
            <a:r>
              <a:rPr lang="es-ES" altLang="es-PE" sz="1600" dirty="0">
                <a:solidFill>
                  <a:srgbClr val="002060"/>
                </a:solidFill>
                <a:latin typeface="Arial" panose="020B0604020202020204" pitchFamily="34" charset="0"/>
                <a:cs typeface="Arial" panose="020B0604020202020204" pitchFamily="34" charset="0"/>
              </a:rPr>
              <a:t>Las Algas de  </a:t>
            </a:r>
            <a:r>
              <a:rPr lang="es-ES" altLang="es-PE" sz="1600" dirty="0" err="1">
                <a:solidFill>
                  <a:srgbClr val="002060"/>
                </a:solidFill>
                <a:latin typeface="Arial" panose="020B0604020202020204" pitchFamily="34" charset="0"/>
                <a:cs typeface="Arial" panose="020B0604020202020204" pitchFamily="34" charset="0"/>
              </a:rPr>
              <a:t>Espirulina</a:t>
            </a:r>
            <a:r>
              <a:rPr lang="es-ES" altLang="es-PE" sz="1600" dirty="0">
                <a:solidFill>
                  <a:srgbClr val="002060"/>
                </a:solidFill>
                <a:latin typeface="Arial" panose="020B0604020202020204" pitchFamily="34" charset="0"/>
                <a:cs typeface="Arial" panose="020B0604020202020204" pitchFamily="34" charset="0"/>
              </a:rPr>
              <a:t> en cápsulas </a:t>
            </a:r>
            <a:r>
              <a:rPr lang="es-ES" altLang="es-PE" sz="1600" dirty="0" err="1">
                <a:solidFill>
                  <a:srgbClr val="002060"/>
                </a:solidFill>
                <a:latin typeface="Arial" panose="020B0604020202020204" pitchFamily="34" charset="0"/>
                <a:cs typeface="Arial" panose="020B0604020202020204" pitchFamily="34" charset="0"/>
              </a:rPr>
              <a:t>Tiens</a:t>
            </a:r>
            <a:r>
              <a:rPr lang="es-ES" altLang="es-PE" sz="1600" dirty="0">
                <a:solidFill>
                  <a:srgbClr val="002060"/>
                </a:solidFill>
                <a:latin typeface="Arial" panose="020B0604020202020204" pitchFamily="34" charset="0"/>
                <a:cs typeface="Arial" panose="020B0604020202020204" pitchFamily="34" charset="0"/>
              </a:rPr>
              <a:t> de TIENS procede del lago </a:t>
            </a:r>
            <a:r>
              <a:rPr lang="es-ES" altLang="es-PE" sz="1600" dirty="0" err="1">
                <a:solidFill>
                  <a:srgbClr val="002060"/>
                </a:solidFill>
                <a:latin typeface="Arial" panose="020B0604020202020204" pitchFamily="34" charset="0"/>
                <a:cs typeface="Arial" panose="020B0604020202020204" pitchFamily="34" charset="0"/>
              </a:rPr>
              <a:t>Chenghai</a:t>
            </a:r>
            <a:r>
              <a:rPr lang="es-ES" altLang="es-PE" sz="1600" dirty="0">
                <a:solidFill>
                  <a:srgbClr val="002060"/>
                </a:solidFill>
                <a:latin typeface="Arial" panose="020B0604020202020204" pitchFamily="34" charset="0"/>
                <a:cs typeface="Arial" panose="020B0604020202020204" pitchFamily="34" charset="0"/>
              </a:rPr>
              <a:t>, en la provincia China de Yunnan, una zona pura y libre de contaminantes. Es un producto integral, saludable y equilibrado en todos los nutrientes esenciales. Está enriquecido con más de 18 tipos de aminoácidos y vitaminas, carotenos, carbohidratos, proteínas, lípidos y oligoelementos.</a:t>
            </a:r>
          </a:p>
          <a:p>
            <a:pPr marL="285750" indent="-285750">
              <a:lnSpc>
                <a:spcPct val="100000"/>
              </a:lnSpc>
              <a:spcBef>
                <a:spcPct val="0"/>
              </a:spcBef>
            </a:pPr>
            <a:endParaRPr lang="es-ES" altLang="es-PE" sz="1600" dirty="0">
              <a:solidFill>
                <a:srgbClr val="002060"/>
              </a:solidFill>
              <a:latin typeface="Arial" panose="020B0604020202020204" pitchFamily="34" charset="0"/>
              <a:cs typeface="Arial" panose="020B0604020202020204" pitchFamily="34" charset="0"/>
            </a:endParaRPr>
          </a:p>
          <a:p>
            <a:pPr marL="285750" indent="-285750">
              <a:lnSpc>
                <a:spcPct val="100000"/>
              </a:lnSpc>
              <a:spcBef>
                <a:spcPct val="0"/>
              </a:spcBef>
            </a:pPr>
            <a:r>
              <a:rPr lang="es-ES" altLang="es-PE" sz="1600" dirty="0">
                <a:solidFill>
                  <a:srgbClr val="002060"/>
                </a:solidFill>
                <a:latin typeface="Arial" panose="020B0604020202020204" pitchFamily="34" charset="0"/>
                <a:cs typeface="Arial" panose="020B0604020202020204" pitchFamily="34" charset="0"/>
              </a:rPr>
              <a:t>Es extremadamente alto en proteínas, ya que el cuerpo absorbe sus proteínas mejor que las de la soja. Su contenido de caroteno es mucho mayor que el de la zanahoria. El contenido de nutrientes de 1 g de </a:t>
            </a:r>
            <a:r>
              <a:rPr lang="es-ES" altLang="es-PE" sz="1600" dirty="0" err="1">
                <a:solidFill>
                  <a:srgbClr val="002060"/>
                </a:solidFill>
                <a:latin typeface="Arial" panose="020B0604020202020204" pitchFamily="34" charset="0"/>
                <a:cs typeface="Arial" panose="020B0604020202020204" pitchFamily="34" charset="0"/>
              </a:rPr>
              <a:t>Espirulina</a:t>
            </a:r>
            <a:r>
              <a:rPr lang="es-ES" altLang="es-PE" sz="1600" dirty="0">
                <a:solidFill>
                  <a:srgbClr val="002060"/>
                </a:solidFill>
                <a:latin typeface="Arial" panose="020B0604020202020204" pitchFamily="34" charset="0"/>
                <a:cs typeface="Arial" panose="020B0604020202020204" pitchFamily="34" charset="0"/>
              </a:rPr>
              <a:t> es igual al de 1000 g de verduras y frutas.</a:t>
            </a:r>
          </a:p>
          <a:p>
            <a:pPr marL="285750" indent="-285750">
              <a:lnSpc>
                <a:spcPct val="100000"/>
              </a:lnSpc>
              <a:spcBef>
                <a:spcPct val="0"/>
              </a:spcBef>
            </a:pPr>
            <a:endParaRPr lang="es-ES" altLang="es-PE" sz="1600" dirty="0">
              <a:solidFill>
                <a:srgbClr val="002060"/>
              </a:solidFill>
              <a:latin typeface="Arial" panose="020B0604020202020204" pitchFamily="34" charset="0"/>
              <a:cs typeface="Arial" panose="020B0604020202020204" pitchFamily="34" charset="0"/>
            </a:endParaRPr>
          </a:p>
          <a:p>
            <a:pPr marL="285750" indent="-285750">
              <a:lnSpc>
                <a:spcPct val="100000"/>
              </a:lnSpc>
              <a:spcBef>
                <a:spcPct val="0"/>
              </a:spcBef>
            </a:pPr>
            <a:r>
              <a:rPr lang="es-ES" altLang="es-PE" sz="1600" dirty="0">
                <a:solidFill>
                  <a:srgbClr val="002060"/>
                </a:solidFill>
                <a:latin typeface="Arial" panose="020B0604020202020204" pitchFamily="34" charset="0"/>
                <a:cs typeface="Arial" panose="020B0604020202020204" pitchFamily="34" charset="0"/>
              </a:rPr>
              <a:t>Las paredes celulares en sus cápsulas no contienen celulosa, por eso su contenido se absorbe fácilmente (entre el 85 y el 95%) - mucho más eficientemente que en el caso de las proteínas de origen animal o vegetal.</a:t>
            </a:r>
            <a:endParaRPr lang="es-PE" altLang="es-PE" sz="1600" dirty="0">
              <a:solidFill>
                <a:srgbClr val="002060"/>
              </a:solidFill>
              <a:latin typeface="Arial" panose="020B0604020202020204" pitchFamily="34" charset="0"/>
              <a:cs typeface="Arial" panose="020B0604020202020204" pitchFamily="34" charset="0"/>
            </a:endParaRPr>
          </a:p>
          <a:p>
            <a:pPr eaLnBrk="1" hangingPunct="1">
              <a:lnSpc>
                <a:spcPct val="100000"/>
              </a:lnSpc>
              <a:spcBef>
                <a:spcPct val="0"/>
              </a:spcBef>
            </a:pPr>
            <a:endParaRPr lang="es-PE" altLang="es-PE" sz="1600" dirty="0">
              <a:solidFill>
                <a:srgbClr val="002060"/>
              </a:solidFill>
              <a:latin typeface="Arial" panose="020B0604020202020204" pitchFamily="34" charset="0"/>
              <a:cs typeface="Arial" panose="020B0604020202020204" pitchFamily="34" charset="0"/>
            </a:endParaRPr>
          </a:p>
        </p:txBody>
      </p:sp>
      <p:sp>
        <p:nvSpPr>
          <p:cNvPr id="9" name="TextShape 3"/>
          <p:cNvSpPr txBox="1"/>
          <p:nvPr/>
        </p:nvSpPr>
        <p:spPr>
          <a:xfrm>
            <a:off x="520700" y="341313"/>
            <a:ext cx="3082925" cy="531812"/>
          </a:xfrm>
          <a:prstGeom prst="roundRect">
            <a:avLst/>
          </a:prstGeom>
          <a:solidFill>
            <a:schemeClr val="accent4">
              <a:lumMod val="75000"/>
            </a:schemeClr>
          </a:solidFill>
          <a:ln>
            <a:noFill/>
          </a:ln>
        </p:spPr>
        <p:txBody>
          <a:bodyPr lIns="90000" tIns="45000" rIns="90000" bIns="450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90000"/>
              </a:lnSpc>
              <a:defRPr/>
            </a:pPr>
            <a:r>
              <a:rPr lang="es-ES" altLang="es-PE" sz="2400" b="1">
                <a:solidFill>
                  <a:schemeClr val="bg1"/>
                </a:solidFill>
                <a:latin typeface="Arial" panose="020B0604020202020204" pitchFamily="34" charset="0"/>
                <a:cs typeface="Arial" panose="020B0604020202020204" pitchFamily="34" charset="0"/>
              </a:rPr>
              <a:t>Espirulina (A08)</a:t>
            </a:r>
            <a:endParaRPr lang="es-ES" altLang="es-PE" sz="2400">
              <a:solidFill>
                <a:schemeClr val="bg1"/>
              </a:solidFill>
              <a:latin typeface="Arial" panose="020B0604020202020204" pitchFamily="34" charset="0"/>
              <a:cs typeface="Arial" panose="020B0604020202020204" pitchFamily="34" charset="0"/>
            </a:endParaRPr>
          </a:p>
        </p:txBody>
      </p:sp>
      <p:pic>
        <p:nvPicPr>
          <p:cNvPr id="21508" name="Imagen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2225" y="0"/>
            <a:ext cx="20097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Imagen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2063" y="1004888"/>
            <a:ext cx="2039937"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Imagen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44125" y="2279650"/>
            <a:ext cx="204787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Imagen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44125" y="3425825"/>
            <a:ext cx="2047875"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Imagen 12"/>
          <p:cNvPicPr>
            <a:picLocks noChangeAspect="1" noChangeArrowheads="1"/>
          </p:cNvPicPr>
          <p:nvPr/>
        </p:nvPicPr>
        <p:blipFill>
          <a:blip r:embed="rId6" cstate="print">
            <a:extLst>
              <a:ext uri="{28A0092B-C50C-407E-A947-70E740481C1C}">
                <a14:useLocalDpi xmlns:a14="http://schemas.microsoft.com/office/drawing/2010/main" val="0"/>
              </a:ext>
            </a:extLst>
          </a:blip>
          <a:srcRect l="12798"/>
          <a:stretch>
            <a:fillRect/>
          </a:stretch>
        </p:blipFill>
        <p:spPr bwMode="auto">
          <a:xfrm>
            <a:off x="10153650" y="5456238"/>
            <a:ext cx="2038350"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Imagen 13"/>
          <p:cNvPicPr>
            <a:picLocks noChangeAspect="1" noChangeArrowheads="1"/>
          </p:cNvPicPr>
          <p:nvPr/>
        </p:nvPicPr>
        <p:blipFill>
          <a:blip r:embed="rId7" cstate="print">
            <a:extLst>
              <a:ext uri="{28A0092B-C50C-407E-A947-70E740481C1C}">
                <a14:useLocalDpi xmlns:a14="http://schemas.microsoft.com/office/drawing/2010/main" val="0"/>
              </a:ext>
            </a:extLst>
          </a:blip>
          <a:srcRect l="14854" r="45512"/>
          <a:stretch>
            <a:fillRect/>
          </a:stretch>
        </p:blipFill>
        <p:spPr bwMode="auto">
          <a:xfrm>
            <a:off x="531813" y="1136650"/>
            <a:ext cx="3073400"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Imagen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8188" y="3425825"/>
            <a:ext cx="3236913"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880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7976258" y="4431945"/>
            <a:ext cx="3260462" cy="1200329"/>
          </a:xfrm>
          <a:prstGeom prst="rect">
            <a:avLst/>
          </a:prstGeom>
          <a:noFill/>
        </p:spPr>
        <p:txBody>
          <a:bodyPr wrap="square">
            <a:spAutoFit/>
          </a:bodyPr>
          <a:lstStyle/>
          <a:p>
            <a:r>
              <a:rPr lang="es-PE" altLang="zh-CN" b="1" dirty="0">
                <a:solidFill>
                  <a:srgbClr val="002060"/>
                </a:solidFill>
                <a:latin typeface="+mj-lt"/>
                <a:ea typeface="微软雅黑" panose="020B0503020204020204" pitchFamily="34" charset="-122"/>
              </a:rPr>
              <a:t>Se puede mejorar la inmunidad e incrementar la resistencia por medio de una nutrición balanceada</a:t>
            </a:r>
            <a:endParaRPr lang="zh-CN" altLang="en-US" b="1" dirty="0">
              <a:solidFill>
                <a:srgbClr val="002060"/>
              </a:solidFill>
              <a:latin typeface="+mj-lt"/>
              <a:ea typeface="微软雅黑" panose="020B0503020204020204" pitchFamily="34" charset="-122"/>
            </a:endParaRPr>
          </a:p>
        </p:txBody>
      </p:sp>
      <p:sp>
        <p:nvSpPr>
          <p:cNvPr id="22" name="文本框 21"/>
          <p:cNvSpPr txBox="1"/>
          <p:nvPr/>
        </p:nvSpPr>
        <p:spPr>
          <a:xfrm>
            <a:off x="713247" y="2765927"/>
            <a:ext cx="2404246" cy="1200329"/>
          </a:xfrm>
          <a:prstGeom prst="rect">
            <a:avLst/>
          </a:prstGeom>
          <a:noFill/>
        </p:spPr>
        <p:txBody>
          <a:bodyPr wrap="square">
            <a:spAutoFit/>
          </a:bodyPr>
          <a:lstStyle/>
          <a:p>
            <a:pPr algn="r"/>
            <a:r>
              <a:rPr lang="es-PE" altLang="zh-CN" b="1" dirty="0">
                <a:solidFill>
                  <a:srgbClr val="002060"/>
                </a:solidFill>
                <a:latin typeface="+mj-lt"/>
                <a:ea typeface="微软雅黑" panose="020B0503020204020204" pitchFamily="34" charset="-122"/>
              </a:rPr>
              <a:t>Sirve para mantener las funciones fisiológicas básicas del cuerpo humano</a:t>
            </a:r>
            <a:endParaRPr lang="zh-CN" altLang="en-US" b="1" dirty="0">
              <a:solidFill>
                <a:srgbClr val="002060"/>
              </a:solidFill>
              <a:latin typeface="+mj-lt"/>
              <a:ea typeface="微软雅黑" panose="020B0503020204020204" pitchFamily="34" charset="-122"/>
            </a:endParaRPr>
          </a:p>
        </p:txBody>
      </p:sp>
      <p:sp>
        <p:nvSpPr>
          <p:cNvPr id="23" name="文本框 22"/>
          <p:cNvSpPr txBox="1"/>
          <p:nvPr/>
        </p:nvSpPr>
        <p:spPr>
          <a:xfrm>
            <a:off x="8149079" y="1841454"/>
            <a:ext cx="2999880" cy="923330"/>
          </a:xfrm>
          <a:prstGeom prst="rect">
            <a:avLst/>
          </a:prstGeom>
          <a:noFill/>
        </p:spPr>
        <p:txBody>
          <a:bodyPr wrap="square">
            <a:spAutoFit/>
          </a:bodyPr>
          <a:lstStyle/>
          <a:p>
            <a:r>
              <a:rPr lang="es-PE" altLang="zh-CN" b="1" dirty="0">
                <a:solidFill>
                  <a:srgbClr val="002060"/>
                </a:solidFill>
                <a:latin typeface="+mj-lt"/>
                <a:ea typeface="微软雅黑" panose="020B0503020204020204" pitchFamily="34" charset="-122"/>
              </a:rPr>
              <a:t>Es extremadamente crucial para la inmunidad del cuerpo humano</a:t>
            </a:r>
          </a:p>
        </p:txBody>
      </p:sp>
      <p:pic>
        <p:nvPicPr>
          <p:cNvPr id="24" name="图片 23"/>
          <p:cNvPicPr>
            <a:picLocks noChangeAspect="1"/>
          </p:cNvPicPr>
          <p:nvPr/>
        </p:nvPicPr>
        <p:blipFill rotWithShape="1">
          <a:blip r:embed="rId2" cstate="print">
            <a:extLst>
              <a:ext uri="{28A0092B-C50C-407E-A947-70E740481C1C}">
                <a14:useLocalDpi xmlns:a14="http://schemas.microsoft.com/office/drawing/2010/main" val="0"/>
              </a:ext>
            </a:extLst>
          </a:blip>
          <a:srcRect l="17911" t="7405" r="20968" b="914"/>
          <a:stretch>
            <a:fillRect/>
          </a:stretch>
        </p:blipFill>
        <p:spPr>
          <a:xfrm>
            <a:off x="4444218" y="2020090"/>
            <a:ext cx="3032172" cy="3032172"/>
          </a:xfrm>
          <a:prstGeom prst="ellipse">
            <a:avLst/>
          </a:prstGeom>
        </p:spPr>
      </p:pic>
      <p:sp>
        <p:nvSpPr>
          <p:cNvPr id="7" name="Freeform 11"/>
          <p:cNvSpPr/>
          <p:nvPr/>
        </p:nvSpPr>
        <p:spPr bwMode="auto">
          <a:xfrm rot="2514679">
            <a:off x="4872116" y="1075137"/>
            <a:ext cx="1542887" cy="2487113"/>
          </a:xfrm>
          <a:custGeom>
            <a:avLst/>
            <a:gdLst>
              <a:gd name="T0" fmla="*/ 906 w 1268"/>
              <a:gd name="T1" fmla="*/ 2 h 2044"/>
              <a:gd name="T2" fmla="*/ 858 w 1268"/>
              <a:gd name="T3" fmla="*/ 6 h 2044"/>
              <a:gd name="T4" fmla="*/ 820 w 1268"/>
              <a:gd name="T5" fmla="*/ 34 h 2044"/>
              <a:gd name="T6" fmla="*/ 808 w 1268"/>
              <a:gd name="T7" fmla="*/ 64 h 2044"/>
              <a:gd name="T8" fmla="*/ 810 w 1268"/>
              <a:gd name="T9" fmla="*/ 112 h 2044"/>
              <a:gd name="T10" fmla="*/ 838 w 1268"/>
              <a:gd name="T11" fmla="*/ 150 h 2044"/>
              <a:gd name="T12" fmla="*/ 952 w 1268"/>
              <a:gd name="T13" fmla="*/ 202 h 2044"/>
              <a:gd name="T14" fmla="*/ 800 w 1268"/>
              <a:gd name="T15" fmla="*/ 272 h 2044"/>
              <a:gd name="T16" fmla="*/ 656 w 1268"/>
              <a:gd name="T17" fmla="*/ 358 h 2044"/>
              <a:gd name="T18" fmla="*/ 526 w 1268"/>
              <a:gd name="T19" fmla="*/ 460 h 2044"/>
              <a:gd name="T20" fmla="*/ 406 w 1268"/>
              <a:gd name="T21" fmla="*/ 574 h 2044"/>
              <a:gd name="T22" fmla="*/ 300 w 1268"/>
              <a:gd name="T23" fmla="*/ 700 h 2044"/>
              <a:gd name="T24" fmla="*/ 208 w 1268"/>
              <a:gd name="T25" fmla="*/ 838 h 2044"/>
              <a:gd name="T26" fmla="*/ 130 w 1268"/>
              <a:gd name="T27" fmla="*/ 986 h 2044"/>
              <a:gd name="T28" fmla="*/ 70 w 1268"/>
              <a:gd name="T29" fmla="*/ 1144 h 2044"/>
              <a:gd name="T30" fmla="*/ 28 w 1268"/>
              <a:gd name="T31" fmla="*/ 1308 h 2044"/>
              <a:gd name="T32" fmla="*/ 4 w 1268"/>
              <a:gd name="T33" fmla="*/ 1480 h 2044"/>
              <a:gd name="T34" fmla="*/ 0 w 1268"/>
              <a:gd name="T35" fmla="*/ 1598 h 2044"/>
              <a:gd name="T36" fmla="*/ 10 w 1268"/>
              <a:gd name="T37" fmla="*/ 1770 h 2044"/>
              <a:gd name="T38" fmla="*/ 38 w 1268"/>
              <a:gd name="T39" fmla="*/ 1936 h 2044"/>
              <a:gd name="T40" fmla="*/ 68 w 1268"/>
              <a:gd name="T41" fmla="*/ 2044 h 2044"/>
              <a:gd name="T42" fmla="*/ 166 w 1268"/>
              <a:gd name="T43" fmla="*/ 1984 h 2044"/>
              <a:gd name="T44" fmla="*/ 192 w 1268"/>
              <a:gd name="T45" fmla="*/ 1912 h 2044"/>
              <a:gd name="T46" fmla="*/ 166 w 1268"/>
              <a:gd name="T47" fmla="*/ 1780 h 2044"/>
              <a:gd name="T48" fmla="*/ 156 w 1268"/>
              <a:gd name="T49" fmla="*/ 1644 h 2044"/>
              <a:gd name="T50" fmla="*/ 156 w 1268"/>
              <a:gd name="T51" fmla="*/ 1544 h 2044"/>
              <a:gd name="T52" fmla="*/ 170 w 1268"/>
              <a:gd name="T53" fmla="*/ 1390 h 2044"/>
              <a:gd name="T54" fmla="*/ 202 w 1268"/>
              <a:gd name="T55" fmla="*/ 1240 h 2044"/>
              <a:gd name="T56" fmla="*/ 252 w 1268"/>
              <a:gd name="T57" fmla="*/ 1098 h 2044"/>
              <a:gd name="T58" fmla="*/ 314 w 1268"/>
              <a:gd name="T59" fmla="*/ 962 h 2044"/>
              <a:gd name="T60" fmla="*/ 392 w 1268"/>
              <a:gd name="T61" fmla="*/ 836 h 2044"/>
              <a:gd name="T62" fmla="*/ 482 w 1268"/>
              <a:gd name="T63" fmla="*/ 718 h 2044"/>
              <a:gd name="T64" fmla="*/ 586 w 1268"/>
              <a:gd name="T65" fmla="*/ 612 h 2044"/>
              <a:gd name="T66" fmla="*/ 700 w 1268"/>
              <a:gd name="T67" fmla="*/ 518 h 2044"/>
              <a:gd name="T68" fmla="*/ 824 w 1268"/>
              <a:gd name="T69" fmla="*/ 436 h 2044"/>
              <a:gd name="T70" fmla="*/ 956 w 1268"/>
              <a:gd name="T71" fmla="*/ 368 h 2044"/>
              <a:gd name="T72" fmla="*/ 960 w 1268"/>
              <a:gd name="T73" fmla="*/ 442 h 2044"/>
              <a:gd name="T74" fmla="*/ 954 w 1268"/>
              <a:gd name="T75" fmla="*/ 490 h 2044"/>
              <a:gd name="T76" fmla="*/ 974 w 1268"/>
              <a:gd name="T77" fmla="*/ 532 h 2044"/>
              <a:gd name="T78" fmla="*/ 1000 w 1268"/>
              <a:gd name="T79" fmla="*/ 552 h 2044"/>
              <a:gd name="T80" fmla="*/ 1034 w 1268"/>
              <a:gd name="T81" fmla="*/ 560 h 2044"/>
              <a:gd name="T82" fmla="*/ 1068 w 1268"/>
              <a:gd name="T83" fmla="*/ 552 h 2044"/>
              <a:gd name="T84" fmla="*/ 1096 w 1268"/>
              <a:gd name="T85" fmla="*/ 532 h 2044"/>
              <a:gd name="T86" fmla="*/ 1268 w 1268"/>
              <a:gd name="T87" fmla="*/ 166 h 2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68" h="2044">
                <a:moveTo>
                  <a:pt x="922" y="8"/>
                </a:moveTo>
                <a:lnTo>
                  <a:pt x="922" y="8"/>
                </a:lnTo>
                <a:lnTo>
                  <a:pt x="906" y="2"/>
                </a:lnTo>
                <a:lnTo>
                  <a:pt x="890" y="0"/>
                </a:lnTo>
                <a:lnTo>
                  <a:pt x="874" y="2"/>
                </a:lnTo>
                <a:lnTo>
                  <a:pt x="858" y="6"/>
                </a:lnTo>
                <a:lnTo>
                  <a:pt x="844" y="12"/>
                </a:lnTo>
                <a:lnTo>
                  <a:pt x="832" y="22"/>
                </a:lnTo>
                <a:lnTo>
                  <a:pt x="820" y="34"/>
                </a:lnTo>
                <a:lnTo>
                  <a:pt x="812" y="48"/>
                </a:lnTo>
                <a:lnTo>
                  <a:pt x="812" y="48"/>
                </a:lnTo>
                <a:lnTo>
                  <a:pt x="808" y="64"/>
                </a:lnTo>
                <a:lnTo>
                  <a:pt x="806" y="80"/>
                </a:lnTo>
                <a:lnTo>
                  <a:pt x="806" y="96"/>
                </a:lnTo>
                <a:lnTo>
                  <a:pt x="810" y="112"/>
                </a:lnTo>
                <a:lnTo>
                  <a:pt x="818" y="126"/>
                </a:lnTo>
                <a:lnTo>
                  <a:pt x="826" y="138"/>
                </a:lnTo>
                <a:lnTo>
                  <a:pt x="838" y="150"/>
                </a:lnTo>
                <a:lnTo>
                  <a:pt x="854" y="158"/>
                </a:lnTo>
                <a:lnTo>
                  <a:pt x="952" y="202"/>
                </a:lnTo>
                <a:lnTo>
                  <a:pt x="952" y="202"/>
                </a:lnTo>
                <a:lnTo>
                  <a:pt x="900" y="224"/>
                </a:lnTo>
                <a:lnTo>
                  <a:pt x="850" y="248"/>
                </a:lnTo>
                <a:lnTo>
                  <a:pt x="800" y="272"/>
                </a:lnTo>
                <a:lnTo>
                  <a:pt x="750" y="300"/>
                </a:lnTo>
                <a:lnTo>
                  <a:pt x="704" y="328"/>
                </a:lnTo>
                <a:lnTo>
                  <a:pt x="656" y="358"/>
                </a:lnTo>
                <a:lnTo>
                  <a:pt x="612" y="390"/>
                </a:lnTo>
                <a:lnTo>
                  <a:pt x="568" y="424"/>
                </a:lnTo>
                <a:lnTo>
                  <a:pt x="526" y="460"/>
                </a:lnTo>
                <a:lnTo>
                  <a:pt x="484" y="496"/>
                </a:lnTo>
                <a:lnTo>
                  <a:pt x="444" y="534"/>
                </a:lnTo>
                <a:lnTo>
                  <a:pt x="406" y="574"/>
                </a:lnTo>
                <a:lnTo>
                  <a:pt x="368" y="614"/>
                </a:lnTo>
                <a:lnTo>
                  <a:pt x="334" y="656"/>
                </a:lnTo>
                <a:lnTo>
                  <a:pt x="300" y="700"/>
                </a:lnTo>
                <a:lnTo>
                  <a:pt x="266" y="744"/>
                </a:lnTo>
                <a:lnTo>
                  <a:pt x="236" y="790"/>
                </a:lnTo>
                <a:lnTo>
                  <a:pt x="208" y="838"/>
                </a:lnTo>
                <a:lnTo>
                  <a:pt x="180" y="886"/>
                </a:lnTo>
                <a:lnTo>
                  <a:pt x="154" y="936"/>
                </a:lnTo>
                <a:lnTo>
                  <a:pt x="130" y="986"/>
                </a:lnTo>
                <a:lnTo>
                  <a:pt x="108" y="1038"/>
                </a:lnTo>
                <a:lnTo>
                  <a:pt x="88" y="1090"/>
                </a:lnTo>
                <a:lnTo>
                  <a:pt x="70" y="1144"/>
                </a:lnTo>
                <a:lnTo>
                  <a:pt x="54" y="1198"/>
                </a:lnTo>
                <a:lnTo>
                  <a:pt x="40" y="1252"/>
                </a:lnTo>
                <a:lnTo>
                  <a:pt x="28" y="1308"/>
                </a:lnTo>
                <a:lnTo>
                  <a:pt x="18" y="1364"/>
                </a:lnTo>
                <a:lnTo>
                  <a:pt x="10" y="1422"/>
                </a:lnTo>
                <a:lnTo>
                  <a:pt x="4" y="1480"/>
                </a:lnTo>
                <a:lnTo>
                  <a:pt x="0" y="1538"/>
                </a:lnTo>
                <a:lnTo>
                  <a:pt x="0" y="1598"/>
                </a:lnTo>
                <a:lnTo>
                  <a:pt x="0" y="1598"/>
                </a:lnTo>
                <a:lnTo>
                  <a:pt x="0" y="1656"/>
                </a:lnTo>
                <a:lnTo>
                  <a:pt x="4" y="1714"/>
                </a:lnTo>
                <a:lnTo>
                  <a:pt x="10" y="1770"/>
                </a:lnTo>
                <a:lnTo>
                  <a:pt x="18" y="1826"/>
                </a:lnTo>
                <a:lnTo>
                  <a:pt x="26" y="1882"/>
                </a:lnTo>
                <a:lnTo>
                  <a:pt x="38" y="1936"/>
                </a:lnTo>
                <a:lnTo>
                  <a:pt x="52" y="1990"/>
                </a:lnTo>
                <a:lnTo>
                  <a:pt x="68" y="2044"/>
                </a:lnTo>
                <a:lnTo>
                  <a:pt x="68" y="2044"/>
                </a:lnTo>
                <a:lnTo>
                  <a:pt x="98" y="2028"/>
                </a:lnTo>
                <a:lnTo>
                  <a:pt x="130" y="2008"/>
                </a:lnTo>
                <a:lnTo>
                  <a:pt x="166" y="1984"/>
                </a:lnTo>
                <a:lnTo>
                  <a:pt x="202" y="1954"/>
                </a:lnTo>
                <a:lnTo>
                  <a:pt x="202" y="1954"/>
                </a:lnTo>
                <a:lnTo>
                  <a:pt x="192" y="1912"/>
                </a:lnTo>
                <a:lnTo>
                  <a:pt x="182" y="1868"/>
                </a:lnTo>
                <a:lnTo>
                  <a:pt x="174" y="1824"/>
                </a:lnTo>
                <a:lnTo>
                  <a:pt x="166" y="1780"/>
                </a:lnTo>
                <a:lnTo>
                  <a:pt x="162" y="1736"/>
                </a:lnTo>
                <a:lnTo>
                  <a:pt x="158" y="1690"/>
                </a:lnTo>
                <a:lnTo>
                  <a:pt x="156" y="1644"/>
                </a:lnTo>
                <a:lnTo>
                  <a:pt x="154" y="1598"/>
                </a:lnTo>
                <a:lnTo>
                  <a:pt x="154" y="1598"/>
                </a:lnTo>
                <a:lnTo>
                  <a:pt x="156" y="1544"/>
                </a:lnTo>
                <a:lnTo>
                  <a:pt x="158" y="1492"/>
                </a:lnTo>
                <a:lnTo>
                  <a:pt x="164" y="1440"/>
                </a:lnTo>
                <a:lnTo>
                  <a:pt x="170" y="1390"/>
                </a:lnTo>
                <a:lnTo>
                  <a:pt x="180" y="1340"/>
                </a:lnTo>
                <a:lnTo>
                  <a:pt x="190" y="1290"/>
                </a:lnTo>
                <a:lnTo>
                  <a:pt x="202" y="1240"/>
                </a:lnTo>
                <a:lnTo>
                  <a:pt x="218" y="1192"/>
                </a:lnTo>
                <a:lnTo>
                  <a:pt x="234" y="1144"/>
                </a:lnTo>
                <a:lnTo>
                  <a:pt x="252" y="1098"/>
                </a:lnTo>
                <a:lnTo>
                  <a:pt x="270" y="1052"/>
                </a:lnTo>
                <a:lnTo>
                  <a:pt x="292" y="1006"/>
                </a:lnTo>
                <a:lnTo>
                  <a:pt x="314" y="962"/>
                </a:lnTo>
                <a:lnTo>
                  <a:pt x="338" y="918"/>
                </a:lnTo>
                <a:lnTo>
                  <a:pt x="364" y="876"/>
                </a:lnTo>
                <a:lnTo>
                  <a:pt x="392" y="836"/>
                </a:lnTo>
                <a:lnTo>
                  <a:pt x="422" y="796"/>
                </a:lnTo>
                <a:lnTo>
                  <a:pt x="452" y="756"/>
                </a:lnTo>
                <a:lnTo>
                  <a:pt x="482" y="718"/>
                </a:lnTo>
                <a:lnTo>
                  <a:pt x="516" y="682"/>
                </a:lnTo>
                <a:lnTo>
                  <a:pt x="550" y="646"/>
                </a:lnTo>
                <a:lnTo>
                  <a:pt x="586" y="612"/>
                </a:lnTo>
                <a:lnTo>
                  <a:pt x="622" y="580"/>
                </a:lnTo>
                <a:lnTo>
                  <a:pt x="660" y="548"/>
                </a:lnTo>
                <a:lnTo>
                  <a:pt x="700" y="518"/>
                </a:lnTo>
                <a:lnTo>
                  <a:pt x="740" y="488"/>
                </a:lnTo>
                <a:lnTo>
                  <a:pt x="782" y="462"/>
                </a:lnTo>
                <a:lnTo>
                  <a:pt x="824" y="436"/>
                </a:lnTo>
                <a:lnTo>
                  <a:pt x="866" y="412"/>
                </a:lnTo>
                <a:lnTo>
                  <a:pt x="912" y="390"/>
                </a:lnTo>
                <a:lnTo>
                  <a:pt x="956" y="368"/>
                </a:lnTo>
                <a:lnTo>
                  <a:pt x="1002" y="348"/>
                </a:lnTo>
                <a:lnTo>
                  <a:pt x="960" y="442"/>
                </a:lnTo>
                <a:lnTo>
                  <a:pt x="960" y="442"/>
                </a:lnTo>
                <a:lnTo>
                  <a:pt x="954" y="458"/>
                </a:lnTo>
                <a:lnTo>
                  <a:pt x="952" y="474"/>
                </a:lnTo>
                <a:lnTo>
                  <a:pt x="954" y="490"/>
                </a:lnTo>
                <a:lnTo>
                  <a:pt x="958" y="506"/>
                </a:lnTo>
                <a:lnTo>
                  <a:pt x="964" y="520"/>
                </a:lnTo>
                <a:lnTo>
                  <a:pt x="974" y="532"/>
                </a:lnTo>
                <a:lnTo>
                  <a:pt x="986" y="544"/>
                </a:lnTo>
                <a:lnTo>
                  <a:pt x="1000" y="552"/>
                </a:lnTo>
                <a:lnTo>
                  <a:pt x="1000" y="552"/>
                </a:lnTo>
                <a:lnTo>
                  <a:pt x="1018" y="558"/>
                </a:lnTo>
                <a:lnTo>
                  <a:pt x="1034" y="560"/>
                </a:lnTo>
                <a:lnTo>
                  <a:pt x="1034" y="560"/>
                </a:lnTo>
                <a:lnTo>
                  <a:pt x="1046" y="558"/>
                </a:lnTo>
                <a:lnTo>
                  <a:pt x="1058" y="556"/>
                </a:lnTo>
                <a:lnTo>
                  <a:pt x="1068" y="552"/>
                </a:lnTo>
                <a:lnTo>
                  <a:pt x="1078" y="546"/>
                </a:lnTo>
                <a:lnTo>
                  <a:pt x="1088" y="540"/>
                </a:lnTo>
                <a:lnTo>
                  <a:pt x="1096" y="532"/>
                </a:lnTo>
                <a:lnTo>
                  <a:pt x="1104" y="522"/>
                </a:lnTo>
                <a:lnTo>
                  <a:pt x="1110" y="512"/>
                </a:lnTo>
                <a:lnTo>
                  <a:pt x="1268" y="166"/>
                </a:lnTo>
                <a:lnTo>
                  <a:pt x="922" y="8"/>
                </a:lnTo>
                <a:close/>
              </a:path>
            </a:pathLst>
          </a:custGeom>
          <a:solidFill>
            <a:schemeClr val="accent3"/>
          </a:solidFill>
          <a:ln>
            <a:noFill/>
          </a:ln>
        </p:spPr>
        <p:txBody>
          <a:bodyPr vert="horz" wrap="square" lIns="121920" tIns="60960" rIns="121920" bIns="60960" numCol="1" anchor="t" anchorCtr="0" compatLnSpc="1"/>
          <a:lstStyle/>
          <a:p>
            <a:endParaRPr lang="zh-CN" altLang="en-US" sz="2400" baseline="-25000">
              <a:solidFill>
                <a:schemeClr val="tx1">
                  <a:lumMod val="85000"/>
                  <a:lumOff val="15000"/>
                </a:schemeClr>
              </a:solidFill>
            </a:endParaRPr>
          </a:p>
        </p:txBody>
      </p:sp>
      <p:sp>
        <p:nvSpPr>
          <p:cNvPr id="8" name="Freeform 12"/>
          <p:cNvSpPr/>
          <p:nvPr/>
        </p:nvSpPr>
        <p:spPr bwMode="auto">
          <a:xfrm rot="2514679">
            <a:off x="3623480" y="4230986"/>
            <a:ext cx="2708568" cy="751975"/>
          </a:xfrm>
          <a:custGeom>
            <a:avLst/>
            <a:gdLst>
              <a:gd name="T0" fmla="*/ 38 w 2226"/>
              <a:gd name="T1" fmla="*/ 430 h 618"/>
              <a:gd name="T2" fmla="*/ 66 w 2226"/>
              <a:gd name="T3" fmla="*/ 470 h 618"/>
              <a:gd name="T4" fmla="*/ 108 w 2226"/>
              <a:gd name="T5" fmla="*/ 488 h 618"/>
              <a:gd name="T6" fmla="*/ 142 w 2226"/>
              <a:gd name="T7" fmla="*/ 486 h 618"/>
              <a:gd name="T8" fmla="*/ 182 w 2226"/>
              <a:gd name="T9" fmla="*/ 458 h 618"/>
              <a:gd name="T10" fmla="*/ 200 w 2226"/>
              <a:gd name="T11" fmla="*/ 416 h 618"/>
              <a:gd name="T12" fmla="*/ 190 w 2226"/>
              <a:gd name="T13" fmla="*/ 292 h 618"/>
              <a:gd name="T14" fmla="*/ 326 w 2226"/>
              <a:gd name="T15" fmla="*/ 388 h 618"/>
              <a:gd name="T16" fmla="*/ 472 w 2226"/>
              <a:gd name="T17" fmla="*/ 468 h 618"/>
              <a:gd name="T18" fmla="*/ 624 w 2226"/>
              <a:gd name="T19" fmla="*/ 532 h 618"/>
              <a:gd name="T20" fmla="*/ 782 w 2226"/>
              <a:gd name="T21" fmla="*/ 578 h 618"/>
              <a:gd name="T22" fmla="*/ 946 w 2226"/>
              <a:gd name="T23" fmla="*/ 608 h 618"/>
              <a:gd name="T24" fmla="*/ 1112 w 2226"/>
              <a:gd name="T25" fmla="*/ 618 h 618"/>
              <a:gd name="T26" fmla="*/ 1278 w 2226"/>
              <a:gd name="T27" fmla="*/ 610 h 618"/>
              <a:gd name="T28" fmla="*/ 1444 w 2226"/>
              <a:gd name="T29" fmla="*/ 584 h 618"/>
              <a:gd name="T30" fmla="*/ 1608 w 2226"/>
              <a:gd name="T31" fmla="*/ 538 h 618"/>
              <a:gd name="T32" fmla="*/ 1768 w 2226"/>
              <a:gd name="T33" fmla="*/ 472 h 618"/>
              <a:gd name="T34" fmla="*/ 1874 w 2226"/>
              <a:gd name="T35" fmla="*/ 418 h 618"/>
              <a:gd name="T36" fmla="*/ 2018 w 2226"/>
              <a:gd name="T37" fmla="*/ 324 h 618"/>
              <a:gd name="T38" fmla="*/ 2146 w 2226"/>
              <a:gd name="T39" fmla="*/ 216 h 618"/>
              <a:gd name="T40" fmla="*/ 2226 w 2226"/>
              <a:gd name="T41" fmla="*/ 136 h 618"/>
              <a:gd name="T42" fmla="*/ 2124 w 2226"/>
              <a:gd name="T43" fmla="*/ 82 h 618"/>
              <a:gd name="T44" fmla="*/ 2050 w 2226"/>
              <a:gd name="T45" fmla="*/ 94 h 618"/>
              <a:gd name="T46" fmla="*/ 1948 w 2226"/>
              <a:gd name="T47" fmla="*/ 182 h 618"/>
              <a:gd name="T48" fmla="*/ 1836 w 2226"/>
              <a:gd name="T49" fmla="*/ 260 h 618"/>
              <a:gd name="T50" fmla="*/ 1750 w 2226"/>
              <a:gd name="T51" fmla="*/ 310 h 618"/>
              <a:gd name="T52" fmla="*/ 1608 w 2226"/>
              <a:gd name="T53" fmla="*/ 374 h 618"/>
              <a:gd name="T54" fmla="*/ 1462 w 2226"/>
              <a:gd name="T55" fmla="*/ 420 h 618"/>
              <a:gd name="T56" fmla="*/ 1314 w 2226"/>
              <a:gd name="T57" fmla="*/ 450 h 618"/>
              <a:gd name="T58" fmla="*/ 1164 w 2226"/>
              <a:gd name="T59" fmla="*/ 464 h 618"/>
              <a:gd name="T60" fmla="*/ 1016 w 2226"/>
              <a:gd name="T61" fmla="*/ 460 h 618"/>
              <a:gd name="T62" fmla="*/ 870 w 2226"/>
              <a:gd name="T63" fmla="*/ 440 h 618"/>
              <a:gd name="T64" fmla="*/ 726 w 2226"/>
              <a:gd name="T65" fmla="*/ 404 h 618"/>
              <a:gd name="T66" fmla="*/ 588 w 2226"/>
              <a:gd name="T67" fmla="*/ 352 h 618"/>
              <a:gd name="T68" fmla="*/ 454 w 2226"/>
              <a:gd name="T69" fmla="*/ 286 h 618"/>
              <a:gd name="T70" fmla="*/ 330 w 2226"/>
              <a:gd name="T71" fmla="*/ 204 h 618"/>
              <a:gd name="T72" fmla="*/ 392 w 2226"/>
              <a:gd name="T73" fmla="*/ 164 h 618"/>
              <a:gd name="T74" fmla="*/ 438 w 2226"/>
              <a:gd name="T75" fmla="*/ 146 h 618"/>
              <a:gd name="T76" fmla="*/ 464 w 2226"/>
              <a:gd name="T77" fmla="*/ 106 h 618"/>
              <a:gd name="T78" fmla="*/ 468 w 2226"/>
              <a:gd name="T79" fmla="*/ 74 h 618"/>
              <a:gd name="T80" fmla="*/ 456 w 2226"/>
              <a:gd name="T81" fmla="*/ 40 h 618"/>
              <a:gd name="T82" fmla="*/ 434 w 2226"/>
              <a:gd name="T83" fmla="*/ 16 h 618"/>
              <a:gd name="T84" fmla="*/ 402 w 2226"/>
              <a:gd name="T85" fmla="*/ 2 h 618"/>
              <a:gd name="T86" fmla="*/ 0 w 2226"/>
              <a:gd name="T87" fmla="*/ 36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26" h="618">
                <a:moveTo>
                  <a:pt x="36" y="414"/>
                </a:moveTo>
                <a:lnTo>
                  <a:pt x="36" y="414"/>
                </a:lnTo>
                <a:lnTo>
                  <a:pt x="38" y="430"/>
                </a:lnTo>
                <a:lnTo>
                  <a:pt x="44" y="446"/>
                </a:lnTo>
                <a:lnTo>
                  <a:pt x="54" y="458"/>
                </a:lnTo>
                <a:lnTo>
                  <a:pt x="66" y="470"/>
                </a:lnTo>
                <a:lnTo>
                  <a:pt x="78" y="478"/>
                </a:lnTo>
                <a:lnTo>
                  <a:pt x="92" y="486"/>
                </a:lnTo>
                <a:lnTo>
                  <a:pt x="108" y="488"/>
                </a:lnTo>
                <a:lnTo>
                  <a:pt x="126" y="488"/>
                </a:lnTo>
                <a:lnTo>
                  <a:pt x="126" y="488"/>
                </a:lnTo>
                <a:lnTo>
                  <a:pt x="142" y="486"/>
                </a:lnTo>
                <a:lnTo>
                  <a:pt x="156" y="478"/>
                </a:lnTo>
                <a:lnTo>
                  <a:pt x="170" y="470"/>
                </a:lnTo>
                <a:lnTo>
                  <a:pt x="182" y="458"/>
                </a:lnTo>
                <a:lnTo>
                  <a:pt x="190" y="446"/>
                </a:lnTo>
                <a:lnTo>
                  <a:pt x="196" y="432"/>
                </a:lnTo>
                <a:lnTo>
                  <a:pt x="200" y="416"/>
                </a:lnTo>
                <a:lnTo>
                  <a:pt x="200" y="398"/>
                </a:lnTo>
                <a:lnTo>
                  <a:pt x="190" y="292"/>
                </a:lnTo>
                <a:lnTo>
                  <a:pt x="190" y="292"/>
                </a:lnTo>
                <a:lnTo>
                  <a:pt x="234" y="326"/>
                </a:lnTo>
                <a:lnTo>
                  <a:pt x="280" y="358"/>
                </a:lnTo>
                <a:lnTo>
                  <a:pt x="326" y="388"/>
                </a:lnTo>
                <a:lnTo>
                  <a:pt x="374" y="416"/>
                </a:lnTo>
                <a:lnTo>
                  <a:pt x="422" y="444"/>
                </a:lnTo>
                <a:lnTo>
                  <a:pt x="472" y="468"/>
                </a:lnTo>
                <a:lnTo>
                  <a:pt x="522" y="492"/>
                </a:lnTo>
                <a:lnTo>
                  <a:pt x="572" y="512"/>
                </a:lnTo>
                <a:lnTo>
                  <a:pt x="624" y="532"/>
                </a:lnTo>
                <a:lnTo>
                  <a:pt x="676" y="550"/>
                </a:lnTo>
                <a:lnTo>
                  <a:pt x="730" y="564"/>
                </a:lnTo>
                <a:lnTo>
                  <a:pt x="782" y="578"/>
                </a:lnTo>
                <a:lnTo>
                  <a:pt x="836" y="590"/>
                </a:lnTo>
                <a:lnTo>
                  <a:pt x="892" y="600"/>
                </a:lnTo>
                <a:lnTo>
                  <a:pt x="946" y="608"/>
                </a:lnTo>
                <a:lnTo>
                  <a:pt x="1000" y="612"/>
                </a:lnTo>
                <a:lnTo>
                  <a:pt x="1056" y="616"/>
                </a:lnTo>
                <a:lnTo>
                  <a:pt x="1112" y="618"/>
                </a:lnTo>
                <a:lnTo>
                  <a:pt x="1166" y="618"/>
                </a:lnTo>
                <a:lnTo>
                  <a:pt x="1222" y="616"/>
                </a:lnTo>
                <a:lnTo>
                  <a:pt x="1278" y="610"/>
                </a:lnTo>
                <a:lnTo>
                  <a:pt x="1334" y="604"/>
                </a:lnTo>
                <a:lnTo>
                  <a:pt x="1390" y="594"/>
                </a:lnTo>
                <a:lnTo>
                  <a:pt x="1444" y="584"/>
                </a:lnTo>
                <a:lnTo>
                  <a:pt x="1500" y="570"/>
                </a:lnTo>
                <a:lnTo>
                  <a:pt x="1554" y="556"/>
                </a:lnTo>
                <a:lnTo>
                  <a:pt x="1608" y="538"/>
                </a:lnTo>
                <a:lnTo>
                  <a:pt x="1662" y="518"/>
                </a:lnTo>
                <a:lnTo>
                  <a:pt x="1716" y="496"/>
                </a:lnTo>
                <a:lnTo>
                  <a:pt x="1768" y="472"/>
                </a:lnTo>
                <a:lnTo>
                  <a:pt x="1822" y="446"/>
                </a:lnTo>
                <a:lnTo>
                  <a:pt x="1874" y="418"/>
                </a:lnTo>
                <a:lnTo>
                  <a:pt x="1874" y="418"/>
                </a:lnTo>
                <a:lnTo>
                  <a:pt x="1922" y="388"/>
                </a:lnTo>
                <a:lnTo>
                  <a:pt x="1970" y="356"/>
                </a:lnTo>
                <a:lnTo>
                  <a:pt x="2018" y="324"/>
                </a:lnTo>
                <a:lnTo>
                  <a:pt x="2062" y="288"/>
                </a:lnTo>
                <a:lnTo>
                  <a:pt x="2106" y="252"/>
                </a:lnTo>
                <a:lnTo>
                  <a:pt x="2146" y="216"/>
                </a:lnTo>
                <a:lnTo>
                  <a:pt x="2186" y="176"/>
                </a:lnTo>
                <a:lnTo>
                  <a:pt x="2226" y="136"/>
                </a:lnTo>
                <a:lnTo>
                  <a:pt x="2226" y="136"/>
                </a:lnTo>
                <a:lnTo>
                  <a:pt x="2196" y="118"/>
                </a:lnTo>
                <a:lnTo>
                  <a:pt x="2162" y="100"/>
                </a:lnTo>
                <a:lnTo>
                  <a:pt x="2124" y="82"/>
                </a:lnTo>
                <a:lnTo>
                  <a:pt x="2080" y="64"/>
                </a:lnTo>
                <a:lnTo>
                  <a:pt x="2080" y="64"/>
                </a:lnTo>
                <a:lnTo>
                  <a:pt x="2050" y="94"/>
                </a:lnTo>
                <a:lnTo>
                  <a:pt x="2017" y="124"/>
                </a:lnTo>
                <a:lnTo>
                  <a:pt x="1982" y="154"/>
                </a:lnTo>
                <a:lnTo>
                  <a:pt x="1948" y="182"/>
                </a:lnTo>
                <a:lnTo>
                  <a:pt x="1912" y="210"/>
                </a:lnTo>
                <a:lnTo>
                  <a:pt x="1874" y="236"/>
                </a:lnTo>
                <a:lnTo>
                  <a:pt x="1836" y="260"/>
                </a:lnTo>
                <a:lnTo>
                  <a:pt x="1796" y="284"/>
                </a:lnTo>
                <a:lnTo>
                  <a:pt x="1796" y="284"/>
                </a:lnTo>
                <a:lnTo>
                  <a:pt x="1750" y="310"/>
                </a:lnTo>
                <a:lnTo>
                  <a:pt x="1702" y="332"/>
                </a:lnTo>
                <a:lnTo>
                  <a:pt x="1656" y="354"/>
                </a:lnTo>
                <a:lnTo>
                  <a:pt x="1608" y="374"/>
                </a:lnTo>
                <a:lnTo>
                  <a:pt x="1560" y="392"/>
                </a:lnTo>
                <a:lnTo>
                  <a:pt x="1510" y="408"/>
                </a:lnTo>
                <a:lnTo>
                  <a:pt x="1462" y="420"/>
                </a:lnTo>
                <a:lnTo>
                  <a:pt x="1412" y="432"/>
                </a:lnTo>
                <a:lnTo>
                  <a:pt x="1364" y="442"/>
                </a:lnTo>
                <a:lnTo>
                  <a:pt x="1314" y="450"/>
                </a:lnTo>
                <a:lnTo>
                  <a:pt x="1264" y="456"/>
                </a:lnTo>
                <a:lnTo>
                  <a:pt x="1214" y="460"/>
                </a:lnTo>
                <a:lnTo>
                  <a:pt x="1164" y="464"/>
                </a:lnTo>
                <a:lnTo>
                  <a:pt x="1116" y="464"/>
                </a:lnTo>
                <a:lnTo>
                  <a:pt x="1066" y="462"/>
                </a:lnTo>
                <a:lnTo>
                  <a:pt x="1016" y="460"/>
                </a:lnTo>
                <a:lnTo>
                  <a:pt x="968" y="454"/>
                </a:lnTo>
                <a:lnTo>
                  <a:pt x="918" y="448"/>
                </a:lnTo>
                <a:lnTo>
                  <a:pt x="870" y="440"/>
                </a:lnTo>
                <a:lnTo>
                  <a:pt x="822" y="428"/>
                </a:lnTo>
                <a:lnTo>
                  <a:pt x="774" y="416"/>
                </a:lnTo>
                <a:lnTo>
                  <a:pt x="726" y="404"/>
                </a:lnTo>
                <a:lnTo>
                  <a:pt x="680" y="388"/>
                </a:lnTo>
                <a:lnTo>
                  <a:pt x="634" y="370"/>
                </a:lnTo>
                <a:lnTo>
                  <a:pt x="588" y="352"/>
                </a:lnTo>
                <a:lnTo>
                  <a:pt x="542" y="332"/>
                </a:lnTo>
                <a:lnTo>
                  <a:pt x="498" y="310"/>
                </a:lnTo>
                <a:lnTo>
                  <a:pt x="454" y="286"/>
                </a:lnTo>
                <a:lnTo>
                  <a:pt x="412" y="260"/>
                </a:lnTo>
                <a:lnTo>
                  <a:pt x="370" y="232"/>
                </a:lnTo>
                <a:lnTo>
                  <a:pt x="330" y="204"/>
                </a:lnTo>
                <a:lnTo>
                  <a:pt x="290" y="174"/>
                </a:lnTo>
                <a:lnTo>
                  <a:pt x="392" y="164"/>
                </a:lnTo>
                <a:lnTo>
                  <a:pt x="392" y="164"/>
                </a:lnTo>
                <a:lnTo>
                  <a:pt x="410" y="160"/>
                </a:lnTo>
                <a:lnTo>
                  <a:pt x="424" y="154"/>
                </a:lnTo>
                <a:lnTo>
                  <a:pt x="438" y="146"/>
                </a:lnTo>
                <a:lnTo>
                  <a:pt x="448" y="134"/>
                </a:lnTo>
                <a:lnTo>
                  <a:pt x="458" y="122"/>
                </a:lnTo>
                <a:lnTo>
                  <a:pt x="464" y="106"/>
                </a:lnTo>
                <a:lnTo>
                  <a:pt x="468" y="90"/>
                </a:lnTo>
                <a:lnTo>
                  <a:pt x="468" y="74"/>
                </a:lnTo>
                <a:lnTo>
                  <a:pt x="468" y="74"/>
                </a:lnTo>
                <a:lnTo>
                  <a:pt x="464" y="56"/>
                </a:lnTo>
                <a:lnTo>
                  <a:pt x="456" y="40"/>
                </a:lnTo>
                <a:lnTo>
                  <a:pt x="456" y="40"/>
                </a:lnTo>
                <a:lnTo>
                  <a:pt x="450" y="32"/>
                </a:lnTo>
                <a:lnTo>
                  <a:pt x="442" y="22"/>
                </a:lnTo>
                <a:lnTo>
                  <a:pt x="434" y="16"/>
                </a:lnTo>
                <a:lnTo>
                  <a:pt x="424" y="10"/>
                </a:lnTo>
                <a:lnTo>
                  <a:pt x="412" y="4"/>
                </a:lnTo>
                <a:lnTo>
                  <a:pt x="402" y="2"/>
                </a:lnTo>
                <a:lnTo>
                  <a:pt x="390" y="0"/>
                </a:lnTo>
                <a:lnTo>
                  <a:pt x="378" y="0"/>
                </a:lnTo>
                <a:lnTo>
                  <a:pt x="0" y="36"/>
                </a:lnTo>
                <a:lnTo>
                  <a:pt x="36" y="414"/>
                </a:lnTo>
                <a:close/>
              </a:path>
            </a:pathLst>
          </a:custGeom>
          <a:solidFill>
            <a:srgbClr val="16A085"/>
          </a:solidFill>
          <a:ln>
            <a:noFill/>
          </a:ln>
        </p:spPr>
        <p:txBody>
          <a:bodyPr vert="horz" wrap="square" lIns="121920" tIns="60960" rIns="121920" bIns="60960" numCol="1" anchor="t" anchorCtr="0" compatLnSpc="1"/>
          <a:lstStyle/>
          <a:p>
            <a:endParaRPr lang="zh-CN" altLang="en-US" sz="2400" baseline="-25000">
              <a:solidFill>
                <a:schemeClr val="tx1">
                  <a:lumMod val="85000"/>
                  <a:lumOff val="15000"/>
                </a:schemeClr>
              </a:solidFill>
            </a:endParaRPr>
          </a:p>
        </p:txBody>
      </p:sp>
      <p:sp>
        <p:nvSpPr>
          <p:cNvPr id="9" name="Freeform 13"/>
          <p:cNvSpPr/>
          <p:nvPr/>
        </p:nvSpPr>
        <p:spPr bwMode="auto">
          <a:xfrm rot="2514679">
            <a:off x="6433101" y="2744916"/>
            <a:ext cx="1669433" cy="2406806"/>
          </a:xfrm>
          <a:custGeom>
            <a:avLst/>
            <a:gdLst>
              <a:gd name="T0" fmla="*/ 1350 w 1372"/>
              <a:gd name="T1" fmla="*/ 1746 h 1978"/>
              <a:gd name="T2" fmla="*/ 1370 w 1372"/>
              <a:gd name="T3" fmla="*/ 1704 h 1978"/>
              <a:gd name="T4" fmla="*/ 1364 w 1372"/>
              <a:gd name="T5" fmla="*/ 1656 h 1978"/>
              <a:gd name="T6" fmla="*/ 1344 w 1372"/>
              <a:gd name="T7" fmla="*/ 1630 h 1978"/>
              <a:gd name="T8" fmla="*/ 1302 w 1372"/>
              <a:gd name="T9" fmla="*/ 1610 h 1978"/>
              <a:gd name="T10" fmla="*/ 1256 w 1372"/>
              <a:gd name="T11" fmla="*/ 1614 h 1978"/>
              <a:gd name="T12" fmla="*/ 1154 w 1372"/>
              <a:gd name="T13" fmla="*/ 1686 h 1978"/>
              <a:gd name="T14" fmla="*/ 1168 w 1372"/>
              <a:gd name="T15" fmla="*/ 1520 h 1978"/>
              <a:gd name="T16" fmla="*/ 1166 w 1372"/>
              <a:gd name="T17" fmla="*/ 1352 h 1978"/>
              <a:gd name="T18" fmla="*/ 1144 w 1372"/>
              <a:gd name="T19" fmla="*/ 1188 h 1978"/>
              <a:gd name="T20" fmla="*/ 1106 w 1372"/>
              <a:gd name="T21" fmla="*/ 1028 h 1978"/>
              <a:gd name="T22" fmla="*/ 1048 w 1372"/>
              <a:gd name="T23" fmla="*/ 872 h 1978"/>
              <a:gd name="T24" fmla="*/ 976 w 1372"/>
              <a:gd name="T25" fmla="*/ 724 h 1978"/>
              <a:gd name="T26" fmla="*/ 886 w 1372"/>
              <a:gd name="T27" fmla="*/ 584 h 1978"/>
              <a:gd name="T28" fmla="*/ 780 w 1372"/>
              <a:gd name="T29" fmla="*/ 452 h 1978"/>
              <a:gd name="T30" fmla="*/ 658 w 1372"/>
              <a:gd name="T31" fmla="*/ 334 h 1978"/>
              <a:gd name="T32" fmla="*/ 520 w 1372"/>
              <a:gd name="T33" fmla="*/ 228 h 1978"/>
              <a:gd name="T34" fmla="*/ 420 w 1372"/>
              <a:gd name="T35" fmla="*/ 164 h 1978"/>
              <a:gd name="T36" fmla="*/ 266 w 1372"/>
              <a:gd name="T37" fmla="*/ 86 h 1978"/>
              <a:gd name="T38" fmla="*/ 108 w 1372"/>
              <a:gd name="T39" fmla="*/ 28 h 1978"/>
              <a:gd name="T40" fmla="*/ 2 w 1372"/>
              <a:gd name="T41" fmla="*/ 0 h 1978"/>
              <a:gd name="T42" fmla="*/ 4 w 1372"/>
              <a:gd name="T43" fmla="*/ 116 h 1978"/>
              <a:gd name="T44" fmla="*/ 54 w 1372"/>
              <a:gd name="T45" fmla="*/ 174 h 1978"/>
              <a:gd name="T46" fmla="*/ 180 w 1372"/>
              <a:gd name="T47" fmla="*/ 218 h 1978"/>
              <a:gd name="T48" fmla="*/ 304 w 1372"/>
              <a:gd name="T49" fmla="*/ 276 h 1978"/>
              <a:gd name="T50" fmla="*/ 388 w 1372"/>
              <a:gd name="T51" fmla="*/ 326 h 1978"/>
              <a:gd name="T52" fmla="*/ 516 w 1372"/>
              <a:gd name="T53" fmla="*/ 416 h 1978"/>
              <a:gd name="T54" fmla="*/ 630 w 1372"/>
              <a:gd name="T55" fmla="*/ 518 h 1978"/>
              <a:gd name="T56" fmla="*/ 728 w 1372"/>
              <a:gd name="T57" fmla="*/ 632 h 1978"/>
              <a:gd name="T58" fmla="*/ 814 w 1372"/>
              <a:gd name="T59" fmla="*/ 754 h 1978"/>
              <a:gd name="T60" fmla="*/ 886 w 1372"/>
              <a:gd name="T61" fmla="*/ 886 h 1978"/>
              <a:gd name="T62" fmla="*/ 942 w 1372"/>
              <a:gd name="T63" fmla="*/ 1022 h 1978"/>
              <a:gd name="T64" fmla="*/ 982 w 1372"/>
              <a:gd name="T65" fmla="*/ 1164 h 1978"/>
              <a:gd name="T66" fmla="*/ 1006 w 1372"/>
              <a:gd name="T67" fmla="*/ 1310 h 1978"/>
              <a:gd name="T68" fmla="*/ 1016 w 1372"/>
              <a:gd name="T69" fmla="*/ 1458 h 1978"/>
              <a:gd name="T70" fmla="*/ 1008 w 1372"/>
              <a:gd name="T71" fmla="*/ 1608 h 1978"/>
              <a:gd name="T72" fmla="*/ 942 w 1372"/>
              <a:gd name="T73" fmla="*/ 1572 h 1978"/>
              <a:gd name="T74" fmla="*/ 902 w 1372"/>
              <a:gd name="T75" fmla="*/ 1544 h 1978"/>
              <a:gd name="T76" fmla="*/ 856 w 1372"/>
              <a:gd name="T77" fmla="*/ 1540 h 1978"/>
              <a:gd name="T78" fmla="*/ 826 w 1372"/>
              <a:gd name="T79" fmla="*/ 1554 h 1978"/>
              <a:gd name="T80" fmla="*/ 802 w 1372"/>
              <a:gd name="T81" fmla="*/ 1580 h 1978"/>
              <a:gd name="T82" fmla="*/ 792 w 1372"/>
              <a:gd name="T83" fmla="*/ 1612 h 1978"/>
              <a:gd name="T84" fmla="*/ 796 w 1372"/>
              <a:gd name="T85" fmla="*/ 1646 h 1978"/>
              <a:gd name="T86" fmla="*/ 1028 w 1372"/>
              <a:gd name="T87" fmla="*/ 1978 h 1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2" h="1978">
                <a:moveTo>
                  <a:pt x="1336" y="1758"/>
                </a:moveTo>
                <a:lnTo>
                  <a:pt x="1336" y="1758"/>
                </a:lnTo>
                <a:lnTo>
                  <a:pt x="1350" y="1746"/>
                </a:lnTo>
                <a:lnTo>
                  <a:pt x="1360" y="1734"/>
                </a:lnTo>
                <a:lnTo>
                  <a:pt x="1366" y="1720"/>
                </a:lnTo>
                <a:lnTo>
                  <a:pt x="1370" y="1704"/>
                </a:lnTo>
                <a:lnTo>
                  <a:pt x="1372" y="1688"/>
                </a:lnTo>
                <a:lnTo>
                  <a:pt x="1370" y="1672"/>
                </a:lnTo>
                <a:lnTo>
                  <a:pt x="1364" y="1656"/>
                </a:lnTo>
                <a:lnTo>
                  <a:pt x="1356" y="1642"/>
                </a:lnTo>
                <a:lnTo>
                  <a:pt x="1356" y="1642"/>
                </a:lnTo>
                <a:lnTo>
                  <a:pt x="1344" y="1630"/>
                </a:lnTo>
                <a:lnTo>
                  <a:pt x="1332" y="1620"/>
                </a:lnTo>
                <a:lnTo>
                  <a:pt x="1318" y="1614"/>
                </a:lnTo>
                <a:lnTo>
                  <a:pt x="1302" y="1610"/>
                </a:lnTo>
                <a:lnTo>
                  <a:pt x="1286" y="1608"/>
                </a:lnTo>
                <a:lnTo>
                  <a:pt x="1270" y="1610"/>
                </a:lnTo>
                <a:lnTo>
                  <a:pt x="1256" y="1614"/>
                </a:lnTo>
                <a:lnTo>
                  <a:pt x="1242" y="1624"/>
                </a:lnTo>
                <a:lnTo>
                  <a:pt x="1154" y="1686"/>
                </a:lnTo>
                <a:lnTo>
                  <a:pt x="1154" y="1686"/>
                </a:lnTo>
                <a:lnTo>
                  <a:pt x="1160" y="1630"/>
                </a:lnTo>
                <a:lnTo>
                  <a:pt x="1166" y="1574"/>
                </a:lnTo>
                <a:lnTo>
                  <a:pt x="1168" y="1520"/>
                </a:lnTo>
                <a:lnTo>
                  <a:pt x="1170" y="1464"/>
                </a:lnTo>
                <a:lnTo>
                  <a:pt x="1168" y="1408"/>
                </a:lnTo>
                <a:lnTo>
                  <a:pt x="1166" y="1352"/>
                </a:lnTo>
                <a:lnTo>
                  <a:pt x="1160" y="1298"/>
                </a:lnTo>
                <a:lnTo>
                  <a:pt x="1154" y="1244"/>
                </a:lnTo>
                <a:lnTo>
                  <a:pt x="1144" y="1188"/>
                </a:lnTo>
                <a:lnTo>
                  <a:pt x="1134" y="1134"/>
                </a:lnTo>
                <a:lnTo>
                  <a:pt x="1120" y="1082"/>
                </a:lnTo>
                <a:lnTo>
                  <a:pt x="1106" y="1028"/>
                </a:lnTo>
                <a:lnTo>
                  <a:pt x="1088" y="976"/>
                </a:lnTo>
                <a:lnTo>
                  <a:pt x="1070" y="924"/>
                </a:lnTo>
                <a:lnTo>
                  <a:pt x="1048" y="872"/>
                </a:lnTo>
                <a:lnTo>
                  <a:pt x="1026" y="822"/>
                </a:lnTo>
                <a:lnTo>
                  <a:pt x="1002" y="772"/>
                </a:lnTo>
                <a:lnTo>
                  <a:pt x="976" y="724"/>
                </a:lnTo>
                <a:lnTo>
                  <a:pt x="948" y="676"/>
                </a:lnTo>
                <a:lnTo>
                  <a:pt x="918" y="628"/>
                </a:lnTo>
                <a:lnTo>
                  <a:pt x="886" y="584"/>
                </a:lnTo>
                <a:lnTo>
                  <a:pt x="852" y="538"/>
                </a:lnTo>
                <a:lnTo>
                  <a:pt x="816" y="494"/>
                </a:lnTo>
                <a:lnTo>
                  <a:pt x="780" y="452"/>
                </a:lnTo>
                <a:lnTo>
                  <a:pt x="740" y="412"/>
                </a:lnTo>
                <a:lnTo>
                  <a:pt x="700" y="372"/>
                </a:lnTo>
                <a:lnTo>
                  <a:pt x="658" y="334"/>
                </a:lnTo>
                <a:lnTo>
                  <a:pt x="614" y="296"/>
                </a:lnTo>
                <a:lnTo>
                  <a:pt x="568" y="260"/>
                </a:lnTo>
                <a:lnTo>
                  <a:pt x="520" y="228"/>
                </a:lnTo>
                <a:lnTo>
                  <a:pt x="472" y="194"/>
                </a:lnTo>
                <a:lnTo>
                  <a:pt x="420" y="164"/>
                </a:lnTo>
                <a:lnTo>
                  <a:pt x="420" y="164"/>
                </a:lnTo>
                <a:lnTo>
                  <a:pt x="370" y="136"/>
                </a:lnTo>
                <a:lnTo>
                  <a:pt x="318" y="110"/>
                </a:lnTo>
                <a:lnTo>
                  <a:pt x="266" y="86"/>
                </a:lnTo>
                <a:lnTo>
                  <a:pt x="214" y="66"/>
                </a:lnTo>
                <a:lnTo>
                  <a:pt x="162" y="46"/>
                </a:lnTo>
                <a:lnTo>
                  <a:pt x="108" y="28"/>
                </a:lnTo>
                <a:lnTo>
                  <a:pt x="54" y="14"/>
                </a:lnTo>
                <a:lnTo>
                  <a:pt x="2" y="0"/>
                </a:lnTo>
                <a:lnTo>
                  <a:pt x="2" y="0"/>
                </a:lnTo>
                <a:lnTo>
                  <a:pt x="0" y="34"/>
                </a:lnTo>
                <a:lnTo>
                  <a:pt x="0" y="72"/>
                </a:lnTo>
                <a:lnTo>
                  <a:pt x="4" y="116"/>
                </a:lnTo>
                <a:lnTo>
                  <a:pt x="10" y="162"/>
                </a:lnTo>
                <a:lnTo>
                  <a:pt x="10" y="162"/>
                </a:lnTo>
                <a:lnTo>
                  <a:pt x="54" y="174"/>
                </a:lnTo>
                <a:lnTo>
                  <a:pt x="96" y="186"/>
                </a:lnTo>
                <a:lnTo>
                  <a:pt x="138" y="202"/>
                </a:lnTo>
                <a:lnTo>
                  <a:pt x="180" y="218"/>
                </a:lnTo>
                <a:lnTo>
                  <a:pt x="222" y="236"/>
                </a:lnTo>
                <a:lnTo>
                  <a:pt x="262" y="254"/>
                </a:lnTo>
                <a:lnTo>
                  <a:pt x="304" y="276"/>
                </a:lnTo>
                <a:lnTo>
                  <a:pt x="344" y="298"/>
                </a:lnTo>
                <a:lnTo>
                  <a:pt x="344" y="298"/>
                </a:lnTo>
                <a:lnTo>
                  <a:pt x="388" y="326"/>
                </a:lnTo>
                <a:lnTo>
                  <a:pt x="432" y="354"/>
                </a:lnTo>
                <a:lnTo>
                  <a:pt x="476" y="384"/>
                </a:lnTo>
                <a:lnTo>
                  <a:pt x="516" y="416"/>
                </a:lnTo>
                <a:lnTo>
                  <a:pt x="556" y="448"/>
                </a:lnTo>
                <a:lnTo>
                  <a:pt x="592" y="484"/>
                </a:lnTo>
                <a:lnTo>
                  <a:pt x="630" y="518"/>
                </a:lnTo>
                <a:lnTo>
                  <a:pt x="664" y="556"/>
                </a:lnTo>
                <a:lnTo>
                  <a:pt x="698" y="594"/>
                </a:lnTo>
                <a:lnTo>
                  <a:pt x="728" y="632"/>
                </a:lnTo>
                <a:lnTo>
                  <a:pt x="758" y="672"/>
                </a:lnTo>
                <a:lnTo>
                  <a:pt x="788" y="714"/>
                </a:lnTo>
                <a:lnTo>
                  <a:pt x="814" y="754"/>
                </a:lnTo>
                <a:lnTo>
                  <a:pt x="840" y="798"/>
                </a:lnTo>
                <a:lnTo>
                  <a:pt x="864" y="842"/>
                </a:lnTo>
                <a:lnTo>
                  <a:pt x="886" y="886"/>
                </a:lnTo>
                <a:lnTo>
                  <a:pt x="906" y="930"/>
                </a:lnTo>
                <a:lnTo>
                  <a:pt x="924" y="976"/>
                </a:lnTo>
                <a:lnTo>
                  <a:pt x="942" y="1022"/>
                </a:lnTo>
                <a:lnTo>
                  <a:pt x="956" y="1070"/>
                </a:lnTo>
                <a:lnTo>
                  <a:pt x="970" y="1116"/>
                </a:lnTo>
                <a:lnTo>
                  <a:pt x="982" y="1164"/>
                </a:lnTo>
                <a:lnTo>
                  <a:pt x="992" y="1212"/>
                </a:lnTo>
                <a:lnTo>
                  <a:pt x="1000" y="1262"/>
                </a:lnTo>
                <a:lnTo>
                  <a:pt x="1006" y="1310"/>
                </a:lnTo>
                <a:lnTo>
                  <a:pt x="1012" y="1360"/>
                </a:lnTo>
                <a:lnTo>
                  <a:pt x="1014" y="1410"/>
                </a:lnTo>
                <a:lnTo>
                  <a:pt x="1016" y="1458"/>
                </a:lnTo>
                <a:lnTo>
                  <a:pt x="1014" y="1508"/>
                </a:lnTo>
                <a:lnTo>
                  <a:pt x="1012" y="1558"/>
                </a:lnTo>
                <a:lnTo>
                  <a:pt x="1008" y="1608"/>
                </a:lnTo>
                <a:lnTo>
                  <a:pt x="1002" y="1658"/>
                </a:lnTo>
                <a:lnTo>
                  <a:pt x="942" y="1572"/>
                </a:lnTo>
                <a:lnTo>
                  <a:pt x="942" y="1572"/>
                </a:lnTo>
                <a:lnTo>
                  <a:pt x="930" y="1560"/>
                </a:lnTo>
                <a:lnTo>
                  <a:pt x="918" y="1550"/>
                </a:lnTo>
                <a:lnTo>
                  <a:pt x="902" y="1544"/>
                </a:lnTo>
                <a:lnTo>
                  <a:pt x="888" y="1540"/>
                </a:lnTo>
                <a:lnTo>
                  <a:pt x="872" y="1538"/>
                </a:lnTo>
                <a:lnTo>
                  <a:pt x="856" y="1540"/>
                </a:lnTo>
                <a:lnTo>
                  <a:pt x="840" y="1546"/>
                </a:lnTo>
                <a:lnTo>
                  <a:pt x="826" y="1554"/>
                </a:lnTo>
                <a:lnTo>
                  <a:pt x="826" y="1554"/>
                </a:lnTo>
                <a:lnTo>
                  <a:pt x="812" y="1566"/>
                </a:lnTo>
                <a:lnTo>
                  <a:pt x="802" y="1580"/>
                </a:lnTo>
                <a:lnTo>
                  <a:pt x="802" y="1580"/>
                </a:lnTo>
                <a:lnTo>
                  <a:pt x="798" y="1590"/>
                </a:lnTo>
                <a:lnTo>
                  <a:pt x="794" y="1600"/>
                </a:lnTo>
                <a:lnTo>
                  <a:pt x="792" y="1612"/>
                </a:lnTo>
                <a:lnTo>
                  <a:pt x="792" y="1624"/>
                </a:lnTo>
                <a:lnTo>
                  <a:pt x="794" y="1636"/>
                </a:lnTo>
                <a:lnTo>
                  <a:pt x="796" y="1646"/>
                </a:lnTo>
                <a:lnTo>
                  <a:pt x="800" y="1658"/>
                </a:lnTo>
                <a:lnTo>
                  <a:pt x="808" y="1668"/>
                </a:lnTo>
                <a:lnTo>
                  <a:pt x="1028" y="1978"/>
                </a:lnTo>
                <a:lnTo>
                  <a:pt x="1336" y="1758"/>
                </a:lnTo>
                <a:close/>
              </a:path>
            </a:pathLst>
          </a:custGeom>
          <a:solidFill>
            <a:schemeClr val="accent4"/>
          </a:solidFill>
          <a:ln>
            <a:noFill/>
          </a:ln>
        </p:spPr>
        <p:txBody>
          <a:bodyPr vert="horz" wrap="square" lIns="121920" tIns="60960" rIns="121920" bIns="60960" numCol="1" anchor="t" anchorCtr="0" compatLnSpc="1"/>
          <a:lstStyle/>
          <a:p>
            <a:endParaRPr lang="zh-CN" altLang="en-US" sz="2400" baseline="-25000">
              <a:solidFill>
                <a:schemeClr val="tx1">
                  <a:lumMod val="85000"/>
                  <a:lumOff val="15000"/>
                </a:schemeClr>
              </a:solidFill>
            </a:endParaRPr>
          </a:p>
        </p:txBody>
      </p:sp>
      <p:sp>
        <p:nvSpPr>
          <p:cNvPr id="19" name="椭圆 18"/>
          <p:cNvSpPr/>
          <p:nvPr/>
        </p:nvSpPr>
        <p:spPr>
          <a:xfrm>
            <a:off x="5015287" y="2568845"/>
            <a:ext cx="1894328" cy="1894328"/>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5036611" y="3144857"/>
            <a:ext cx="1845708" cy="707886"/>
          </a:xfrm>
          <a:prstGeom prst="rect">
            <a:avLst/>
          </a:prstGeom>
          <a:noFill/>
        </p:spPr>
        <p:txBody>
          <a:bodyPr wrap="square">
            <a:spAutoFit/>
          </a:bodyPr>
          <a:lstStyle/>
          <a:p>
            <a:pPr algn="ctr"/>
            <a:r>
              <a:rPr lang="es-PE" altLang="zh-CN" sz="2000" b="1" dirty="0">
                <a:solidFill>
                  <a:srgbClr val="16A085"/>
                </a:solidFill>
                <a:latin typeface="+mj-lt"/>
                <a:ea typeface="微软雅黑" panose="020B0503020204020204" pitchFamily="34" charset="-122"/>
              </a:rPr>
              <a:t>Nutrición balanceada</a:t>
            </a:r>
            <a:endParaRPr lang="en-US" altLang="zh-CN" sz="2000" b="1" dirty="0">
              <a:solidFill>
                <a:srgbClr val="16A085"/>
              </a:solidFill>
              <a:latin typeface="+mj-lt"/>
              <a:ea typeface="微软雅黑" panose="020B0503020204020204" pitchFamily="34" charset="-122"/>
            </a:endParaRPr>
          </a:p>
        </p:txBody>
      </p:sp>
      <p:grpSp>
        <p:nvGrpSpPr>
          <p:cNvPr id="5" name="组合 4"/>
          <p:cNvGrpSpPr/>
          <p:nvPr/>
        </p:nvGrpSpPr>
        <p:grpSpPr>
          <a:xfrm>
            <a:off x="6987780" y="1057637"/>
            <a:ext cx="1053738" cy="1837349"/>
            <a:chOff x="6171013" y="2315549"/>
            <a:chExt cx="959759" cy="1673483"/>
          </a:xfrm>
        </p:grpSpPr>
        <p:sp>
          <p:nvSpPr>
            <p:cNvPr id="10" name="Freeform 5"/>
            <p:cNvSpPr/>
            <p:nvPr/>
          </p:nvSpPr>
          <p:spPr bwMode="auto">
            <a:xfrm rot="2514679">
              <a:off x="6171013" y="2315549"/>
              <a:ext cx="959759" cy="1673483"/>
            </a:xfrm>
            <a:custGeom>
              <a:avLst/>
              <a:gdLst>
                <a:gd name="T0" fmla="*/ 750 w 866"/>
                <a:gd name="T1" fmla="*/ 648 h 1510"/>
                <a:gd name="T2" fmla="*/ 714 w 866"/>
                <a:gd name="T3" fmla="*/ 582 h 1510"/>
                <a:gd name="T4" fmla="*/ 686 w 866"/>
                <a:gd name="T5" fmla="*/ 520 h 1510"/>
                <a:gd name="T6" fmla="*/ 646 w 866"/>
                <a:gd name="T7" fmla="*/ 398 h 1510"/>
                <a:gd name="T8" fmla="*/ 626 w 866"/>
                <a:gd name="T9" fmla="*/ 290 h 1510"/>
                <a:gd name="T10" fmla="*/ 620 w 866"/>
                <a:gd name="T11" fmla="*/ 192 h 1510"/>
                <a:gd name="T12" fmla="*/ 622 w 866"/>
                <a:gd name="T13" fmla="*/ 114 h 1510"/>
                <a:gd name="T14" fmla="*/ 630 w 866"/>
                <a:gd name="T15" fmla="*/ 52 h 1510"/>
                <a:gd name="T16" fmla="*/ 642 w 866"/>
                <a:gd name="T17" fmla="*/ 0 h 1510"/>
                <a:gd name="T18" fmla="*/ 626 w 866"/>
                <a:gd name="T19" fmla="*/ 12 h 1510"/>
                <a:gd name="T20" fmla="*/ 544 w 866"/>
                <a:gd name="T21" fmla="*/ 66 h 1510"/>
                <a:gd name="T22" fmla="*/ 464 w 866"/>
                <a:gd name="T23" fmla="*/ 128 h 1510"/>
                <a:gd name="T24" fmla="*/ 372 w 866"/>
                <a:gd name="T25" fmla="*/ 208 h 1510"/>
                <a:gd name="T26" fmla="*/ 276 w 866"/>
                <a:gd name="T27" fmla="*/ 310 h 1510"/>
                <a:gd name="T28" fmla="*/ 184 w 866"/>
                <a:gd name="T29" fmla="*/ 430 h 1510"/>
                <a:gd name="T30" fmla="*/ 140 w 866"/>
                <a:gd name="T31" fmla="*/ 498 h 1510"/>
                <a:gd name="T32" fmla="*/ 102 w 866"/>
                <a:gd name="T33" fmla="*/ 570 h 1510"/>
                <a:gd name="T34" fmla="*/ 68 w 866"/>
                <a:gd name="T35" fmla="*/ 648 h 1510"/>
                <a:gd name="T36" fmla="*/ 52 w 866"/>
                <a:gd name="T37" fmla="*/ 690 h 1510"/>
                <a:gd name="T38" fmla="*/ 26 w 866"/>
                <a:gd name="T39" fmla="*/ 776 h 1510"/>
                <a:gd name="T40" fmla="*/ 10 w 866"/>
                <a:gd name="T41" fmla="*/ 858 h 1510"/>
                <a:gd name="T42" fmla="*/ 2 w 866"/>
                <a:gd name="T43" fmla="*/ 938 h 1510"/>
                <a:gd name="T44" fmla="*/ 0 w 866"/>
                <a:gd name="T45" fmla="*/ 1014 h 1510"/>
                <a:gd name="T46" fmla="*/ 8 w 866"/>
                <a:gd name="T47" fmla="*/ 1088 h 1510"/>
                <a:gd name="T48" fmla="*/ 22 w 866"/>
                <a:gd name="T49" fmla="*/ 1156 h 1510"/>
                <a:gd name="T50" fmla="*/ 44 w 866"/>
                <a:gd name="T51" fmla="*/ 1220 h 1510"/>
                <a:gd name="T52" fmla="*/ 70 w 866"/>
                <a:gd name="T53" fmla="*/ 1280 h 1510"/>
                <a:gd name="T54" fmla="*/ 104 w 866"/>
                <a:gd name="T55" fmla="*/ 1334 h 1510"/>
                <a:gd name="T56" fmla="*/ 144 w 866"/>
                <a:gd name="T57" fmla="*/ 1382 h 1510"/>
                <a:gd name="T58" fmla="*/ 190 w 866"/>
                <a:gd name="T59" fmla="*/ 1422 h 1510"/>
                <a:gd name="T60" fmla="*/ 240 w 866"/>
                <a:gd name="T61" fmla="*/ 1456 h 1510"/>
                <a:gd name="T62" fmla="*/ 294 w 866"/>
                <a:gd name="T63" fmla="*/ 1482 h 1510"/>
                <a:gd name="T64" fmla="*/ 352 w 866"/>
                <a:gd name="T65" fmla="*/ 1500 h 1510"/>
                <a:gd name="T66" fmla="*/ 416 w 866"/>
                <a:gd name="T67" fmla="*/ 1510 h 1510"/>
                <a:gd name="T68" fmla="*/ 448 w 866"/>
                <a:gd name="T69" fmla="*/ 1510 h 1510"/>
                <a:gd name="T70" fmla="*/ 508 w 866"/>
                <a:gd name="T71" fmla="*/ 1506 h 1510"/>
                <a:gd name="T72" fmla="*/ 566 w 866"/>
                <a:gd name="T73" fmla="*/ 1492 h 1510"/>
                <a:gd name="T74" fmla="*/ 620 w 866"/>
                <a:gd name="T75" fmla="*/ 1472 h 1510"/>
                <a:gd name="T76" fmla="*/ 672 w 866"/>
                <a:gd name="T77" fmla="*/ 1442 h 1510"/>
                <a:gd name="T78" fmla="*/ 718 w 866"/>
                <a:gd name="T79" fmla="*/ 1404 h 1510"/>
                <a:gd name="T80" fmla="*/ 758 w 866"/>
                <a:gd name="T81" fmla="*/ 1362 h 1510"/>
                <a:gd name="T82" fmla="*/ 794 w 866"/>
                <a:gd name="T83" fmla="*/ 1310 h 1510"/>
                <a:gd name="T84" fmla="*/ 824 w 866"/>
                <a:gd name="T85" fmla="*/ 1254 h 1510"/>
                <a:gd name="T86" fmla="*/ 846 w 866"/>
                <a:gd name="T87" fmla="*/ 1194 h 1510"/>
                <a:gd name="T88" fmla="*/ 860 w 866"/>
                <a:gd name="T89" fmla="*/ 1126 h 1510"/>
                <a:gd name="T90" fmla="*/ 866 w 866"/>
                <a:gd name="T91" fmla="*/ 1056 h 1510"/>
                <a:gd name="T92" fmla="*/ 864 w 866"/>
                <a:gd name="T93" fmla="*/ 980 h 1510"/>
                <a:gd name="T94" fmla="*/ 852 w 866"/>
                <a:gd name="T95" fmla="*/ 902 h 1510"/>
                <a:gd name="T96" fmla="*/ 828 w 866"/>
                <a:gd name="T97" fmla="*/ 820 h 1510"/>
                <a:gd name="T98" fmla="*/ 794 w 866"/>
                <a:gd name="T99" fmla="*/ 734 h 1510"/>
                <a:gd name="T100" fmla="*/ 750 w 866"/>
                <a:gd name="T101" fmla="*/ 648 h 1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6" h="1510">
                  <a:moveTo>
                    <a:pt x="750" y="648"/>
                  </a:moveTo>
                  <a:lnTo>
                    <a:pt x="750" y="648"/>
                  </a:lnTo>
                  <a:lnTo>
                    <a:pt x="732" y="616"/>
                  </a:lnTo>
                  <a:lnTo>
                    <a:pt x="714" y="582"/>
                  </a:lnTo>
                  <a:lnTo>
                    <a:pt x="700" y="550"/>
                  </a:lnTo>
                  <a:lnTo>
                    <a:pt x="686" y="520"/>
                  </a:lnTo>
                  <a:lnTo>
                    <a:pt x="664" y="458"/>
                  </a:lnTo>
                  <a:lnTo>
                    <a:pt x="646" y="398"/>
                  </a:lnTo>
                  <a:lnTo>
                    <a:pt x="634" y="342"/>
                  </a:lnTo>
                  <a:lnTo>
                    <a:pt x="626" y="290"/>
                  </a:lnTo>
                  <a:lnTo>
                    <a:pt x="622" y="240"/>
                  </a:lnTo>
                  <a:lnTo>
                    <a:pt x="620" y="192"/>
                  </a:lnTo>
                  <a:lnTo>
                    <a:pt x="620" y="150"/>
                  </a:lnTo>
                  <a:lnTo>
                    <a:pt x="622" y="114"/>
                  </a:lnTo>
                  <a:lnTo>
                    <a:pt x="626" y="80"/>
                  </a:lnTo>
                  <a:lnTo>
                    <a:pt x="630" y="52"/>
                  </a:lnTo>
                  <a:lnTo>
                    <a:pt x="640" y="14"/>
                  </a:lnTo>
                  <a:lnTo>
                    <a:pt x="642" y="0"/>
                  </a:lnTo>
                  <a:lnTo>
                    <a:pt x="642" y="0"/>
                  </a:lnTo>
                  <a:lnTo>
                    <a:pt x="626" y="12"/>
                  </a:lnTo>
                  <a:lnTo>
                    <a:pt x="576" y="42"/>
                  </a:lnTo>
                  <a:lnTo>
                    <a:pt x="544" y="66"/>
                  </a:lnTo>
                  <a:lnTo>
                    <a:pt x="506" y="94"/>
                  </a:lnTo>
                  <a:lnTo>
                    <a:pt x="464" y="128"/>
                  </a:lnTo>
                  <a:lnTo>
                    <a:pt x="418" y="166"/>
                  </a:lnTo>
                  <a:lnTo>
                    <a:pt x="372" y="208"/>
                  </a:lnTo>
                  <a:lnTo>
                    <a:pt x="324" y="256"/>
                  </a:lnTo>
                  <a:lnTo>
                    <a:pt x="276" y="310"/>
                  </a:lnTo>
                  <a:lnTo>
                    <a:pt x="228" y="368"/>
                  </a:lnTo>
                  <a:lnTo>
                    <a:pt x="184" y="430"/>
                  </a:lnTo>
                  <a:lnTo>
                    <a:pt x="162" y="464"/>
                  </a:lnTo>
                  <a:lnTo>
                    <a:pt x="140" y="498"/>
                  </a:lnTo>
                  <a:lnTo>
                    <a:pt x="120" y="534"/>
                  </a:lnTo>
                  <a:lnTo>
                    <a:pt x="102" y="570"/>
                  </a:lnTo>
                  <a:lnTo>
                    <a:pt x="84" y="608"/>
                  </a:lnTo>
                  <a:lnTo>
                    <a:pt x="68" y="648"/>
                  </a:lnTo>
                  <a:lnTo>
                    <a:pt x="68" y="648"/>
                  </a:lnTo>
                  <a:lnTo>
                    <a:pt x="52" y="690"/>
                  </a:lnTo>
                  <a:lnTo>
                    <a:pt x="38" y="734"/>
                  </a:lnTo>
                  <a:lnTo>
                    <a:pt x="26" y="776"/>
                  </a:lnTo>
                  <a:lnTo>
                    <a:pt x="16" y="816"/>
                  </a:lnTo>
                  <a:lnTo>
                    <a:pt x="10" y="858"/>
                  </a:lnTo>
                  <a:lnTo>
                    <a:pt x="4" y="898"/>
                  </a:lnTo>
                  <a:lnTo>
                    <a:pt x="2" y="938"/>
                  </a:lnTo>
                  <a:lnTo>
                    <a:pt x="0" y="976"/>
                  </a:lnTo>
                  <a:lnTo>
                    <a:pt x="0" y="1014"/>
                  </a:lnTo>
                  <a:lnTo>
                    <a:pt x="4" y="1052"/>
                  </a:lnTo>
                  <a:lnTo>
                    <a:pt x="8" y="1088"/>
                  </a:lnTo>
                  <a:lnTo>
                    <a:pt x="14" y="1122"/>
                  </a:lnTo>
                  <a:lnTo>
                    <a:pt x="22" y="1156"/>
                  </a:lnTo>
                  <a:lnTo>
                    <a:pt x="32" y="1190"/>
                  </a:lnTo>
                  <a:lnTo>
                    <a:pt x="44" y="1220"/>
                  </a:lnTo>
                  <a:lnTo>
                    <a:pt x="56" y="1252"/>
                  </a:lnTo>
                  <a:lnTo>
                    <a:pt x="70" y="1280"/>
                  </a:lnTo>
                  <a:lnTo>
                    <a:pt x="86" y="1308"/>
                  </a:lnTo>
                  <a:lnTo>
                    <a:pt x="104" y="1334"/>
                  </a:lnTo>
                  <a:lnTo>
                    <a:pt x="124" y="1358"/>
                  </a:lnTo>
                  <a:lnTo>
                    <a:pt x="144" y="1382"/>
                  </a:lnTo>
                  <a:lnTo>
                    <a:pt x="166" y="1402"/>
                  </a:lnTo>
                  <a:lnTo>
                    <a:pt x="190" y="1422"/>
                  </a:lnTo>
                  <a:lnTo>
                    <a:pt x="214" y="1440"/>
                  </a:lnTo>
                  <a:lnTo>
                    <a:pt x="240" y="1456"/>
                  </a:lnTo>
                  <a:lnTo>
                    <a:pt x="266" y="1470"/>
                  </a:lnTo>
                  <a:lnTo>
                    <a:pt x="294" y="1482"/>
                  </a:lnTo>
                  <a:lnTo>
                    <a:pt x="322" y="1492"/>
                  </a:lnTo>
                  <a:lnTo>
                    <a:pt x="352" y="1500"/>
                  </a:lnTo>
                  <a:lnTo>
                    <a:pt x="384" y="1506"/>
                  </a:lnTo>
                  <a:lnTo>
                    <a:pt x="416" y="1510"/>
                  </a:lnTo>
                  <a:lnTo>
                    <a:pt x="448" y="1510"/>
                  </a:lnTo>
                  <a:lnTo>
                    <a:pt x="448" y="1510"/>
                  </a:lnTo>
                  <a:lnTo>
                    <a:pt x="480" y="1510"/>
                  </a:lnTo>
                  <a:lnTo>
                    <a:pt x="508" y="1506"/>
                  </a:lnTo>
                  <a:lnTo>
                    <a:pt x="538" y="1500"/>
                  </a:lnTo>
                  <a:lnTo>
                    <a:pt x="566" y="1492"/>
                  </a:lnTo>
                  <a:lnTo>
                    <a:pt x="594" y="1482"/>
                  </a:lnTo>
                  <a:lnTo>
                    <a:pt x="620" y="1472"/>
                  </a:lnTo>
                  <a:lnTo>
                    <a:pt x="646" y="1458"/>
                  </a:lnTo>
                  <a:lnTo>
                    <a:pt x="672" y="1442"/>
                  </a:lnTo>
                  <a:lnTo>
                    <a:pt x="694" y="1424"/>
                  </a:lnTo>
                  <a:lnTo>
                    <a:pt x="718" y="1404"/>
                  </a:lnTo>
                  <a:lnTo>
                    <a:pt x="738" y="1384"/>
                  </a:lnTo>
                  <a:lnTo>
                    <a:pt x="758" y="1362"/>
                  </a:lnTo>
                  <a:lnTo>
                    <a:pt x="778" y="1336"/>
                  </a:lnTo>
                  <a:lnTo>
                    <a:pt x="794" y="1310"/>
                  </a:lnTo>
                  <a:lnTo>
                    <a:pt x="810" y="1284"/>
                  </a:lnTo>
                  <a:lnTo>
                    <a:pt x="824" y="1254"/>
                  </a:lnTo>
                  <a:lnTo>
                    <a:pt x="836" y="1224"/>
                  </a:lnTo>
                  <a:lnTo>
                    <a:pt x="846" y="1194"/>
                  </a:lnTo>
                  <a:lnTo>
                    <a:pt x="854" y="1160"/>
                  </a:lnTo>
                  <a:lnTo>
                    <a:pt x="860" y="1126"/>
                  </a:lnTo>
                  <a:lnTo>
                    <a:pt x="864" y="1092"/>
                  </a:lnTo>
                  <a:lnTo>
                    <a:pt x="866" y="1056"/>
                  </a:lnTo>
                  <a:lnTo>
                    <a:pt x="866" y="1018"/>
                  </a:lnTo>
                  <a:lnTo>
                    <a:pt x="864" y="980"/>
                  </a:lnTo>
                  <a:lnTo>
                    <a:pt x="858" y="942"/>
                  </a:lnTo>
                  <a:lnTo>
                    <a:pt x="852" y="902"/>
                  </a:lnTo>
                  <a:lnTo>
                    <a:pt x="842" y="860"/>
                  </a:lnTo>
                  <a:lnTo>
                    <a:pt x="828" y="820"/>
                  </a:lnTo>
                  <a:lnTo>
                    <a:pt x="814" y="778"/>
                  </a:lnTo>
                  <a:lnTo>
                    <a:pt x="794" y="734"/>
                  </a:lnTo>
                  <a:lnTo>
                    <a:pt x="774" y="692"/>
                  </a:lnTo>
                  <a:lnTo>
                    <a:pt x="750" y="648"/>
                  </a:lnTo>
                  <a:lnTo>
                    <a:pt x="750" y="648"/>
                  </a:lnTo>
                  <a:close/>
                </a:path>
              </a:pathLst>
            </a:custGeom>
            <a:solidFill>
              <a:srgbClr val="8CBF03"/>
            </a:solidFill>
            <a:ln w="9525">
              <a:noFill/>
              <a:round/>
            </a:ln>
          </p:spPr>
          <p:txBody>
            <a:bodyPr vert="horz" wrap="square" lIns="121920" tIns="60960" rIns="121920" bIns="60960" numCol="1" anchor="t" anchorCtr="0" compatLnSpc="1"/>
            <a:lstStyle/>
            <a:p>
              <a:endParaRPr lang="zh-CN" altLang="en-US" sz="2400" baseline="-25000">
                <a:solidFill>
                  <a:schemeClr val="tx1">
                    <a:lumMod val="85000"/>
                    <a:lumOff val="15000"/>
                  </a:schemeClr>
                </a:solidFill>
              </a:endParaRPr>
            </a:p>
          </p:txBody>
        </p:sp>
        <p:sp>
          <p:nvSpPr>
            <p:cNvPr id="11" name="Freeform 6"/>
            <p:cNvSpPr/>
            <p:nvPr/>
          </p:nvSpPr>
          <p:spPr bwMode="auto">
            <a:xfrm rot="2514679">
              <a:off x="6251319" y="2493634"/>
              <a:ext cx="489854" cy="1403066"/>
            </a:xfrm>
            <a:custGeom>
              <a:avLst/>
              <a:gdLst>
                <a:gd name="T0" fmla="*/ 372 w 442"/>
                <a:gd name="T1" fmla="*/ 1262 h 1266"/>
                <a:gd name="T2" fmla="*/ 344 w 442"/>
                <a:gd name="T3" fmla="*/ 1202 h 1266"/>
                <a:gd name="T4" fmla="*/ 322 w 442"/>
                <a:gd name="T5" fmla="*/ 1138 h 1266"/>
                <a:gd name="T6" fmla="*/ 288 w 442"/>
                <a:gd name="T7" fmla="*/ 1006 h 1266"/>
                <a:gd name="T8" fmla="*/ 270 w 442"/>
                <a:gd name="T9" fmla="*/ 870 h 1266"/>
                <a:gd name="T10" fmla="*/ 264 w 442"/>
                <a:gd name="T11" fmla="*/ 732 h 1266"/>
                <a:gd name="T12" fmla="*/ 278 w 442"/>
                <a:gd name="T13" fmla="*/ 718 h 1266"/>
                <a:gd name="T14" fmla="*/ 334 w 442"/>
                <a:gd name="T15" fmla="*/ 652 h 1266"/>
                <a:gd name="T16" fmla="*/ 368 w 442"/>
                <a:gd name="T17" fmla="*/ 602 h 1266"/>
                <a:gd name="T18" fmla="*/ 398 w 442"/>
                <a:gd name="T19" fmla="*/ 540 h 1266"/>
                <a:gd name="T20" fmla="*/ 424 w 442"/>
                <a:gd name="T21" fmla="*/ 468 h 1266"/>
                <a:gd name="T22" fmla="*/ 440 w 442"/>
                <a:gd name="T23" fmla="*/ 386 h 1266"/>
                <a:gd name="T24" fmla="*/ 442 w 442"/>
                <a:gd name="T25" fmla="*/ 294 h 1266"/>
                <a:gd name="T26" fmla="*/ 442 w 442"/>
                <a:gd name="T27" fmla="*/ 304 h 1266"/>
                <a:gd name="T28" fmla="*/ 432 w 442"/>
                <a:gd name="T29" fmla="*/ 376 h 1266"/>
                <a:gd name="T30" fmla="*/ 418 w 442"/>
                <a:gd name="T31" fmla="*/ 430 h 1266"/>
                <a:gd name="T32" fmla="*/ 396 w 442"/>
                <a:gd name="T33" fmla="*/ 490 h 1266"/>
                <a:gd name="T34" fmla="*/ 366 w 442"/>
                <a:gd name="T35" fmla="*/ 556 h 1266"/>
                <a:gd name="T36" fmla="*/ 322 w 442"/>
                <a:gd name="T37" fmla="*/ 620 h 1266"/>
                <a:gd name="T38" fmla="*/ 264 w 442"/>
                <a:gd name="T39" fmla="*/ 682 h 1266"/>
                <a:gd name="T40" fmla="*/ 266 w 442"/>
                <a:gd name="T41" fmla="*/ 616 h 1266"/>
                <a:gd name="T42" fmla="*/ 274 w 442"/>
                <a:gd name="T43" fmla="*/ 486 h 1266"/>
                <a:gd name="T44" fmla="*/ 288 w 442"/>
                <a:gd name="T45" fmla="*/ 366 h 1266"/>
                <a:gd name="T46" fmla="*/ 316 w 442"/>
                <a:gd name="T47" fmla="*/ 206 h 1266"/>
                <a:gd name="T48" fmla="*/ 350 w 442"/>
                <a:gd name="T49" fmla="*/ 56 h 1266"/>
                <a:gd name="T50" fmla="*/ 366 w 442"/>
                <a:gd name="T51" fmla="*/ 0 h 1266"/>
                <a:gd name="T52" fmla="*/ 320 w 442"/>
                <a:gd name="T53" fmla="*/ 146 h 1266"/>
                <a:gd name="T54" fmla="*/ 284 w 442"/>
                <a:gd name="T55" fmla="*/ 282 h 1266"/>
                <a:gd name="T56" fmla="*/ 258 w 442"/>
                <a:gd name="T57" fmla="*/ 410 h 1266"/>
                <a:gd name="T58" fmla="*/ 240 w 442"/>
                <a:gd name="T59" fmla="*/ 530 h 1266"/>
                <a:gd name="T60" fmla="*/ 232 w 442"/>
                <a:gd name="T61" fmla="*/ 640 h 1266"/>
                <a:gd name="T62" fmla="*/ 230 w 442"/>
                <a:gd name="T63" fmla="*/ 740 h 1266"/>
                <a:gd name="T64" fmla="*/ 232 w 442"/>
                <a:gd name="T65" fmla="*/ 834 h 1266"/>
                <a:gd name="T66" fmla="*/ 240 w 442"/>
                <a:gd name="T67" fmla="*/ 918 h 1266"/>
                <a:gd name="T68" fmla="*/ 204 w 442"/>
                <a:gd name="T69" fmla="*/ 892 h 1266"/>
                <a:gd name="T70" fmla="*/ 144 w 442"/>
                <a:gd name="T71" fmla="*/ 838 h 1266"/>
                <a:gd name="T72" fmla="*/ 96 w 442"/>
                <a:gd name="T73" fmla="*/ 778 h 1266"/>
                <a:gd name="T74" fmla="*/ 60 w 442"/>
                <a:gd name="T75" fmla="*/ 720 h 1266"/>
                <a:gd name="T76" fmla="*/ 32 w 442"/>
                <a:gd name="T77" fmla="*/ 666 h 1266"/>
                <a:gd name="T78" fmla="*/ 10 w 442"/>
                <a:gd name="T79" fmla="*/ 600 h 1266"/>
                <a:gd name="T80" fmla="*/ 0 w 442"/>
                <a:gd name="T81" fmla="*/ 562 h 1266"/>
                <a:gd name="T82" fmla="*/ 6 w 442"/>
                <a:gd name="T83" fmla="*/ 610 h 1266"/>
                <a:gd name="T84" fmla="*/ 30 w 442"/>
                <a:gd name="T85" fmla="*/ 694 h 1266"/>
                <a:gd name="T86" fmla="*/ 64 w 442"/>
                <a:gd name="T87" fmla="*/ 766 h 1266"/>
                <a:gd name="T88" fmla="*/ 102 w 442"/>
                <a:gd name="T89" fmla="*/ 828 h 1266"/>
                <a:gd name="T90" fmla="*/ 144 w 442"/>
                <a:gd name="T91" fmla="*/ 878 h 1266"/>
                <a:gd name="T92" fmla="*/ 200 w 442"/>
                <a:gd name="T93" fmla="*/ 932 h 1266"/>
                <a:gd name="T94" fmla="*/ 246 w 442"/>
                <a:gd name="T95" fmla="*/ 964 h 1266"/>
                <a:gd name="T96" fmla="*/ 260 w 442"/>
                <a:gd name="T97" fmla="*/ 1030 h 1266"/>
                <a:gd name="T98" fmla="*/ 288 w 442"/>
                <a:gd name="T99" fmla="*/ 1136 h 1266"/>
                <a:gd name="T100" fmla="*/ 316 w 442"/>
                <a:gd name="T101" fmla="*/ 1212 h 1266"/>
                <a:gd name="T102" fmla="*/ 342 w 442"/>
                <a:gd name="T103" fmla="*/ 1266 h 1266"/>
                <a:gd name="T104" fmla="*/ 372 w 442"/>
                <a:gd name="T105" fmla="*/ 1262 h 1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42" h="1266">
                  <a:moveTo>
                    <a:pt x="372" y="1262"/>
                  </a:moveTo>
                  <a:lnTo>
                    <a:pt x="372" y="1262"/>
                  </a:lnTo>
                  <a:lnTo>
                    <a:pt x="358" y="1232"/>
                  </a:lnTo>
                  <a:lnTo>
                    <a:pt x="344" y="1202"/>
                  </a:lnTo>
                  <a:lnTo>
                    <a:pt x="332" y="1170"/>
                  </a:lnTo>
                  <a:lnTo>
                    <a:pt x="322" y="1138"/>
                  </a:lnTo>
                  <a:lnTo>
                    <a:pt x="304" y="1074"/>
                  </a:lnTo>
                  <a:lnTo>
                    <a:pt x="288" y="1006"/>
                  </a:lnTo>
                  <a:lnTo>
                    <a:pt x="278" y="938"/>
                  </a:lnTo>
                  <a:lnTo>
                    <a:pt x="270" y="870"/>
                  </a:lnTo>
                  <a:lnTo>
                    <a:pt x="266" y="800"/>
                  </a:lnTo>
                  <a:lnTo>
                    <a:pt x="264" y="732"/>
                  </a:lnTo>
                  <a:lnTo>
                    <a:pt x="264" y="732"/>
                  </a:lnTo>
                  <a:lnTo>
                    <a:pt x="278" y="718"/>
                  </a:lnTo>
                  <a:lnTo>
                    <a:pt x="302" y="692"/>
                  </a:lnTo>
                  <a:lnTo>
                    <a:pt x="334" y="652"/>
                  </a:lnTo>
                  <a:lnTo>
                    <a:pt x="350" y="628"/>
                  </a:lnTo>
                  <a:lnTo>
                    <a:pt x="368" y="602"/>
                  </a:lnTo>
                  <a:lnTo>
                    <a:pt x="384" y="572"/>
                  </a:lnTo>
                  <a:lnTo>
                    <a:pt x="398" y="540"/>
                  </a:lnTo>
                  <a:lnTo>
                    <a:pt x="412" y="506"/>
                  </a:lnTo>
                  <a:lnTo>
                    <a:pt x="424" y="468"/>
                  </a:lnTo>
                  <a:lnTo>
                    <a:pt x="434" y="428"/>
                  </a:lnTo>
                  <a:lnTo>
                    <a:pt x="440" y="386"/>
                  </a:lnTo>
                  <a:lnTo>
                    <a:pt x="442" y="342"/>
                  </a:lnTo>
                  <a:lnTo>
                    <a:pt x="442" y="294"/>
                  </a:lnTo>
                  <a:lnTo>
                    <a:pt x="442" y="294"/>
                  </a:lnTo>
                  <a:lnTo>
                    <a:pt x="442" y="304"/>
                  </a:lnTo>
                  <a:lnTo>
                    <a:pt x="438" y="332"/>
                  </a:lnTo>
                  <a:lnTo>
                    <a:pt x="432" y="376"/>
                  </a:lnTo>
                  <a:lnTo>
                    <a:pt x="426" y="402"/>
                  </a:lnTo>
                  <a:lnTo>
                    <a:pt x="418" y="430"/>
                  </a:lnTo>
                  <a:lnTo>
                    <a:pt x="408" y="460"/>
                  </a:lnTo>
                  <a:lnTo>
                    <a:pt x="396" y="490"/>
                  </a:lnTo>
                  <a:lnTo>
                    <a:pt x="382" y="522"/>
                  </a:lnTo>
                  <a:lnTo>
                    <a:pt x="366" y="556"/>
                  </a:lnTo>
                  <a:lnTo>
                    <a:pt x="344" y="588"/>
                  </a:lnTo>
                  <a:lnTo>
                    <a:pt x="322" y="620"/>
                  </a:lnTo>
                  <a:lnTo>
                    <a:pt x="294" y="652"/>
                  </a:lnTo>
                  <a:lnTo>
                    <a:pt x="264" y="682"/>
                  </a:lnTo>
                  <a:lnTo>
                    <a:pt x="264" y="682"/>
                  </a:lnTo>
                  <a:lnTo>
                    <a:pt x="266" y="616"/>
                  </a:lnTo>
                  <a:lnTo>
                    <a:pt x="268" y="550"/>
                  </a:lnTo>
                  <a:lnTo>
                    <a:pt x="274" y="486"/>
                  </a:lnTo>
                  <a:lnTo>
                    <a:pt x="282" y="424"/>
                  </a:lnTo>
                  <a:lnTo>
                    <a:pt x="288" y="366"/>
                  </a:lnTo>
                  <a:lnTo>
                    <a:pt x="298" y="308"/>
                  </a:lnTo>
                  <a:lnTo>
                    <a:pt x="316" y="206"/>
                  </a:lnTo>
                  <a:lnTo>
                    <a:pt x="334" y="122"/>
                  </a:lnTo>
                  <a:lnTo>
                    <a:pt x="350" y="56"/>
                  </a:lnTo>
                  <a:lnTo>
                    <a:pt x="366" y="0"/>
                  </a:lnTo>
                  <a:lnTo>
                    <a:pt x="366" y="0"/>
                  </a:lnTo>
                  <a:lnTo>
                    <a:pt x="340" y="74"/>
                  </a:lnTo>
                  <a:lnTo>
                    <a:pt x="320" y="146"/>
                  </a:lnTo>
                  <a:lnTo>
                    <a:pt x="300" y="216"/>
                  </a:lnTo>
                  <a:lnTo>
                    <a:pt x="284" y="282"/>
                  </a:lnTo>
                  <a:lnTo>
                    <a:pt x="270" y="348"/>
                  </a:lnTo>
                  <a:lnTo>
                    <a:pt x="258" y="410"/>
                  </a:lnTo>
                  <a:lnTo>
                    <a:pt x="248" y="470"/>
                  </a:lnTo>
                  <a:lnTo>
                    <a:pt x="240" y="530"/>
                  </a:lnTo>
                  <a:lnTo>
                    <a:pt x="236" y="586"/>
                  </a:lnTo>
                  <a:lnTo>
                    <a:pt x="232" y="640"/>
                  </a:lnTo>
                  <a:lnTo>
                    <a:pt x="230" y="692"/>
                  </a:lnTo>
                  <a:lnTo>
                    <a:pt x="230" y="740"/>
                  </a:lnTo>
                  <a:lnTo>
                    <a:pt x="230" y="788"/>
                  </a:lnTo>
                  <a:lnTo>
                    <a:pt x="232" y="834"/>
                  </a:lnTo>
                  <a:lnTo>
                    <a:pt x="236" y="876"/>
                  </a:lnTo>
                  <a:lnTo>
                    <a:pt x="240" y="918"/>
                  </a:lnTo>
                  <a:lnTo>
                    <a:pt x="240" y="918"/>
                  </a:lnTo>
                  <a:lnTo>
                    <a:pt x="204" y="892"/>
                  </a:lnTo>
                  <a:lnTo>
                    <a:pt x="172" y="866"/>
                  </a:lnTo>
                  <a:lnTo>
                    <a:pt x="144" y="838"/>
                  </a:lnTo>
                  <a:lnTo>
                    <a:pt x="118" y="808"/>
                  </a:lnTo>
                  <a:lnTo>
                    <a:pt x="96" y="778"/>
                  </a:lnTo>
                  <a:lnTo>
                    <a:pt x="76" y="750"/>
                  </a:lnTo>
                  <a:lnTo>
                    <a:pt x="60" y="720"/>
                  </a:lnTo>
                  <a:lnTo>
                    <a:pt x="44" y="692"/>
                  </a:lnTo>
                  <a:lnTo>
                    <a:pt x="32" y="666"/>
                  </a:lnTo>
                  <a:lnTo>
                    <a:pt x="22" y="642"/>
                  </a:lnTo>
                  <a:lnTo>
                    <a:pt x="10" y="600"/>
                  </a:lnTo>
                  <a:lnTo>
                    <a:pt x="2" y="572"/>
                  </a:lnTo>
                  <a:lnTo>
                    <a:pt x="0" y="562"/>
                  </a:lnTo>
                  <a:lnTo>
                    <a:pt x="0" y="562"/>
                  </a:lnTo>
                  <a:lnTo>
                    <a:pt x="6" y="610"/>
                  </a:lnTo>
                  <a:lnTo>
                    <a:pt x="16" y="652"/>
                  </a:lnTo>
                  <a:lnTo>
                    <a:pt x="30" y="694"/>
                  </a:lnTo>
                  <a:lnTo>
                    <a:pt x="46" y="732"/>
                  </a:lnTo>
                  <a:lnTo>
                    <a:pt x="64" y="766"/>
                  </a:lnTo>
                  <a:lnTo>
                    <a:pt x="82" y="798"/>
                  </a:lnTo>
                  <a:lnTo>
                    <a:pt x="102" y="828"/>
                  </a:lnTo>
                  <a:lnTo>
                    <a:pt x="124" y="854"/>
                  </a:lnTo>
                  <a:lnTo>
                    <a:pt x="144" y="878"/>
                  </a:lnTo>
                  <a:lnTo>
                    <a:pt x="164" y="898"/>
                  </a:lnTo>
                  <a:lnTo>
                    <a:pt x="200" y="932"/>
                  </a:lnTo>
                  <a:lnTo>
                    <a:pt x="230" y="954"/>
                  </a:lnTo>
                  <a:lnTo>
                    <a:pt x="246" y="964"/>
                  </a:lnTo>
                  <a:lnTo>
                    <a:pt x="246" y="964"/>
                  </a:lnTo>
                  <a:lnTo>
                    <a:pt x="260" y="1030"/>
                  </a:lnTo>
                  <a:lnTo>
                    <a:pt x="272" y="1086"/>
                  </a:lnTo>
                  <a:lnTo>
                    <a:pt x="288" y="1136"/>
                  </a:lnTo>
                  <a:lnTo>
                    <a:pt x="302" y="1178"/>
                  </a:lnTo>
                  <a:lnTo>
                    <a:pt x="316" y="1212"/>
                  </a:lnTo>
                  <a:lnTo>
                    <a:pt x="326" y="1238"/>
                  </a:lnTo>
                  <a:lnTo>
                    <a:pt x="342" y="1266"/>
                  </a:lnTo>
                  <a:lnTo>
                    <a:pt x="342" y="1266"/>
                  </a:lnTo>
                  <a:lnTo>
                    <a:pt x="372" y="1262"/>
                  </a:lnTo>
                  <a:lnTo>
                    <a:pt x="372" y="1262"/>
                  </a:lnTo>
                  <a:close/>
                </a:path>
              </a:pathLst>
            </a:custGeom>
            <a:solidFill>
              <a:schemeClr val="bg1"/>
            </a:solidFill>
            <a:ln w="9525">
              <a:noFill/>
              <a:round/>
            </a:ln>
          </p:spPr>
          <p:txBody>
            <a:bodyPr vert="horz" wrap="square" lIns="121920" tIns="60960" rIns="121920" bIns="60960" numCol="1" anchor="t" anchorCtr="0" compatLnSpc="1"/>
            <a:lstStyle/>
            <a:p>
              <a:endParaRPr lang="zh-CN" altLang="en-US" sz="2400" baseline="-25000">
                <a:solidFill>
                  <a:schemeClr val="tx1">
                    <a:lumMod val="85000"/>
                    <a:lumOff val="15000"/>
                  </a:schemeClr>
                </a:solidFill>
              </a:endParaRPr>
            </a:p>
          </p:txBody>
        </p:sp>
      </p:grpSp>
      <p:grpSp>
        <p:nvGrpSpPr>
          <p:cNvPr id="3" name="组合 2"/>
          <p:cNvGrpSpPr/>
          <p:nvPr/>
        </p:nvGrpSpPr>
        <p:grpSpPr>
          <a:xfrm>
            <a:off x="3117493" y="2221584"/>
            <a:ext cx="1778943" cy="1182717"/>
            <a:chOff x="4340152" y="3034464"/>
            <a:chExt cx="1620286" cy="1077235"/>
          </a:xfrm>
        </p:grpSpPr>
        <p:sp>
          <p:nvSpPr>
            <p:cNvPr id="12" name="Freeform 7"/>
            <p:cNvSpPr/>
            <p:nvPr/>
          </p:nvSpPr>
          <p:spPr bwMode="auto">
            <a:xfrm rot="2514679">
              <a:off x="4340152" y="3034464"/>
              <a:ext cx="1620286" cy="1077235"/>
            </a:xfrm>
            <a:custGeom>
              <a:avLst/>
              <a:gdLst>
                <a:gd name="T0" fmla="*/ 506 w 1462"/>
                <a:gd name="T1" fmla="*/ 370 h 972"/>
                <a:gd name="T2" fmla="*/ 468 w 1462"/>
                <a:gd name="T3" fmla="*/ 432 h 972"/>
                <a:gd name="T4" fmla="*/ 426 w 1462"/>
                <a:gd name="T5" fmla="*/ 488 h 972"/>
                <a:gd name="T6" fmla="*/ 342 w 1462"/>
                <a:gd name="T7" fmla="*/ 584 h 972"/>
                <a:gd name="T8" fmla="*/ 258 w 1462"/>
                <a:gd name="T9" fmla="*/ 656 h 972"/>
                <a:gd name="T10" fmla="*/ 178 w 1462"/>
                <a:gd name="T11" fmla="*/ 710 h 972"/>
                <a:gd name="T12" fmla="*/ 106 w 1462"/>
                <a:gd name="T13" fmla="*/ 746 h 972"/>
                <a:gd name="T14" fmla="*/ 50 w 1462"/>
                <a:gd name="T15" fmla="*/ 770 h 972"/>
                <a:gd name="T16" fmla="*/ 0 w 1462"/>
                <a:gd name="T17" fmla="*/ 786 h 972"/>
                <a:gd name="T18" fmla="*/ 18 w 1462"/>
                <a:gd name="T19" fmla="*/ 796 h 972"/>
                <a:gd name="T20" fmla="*/ 106 w 1462"/>
                <a:gd name="T21" fmla="*/ 840 h 972"/>
                <a:gd name="T22" fmla="*/ 198 w 1462"/>
                <a:gd name="T23" fmla="*/ 878 h 972"/>
                <a:gd name="T24" fmla="*/ 316 w 1462"/>
                <a:gd name="T25" fmla="*/ 916 h 972"/>
                <a:gd name="T26" fmla="*/ 450 w 1462"/>
                <a:gd name="T27" fmla="*/ 950 h 972"/>
                <a:gd name="T28" fmla="*/ 602 w 1462"/>
                <a:gd name="T29" fmla="*/ 968 h 972"/>
                <a:gd name="T30" fmla="*/ 682 w 1462"/>
                <a:gd name="T31" fmla="*/ 972 h 972"/>
                <a:gd name="T32" fmla="*/ 764 w 1462"/>
                <a:gd name="T33" fmla="*/ 970 h 972"/>
                <a:gd name="T34" fmla="*/ 848 w 1462"/>
                <a:gd name="T35" fmla="*/ 960 h 972"/>
                <a:gd name="T36" fmla="*/ 892 w 1462"/>
                <a:gd name="T37" fmla="*/ 954 h 972"/>
                <a:gd name="T38" fmla="*/ 978 w 1462"/>
                <a:gd name="T39" fmla="*/ 932 h 972"/>
                <a:gd name="T40" fmla="*/ 1058 w 1462"/>
                <a:gd name="T41" fmla="*/ 906 h 972"/>
                <a:gd name="T42" fmla="*/ 1132 w 1462"/>
                <a:gd name="T43" fmla="*/ 874 h 972"/>
                <a:gd name="T44" fmla="*/ 1198 w 1462"/>
                <a:gd name="T45" fmla="*/ 836 h 972"/>
                <a:gd name="T46" fmla="*/ 1258 w 1462"/>
                <a:gd name="T47" fmla="*/ 792 h 972"/>
                <a:gd name="T48" fmla="*/ 1310 w 1462"/>
                <a:gd name="T49" fmla="*/ 746 h 972"/>
                <a:gd name="T50" fmla="*/ 1356 w 1462"/>
                <a:gd name="T51" fmla="*/ 694 h 972"/>
                <a:gd name="T52" fmla="*/ 1394 w 1462"/>
                <a:gd name="T53" fmla="*/ 642 h 972"/>
                <a:gd name="T54" fmla="*/ 1424 w 1462"/>
                <a:gd name="T55" fmla="*/ 586 h 972"/>
                <a:gd name="T56" fmla="*/ 1444 w 1462"/>
                <a:gd name="T57" fmla="*/ 528 h 972"/>
                <a:gd name="T58" fmla="*/ 1458 w 1462"/>
                <a:gd name="T59" fmla="*/ 468 h 972"/>
                <a:gd name="T60" fmla="*/ 1462 w 1462"/>
                <a:gd name="T61" fmla="*/ 408 h 972"/>
                <a:gd name="T62" fmla="*/ 1458 w 1462"/>
                <a:gd name="T63" fmla="*/ 348 h 972"/>
                <a:gd name="T64" fmla="*/ 1444 w 1462"/>
                <a:gd name="T65" fmla="*/ 286 h 972"/>
                <a:gd name="T66" fmla="*/ 1420 w 1462"/>
                <a:gd name="T67" fmla="*/ 228 h 972"/>
                <a:gd name="T68" fmla="*/ 1404 w 1462"/>
                <a:gd name="T69" fmla="*/ 198 h 972"/>
                <a:gd name="T70" fmla="*/ 1370 w 1462"/>
                <a:gd name="T71" fmla="*/ 150 h 972"/>
                <a:gd name="T72" fmla="*/ 1330 w 1462"/>
                <a:gd name="T73" fmla="*/ 106 h 972"/>
                <a:gd name="T74" fmla="*/ 1284 w 1462"/>
                <a:gd name="T75" fmla="*/ 70 h 972"/>
                <a:gd name="T76" fmla="*/ 1234 w 1462"/>
                <a:gd name="T77" fmla="*/ 40 h 972"/>
                <a:gd name="T78" fmla="*/ 1178 w 1462"/>
                <a:gd name="T79" fmla="*/ 18 h 972"/>
                <a:gd name="T80" fmla="*/ 1120 w 1462"/>
                <a:gd name="T81" fmla="*/ 6 h 972"/>
                <a:gd name="T82" fmla="*/ 1058 w 1462"/>
                <a:gd name="T83" fmla="*/ 0 h 972"/>
                <a:gd name="T84" fmla="*/ 996 w 1462"/>
                <a:gd name="T85" fmla="*/ 2 h 972"/>
                <a:gd name="T86" fmla="*/ 930 w 1462"/>
                <a:gd name="T87" fmla="*/ 14 h 972"/>
                <a:gd name="T88" fmla="*/ 866 w 1462"/>
                <a:gd name="T89" fmla="*/ 34 h 972"/>
                <a:gd name="T90" fmla="*/ 802 w 1462"/>
                <a:gd name="T91" fmla="*/ 64 h 972"/>
                <a:gd name="T92" fmla="*/ 738 w 1462"/>
                <a:gd name="T93" fmla="*/ 104 h 972"/>
                <a:gd name="T94" fmla="*/ 676 w 1462"/>
                <a:gd name="T95" fmla="*/ 154 h 972"/>
                <a:gd name="T96" fmla="*/ 616 w 1462"/>
                <a:gd name="T97" fmla="*/ 216 h 972"/>
                <a:gd name="T98" fmla="*/ 560 w 1462"/>
                <a:gd name="T99" fmla="*/ 286 h 972"/>
                <a:gd name="T100" fmla="*/ 506 w 1462"/>
                <a:gd name="T101" fmla="*/ 370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62" h="972">
                  <a:moveTo>
                    <a:pt x="506" y="370"/>
                  </a:moveTo>
                  <a:lnTo>
                    <a:pt x="506" y="370"/>
                  </a:lnTo>
                  <a:lnTo>
                    <a:pt x="488" y="402"/>
                  </a:lnTo>
                  <a:lnTo>
                    <a:pt x="468" y="432"/>
                  </a:lnTo>
                  <a:lnTo>
                    <a:pt x="448" y="462"/>
                  </a:lnTo>
                  <a:lnTo>
                    <a:pt x="426" y="488"/>
                  </a:lnTo>
                  <a:lnTo>
                    <a:pt x="384" y="538"/>
                  </a:lnTo>
                  <a:lnTo>
                    <a:pt x="342" y="584"/>
                  </a:lnTo>
                  <a:lnTo>
                    <a:pt x="300" y="622"/>
                  </a:lnTo>
                  <a:lnTo>
                    <a:pt x="258" y="656"/>
                  </a:lnTo>
                  <a:lnTo>
                    <a:pt x="216" y="686"/>
                  </a:lnTo>
                  <a:lnTo>
                    <a:pt x="178" y="710"/>
                  </a:lnTo>
                  <a:lnTo>
                    <a:pt x="140" y="730"/>
                  </a:lnTo>
                  <a:lnTo>
                    <a:pt x="106" y="746"/>
                  </a:lnTo>
                  <a:lnTo>
                    <a:pt x="76" y="760"/>
                  </a:lnTo>
                  <a:lnTo>
                    <a:pt x="50" y="770"/>
                  </a:lnTo>
                  <a:lnTo>
                    <a:pt x="14" y="782"/>
                  </a:lnTo>
                  <a:lnTo>
                    <a:pt x="0" y="786"/>
                  </a:lnTo>
                  <a:lnTo>
                    <a:pt x="0" y="786"/>
                  </a:lnTo>
                  <a:lnTo>
                    <a:pt x="18" y="796"/>
                  </a:lnTo>
                  <a:lnTo>
                    <a:pt x="68" y="822"/>
                  </a:lnTo>
                  <a:lnTo>
                    <a:pt x="106" y="840"/>
                  </a:lnTo>
                  <a:lnTo>
                    <a:pt x="148" y="858"/>
                  </a:lnTo>
                  <a:lnTo>
                    <a:pt x="198" y="878"/>
                  </a:lnTo>
                  <a:lnTo>
                    <a:pt x="254" y="898"/>
                  </a:lnTo>
                  <a:lnTo>
                    <a:pt x="316" y="916"/>
                  </a:lnTo>
                  <a:lnTo>
                    <a:pt x="380" y="934"/>
                  </a:lnTo>
                  <a:lnTo>
                    <a:pt x="450" y="950"/>
                  </a:lnTo>
                  <a:lnTo>
                    <a:pt x="524" y="960"/>
                  </a:lnTo>
                  <a:lnTo>
                    <a:pt x="602" y="968"/>
                  </a:lnTo>
                  <a:lnTo>
                    <a:pt x="642" y="972"/>
                  </a:lnTo>
                  <a:lnTo>
                    <a:pt x="682" y="972"/>
                  </a:lnTo>
                  <a:lnTo>
                    <a:pt x="722" y="972"/>
                  </a:lnTo>
                  <a:lnTo>
                    <a:pt x="764" y="970"/>
                  </a:lnTo>
                  <a:lnTo>
                    <a:pt x="806" y="966"/>
                  </a:lnTo>
                  <a:lnTo>
                    <a:pt x="848" y="960"/>
                  </a:lnTo>
                  <a:lnTo>
                    <a:pt x="848" y="960"/>
                  </a:lnTo>
                  <a:lnTo>
                    <a:pt x="892" y="954"/>
                  </a:lnTo>
                  <a:lnTo>
                    <a:pt x="936" y="944"/>
                  </a:lnTo>
                  <a:lnTo>
                    <a:pt x="978" y="932"/>
                  </a:lnTo>
                  <a:lnTo>
                    <a:pt x="1020" y="920"/>
                  </a:lnTo>
                  <a:lnTo>
                    <a:pt x="1058" y="906"/>
                  </a:lnTo>
                  <a:lnTo>
                    <a:pt x="1096" y="890"/>
                  </a:lnTo>
                  <a:lnTo>
                    <a:pt x="1132" y="874"/>
                  </a:lnTo>
                  <a:lnTo>
                    <a:pt x="1166" y="854"/>
                  </a:lnTo>
                  <a:lnTo>
                    <a:pt x="1198" y="836"/>
                  </a:lnTo>
                  <a:lnTo>
                    <a:pt x="1230" y="814"/>
                  </a:lnTo>
                  <a:lnTo>
                    <a:pt x="1258" y="792"/>
                  </a:lnTo>
                  <a:lnTo>
                    <a:pt x="1286" y="770"/>
                  </a:lnTo>
                  <a:lnTo>
                    <a:pt x="1310" y="746"/>
                  </a:lnTo>
                  <a:lnTo>
                    <a:pt x="1334" y="720"/>
                  </a:lnTo>
                  <a:lnTo>
                    <a:pt x="1356" y="694"/>
                  </a:lnTo>
                  <a:lnTo>
                    <a:pt x="1376" y="668"/>
                  </a:lnTo>
                  <a:lnTo>
                    <a:pt x="1394" y="642"/>
                  </a:lnTo>
                  <a:lnTo>
                    <a:pt x="1410" y="614"/>
                  </a:lnTo>
                  <a:lnTo>
                    <a:pt x="1424" y="586"/>
                  </a:lnTo>
                  <a:lnTo>
                    <a:pt x="1436" y="556"/>
                  </a:lnTo>
                  <a:lnTo>
                    <a:pt x="1444" y="528"/>
                  </a:lnTo>
                  <a:lnTo>
                    <a:pt x="1452" y="498"/>
                  </a:lnTo>
                  <a:lnTo>
                    <a:pt x="1458" y="468"/>
                  </a:lnTo>
                  <a:lnTo>
                    <a:pt x="1460" y="438"/>
                  </a:lnTo>
                  <a:lnTo>
                    <a:pt x="1462" y="408"/>
                  </a:lnTo>
                  <a:lnTo>
                    <a:pt x="1460" y="378"/>
                  </a:lnTo>
                  <a:lnTo>
                    <a:pt x="1458" y="348"/>
                  </a:lnTo>
                  <a:lnTo>
                    <a:pt x="1452" y="316"/>
                  </a:lnTo>
                  <a:lnTo>
                    <a:pt x="1444" y="286"/>
                  </a:lnTo>
                  <a:lnTo>
                    <a:pt x="1432" y="258"/>
                  </a:lnTo>
                  <a:lnTo>
                    <a:pt x="1420" y="228"/>
                  </a:lnTo>
                  <a:lnTo>
                    <a:pt x="1404" y="198"/>
                  </a:lnTo>
                  <a:lnTo>
                    <a:pt x="1404" y="198"/>
                  </a:lnTo>
                  <a:lnTo>
                    <a:pt x="1388" y="174"/>
                  </a:lnTo>
                  <a:lnTo>
                    <a:pt x="1370" y="150"/>
                  </a:lnTo>
                  <a:lnTo>
                    <a:pt x="1350" y="126"/>
                  </a:lnTo>
                  <a:lnTo>
                    <a:pt x="1330" y="106"/>
                  </a:lnTo>
                  <a:lnTo>
                    <a:pt x="1308" y="88"/>
                  </a:lnTo>
                  <a:lnTo>
                    <a:pt x="1284" y="70"/>
                  </a:lnTo>
                  <a:lnTo>
                    <a:pt x="1260" y="54"/>
                  </a:lnTo>
                  <a:lnTo>
                    <a:pt x="1234" y="40"/>
                  </a:lnTo>
                  <a:lnTo>
                    <a:pt x="1206" y="28"/>
                  </a:lnTo>
                  <a:lnTo>
                    <a:pt x="1178" y="18"/>
                  </a:lnTo>
                  <a:lnTo>
                    <a:pt x="1150" y="12"/>
                  </a:lnTo>
                  <a:lnTo>
                    <a:pt x="1120" y="6"/>
                  </a:lnTo>
                  <a:lnTo>
                    <a:pt x="1090" y="2"/>
                  </a:lnTo>
                  <a:lnTo>
                    <a:pt x="1058" y="0"/>
                  </a:lnTo>
                  <a:lnTo>
                    <a:pt x="1028" y="0"/>
                  </a:lnTo>
                  <a:lnTo>
                    <a:pt x="996" y="2"/>
                  </a:lnTo>
                  <a:lnTo>
                    <a:pt x="964" y="6"/>
                  </a:lnTo>
                  <a:lnTo>
                    <a:pt x="930" y="14"/>
                  </a:lnTo>
                  <a:lnTo>
                    <a:pt x="898" y="22"/>
                  </a:lnTo>
                  <a:lnTo>
                    <a:pt x="866" y="34"/>
                  </a:lnTo>
                  <a:lnTo>
                    <a:pt x="834" y="48"/>
                  </a:lnTo>
                  <a:lnTo>
                    <a:pt x="802" y="64"/>
                  </a:lnTo>
                  <a:lnTo>
                    <a:pt x="770" y="84"/>
                  </a:lnTo>
                  <a:lnTo>
                    <a:pt x="738" y="104"/>
                  </a:lnTo>
                  <a:lnTo>
                    <a:pt x="706" y="128"/>
                  </a:lnTo>
                  <a:lnTo>
                    <a:pt x="676" y="154"/>
                  </a:lnTo>
                  <a:lnTo>
                    <a:pt x="646" y="184"/>
                  </a:lnTo>
                  <a:lnTo>
                    <a:pt x="616" y="216"/>
                  </a:lnTo>
                  <a:lnTo>
                    <a:pt x="586" y="250"/>
                  </a:lnTo>
                  <a:lnTo>
                    <a:pt x="560" y="286"/>
                  </a:lnTo>
                  <a:lnTo>
                    <a:pt x="532" y="326"/>
                  </a:lnTo>
                  <a:lnTo>
                    <a:pt x="506" y="370"/>
                  </a:lnTo>
                  <a:lnTo>
                    <a:pt x="506" y="370"/>
                  </a:lnTo>
                  <a:close/>
                </a:path>
              </a:pathLst>
            </a:custGeom>
            <a:solidFill>
              <a:srgbClr val="8CBF03"/>
            </a:solidFill>
            <a:ln w="9525">
              <a:noFill/>
              <a:round/>
            </a:ln>
          </p:spPr>
          <p:txBody>
            <a:bodyPr vert="horz" wrap="square" lIns="121920" tIns="60960" rIns="121920" bIns="60960" numCol="1" anchor="t" anchorCtr="0" compatLnSpc="1"/>
            <a:lstStyle/>
            <a:p>
              <a:endParaRPr lang="zh-CN" altLang="en-US" sz="2400" baseline="-25000">
                <a:solidFill>
                  <a:schemeClr val="tx1">
                    <a:lumMod val="85000"/>
                    <a:lumOff val="15000"/>
                  </a:schemeClr>
                </a:solidFill>
              </a:endParaRPr>
            </a:p>
          </p:txBody>
        </p:sp>
        <p:sp>
          <p:nvSpPr>
            <p:cNvPr id="13" name="Freeform 8"/>
            <p:cNvSpPr/>
            <p:nvPr/>
          </p:nvSpPr>
          <p:spPr bwMode="auto">
            <a:xfrm rot="2514679">
              <a:off x="4621434" y="3280086"/>
              <a:ext cx="1227960" cy="744755"/>
            </a:xfrm>
            <a:custGeom>
              <a:avLst/>
              <a:gdLst>
                <a:gd name="T0" fmla="*/ 1090 w 1108"/>
                <a:gd name="T1" fmla="*/ 0 h 672"/>
                <a:gd name="T2" fmla="*/ 1052 w 1108"/>
                <a:gd name="T3" fmla="*/ 54 h 672"/>
                <a:gd name="T4" fmla="*/ 1008 w 1108"/>
                <a:gd name="T5" fmla="*/ 104 h 672"/>
                <a:gd name="T6" fmla="*/ 910 w 1108"/>
                <a:gd name="T7" fmla="*/ 200 h 672"/>
                <a:gd name="T8" fmla="*/ 800 w 1108"/>
                <a:gd name="T9" fmla="*/ 284 h 672"/>
                <a:gd name="T10" fmla="*/ 684 w 1108"/>
                <a:gd name="T11" fmla="*/ 360 h 672"/>
                <a:gd name="T12" fmla="*/ 666 w 1108"/>
                <a:gd name="T13" fmla="*/ 354 h 672"/>
                <a:gd name="T14" fmla="*/ 580 w 1108"/>
                <a:gd name="T15" fmla="*/ 338 h 672"/>
                <a:gd name="T16" fmla="*/ 520 w 1108"/>
                <a:gd name="T17" fmla="*/ 334 h 672"/>
                <a:gd name="T18" fmla="*/ 452 w 1108"/>
                <a:gd name="T19" fmla="*/ 338 h 672"/>
                <a:gd name="T20" fmla="*/ 376 w 1108"/>
                <a:gd name="T21" fmla="*/ 352 h 672"/>
                <a:gd name="T22" fmla="*/ 298 w 1108"/>
                <a:gd name="T23" fmla="*/ 378 h 672"/>
                <a:gd name="T24" fmla="*/ 216 w 1108"/>
                <a:gd name="T25" fmla="*/ 422 h 672"/>
                <a:gd name="T26" fmla="*/ 226 w 1108"/>
                <a:gd name="T27" fmla="*/ 418 h 672"/>
                <a:gd name="T28" fmla="*/ 292 w 1108"/>
                <a:gd name="T29" fmla="*/ 392 h 672"/>
                <a:gd name="T30" fmla="*/ 346 w 1108"/>
                <a:gd name="T31" fmla="*/ 376 h 672"/>
                <a:gd name="T32" fmla="*/ 410 w 1108"/>
                <a:gd name="T33" fmla="*/ 364 h 672"/>
                <a:gd name="T34" fmla="*/ 482 w 1108"/>
                <a:gd name="T35" fmla="*/ 358 h 672"/>
                <a:gd name="T36" fmla="*/ 560 w 1108"/>
                <a:gd name="T37" fmla="*/ 364 h 672"/>
                <a:gd name="T38" fmla="*/ 642 w 1108"/>
                <a:gd name="T39" fmla="*/ 384 h 672"/>
                <a:gd name="T40" fmla="*/ 584 w 1108"/>
                <a:gd name="T41" fmla="*/ 416 h 672"/>
                <a:gd name="T42" fmla="*/ 466 w 1108"/>
                <a:gd name="T43" fmla="*/ 472 h 672"/>
                <a:gd name="T44" fmla="*/ 354 w 1108"/>
                <a:gd name="T45" fmla="*/ 520 h 672"/>
                <a:gd name="T46" fmla="*/ 204 w 1108"/>
                <a:gd name="T47" fmla="*/ 576 h 672"/>
                <a:gd name="T48" fmla="*/ 56 w 1108"/>
                <a:gd name="T49" fmla="*/ 622 h 672"/>
                <a:gd name="T50" fmla="*/ 0 w 1108"/>
                <a:gd name="T51" fmla="*/ 636 h 672"/>
                <a:gd name="T52" fmla="*/ 150 w 1108"/>
                <a:gd name="T53" fmla="*/ 604 h 672"/>
                <a:gd name="T54" fmla="*/ 286 w 1108"/>
                <a:gd name="T55" fmla="*/ 566 h 672"/>
                <a:gd name="T56" fmla="*/ 408 w 1108"/>
                <a:gd name="T57" fmla="*/ 524 h 672"/>
                <a:gd name="T58" fmla="*/ 520 w 1108"/>
                <a:gd name="T59" fmla="*/ 480 h 672"/>
                <a:gd name="T60" fmla="*/ 620 w 1108"/>
                <a:gd name="T61" fmla="*/ 432 h 672"/>
                <a:gd name="T62" fmla="*/ 710 w 1108"/>
                <a:gd name="T63" fmla="*/ 384 h 672"/>
                <a:gd name="T64" fmla="*/ 788 w 1108"/>
                <a:gd name="T65" fmla="*/ 334 h 672"/>
                <a:gd name="T66" fmla="*/ 856 w 1108"/>
                <a:gd name="T67" fmla="*/ 286 h 672"/>
                <a:gd name="T68" fmla="*/ 854 w 1108"/>
                <a:gd name="T69" fmla="*/ 330 h 672"/>
                <a:gd name="T70" fmla="*/ 836 w 1108"/>
                <a:gd name="T71" fmla="*/ 410 h 672"/>
                <a:gd name="T72" fmla="*/ 810 w 1108"/>
                <a:gd name="T73" fmla="*/ 480 h 672"/>
                <a:gd name="T74" fmla="*/ 776 w 1108"/>
                <a:gd name="T75" fmla="*/ 542 h 672"/>
                <a:gd name="T76" fmla="*/ 742 w 1108"/>
                <a:gd name="T77" fmla="*/ 592 h 672"/>
                <a:gd name="T78" fmla="*/ 698 w 1108"/>
                <a:gd name="T79" fmla="*/ 644 h 672"/>
                <a:gd name="T80" fmla="*/ 670 w 1108"/>
                <a:gd name="T81" fmla="*/ 672 h 672"/>
                <a:gd name="T82" fmla="*/ 708 w 1108"/>
                <a:gd name="T83" fmla="*/ 642 h 672"/>
                <a:gd name="T84" fmla="*/ 768 w 1108"/>
                <a:gd name="T85" fmla="*/ 580 h 672"/>
                <a:gd name="T86" fmla="*/ 814 w 1108"/>
                <a:gd name="T87" fmla="*/ 514 h 672"/>
                <a:gd name="T88" fmla="*/ 848 w 1108"/>
                <a:gd name="T89" fmla="*/ 450 h 672"/>
                <a:gd name="T90" fmla="*/ 870 w 1108"/>
                <a:gd name="T91" fmla="*/ 390 h 672"/>
                <a:gd name="T92" fmla="*/ 888 w 1108"/>
                <a:gd name="T93" fmla="*/ 314 h 672"/>
                <a:gd name="T94" fmla="*/ 894 w 1108"/>
                <a:gd name="T95" fmla="*/ 256 h 672"/>
                <a:gd name="T96" fmla="*/ 944 w 1108"/>
                <a:gd name="T97" fmla="*/ 214 h 672"/>
                <a:gd name="T98" fmla="*/ 1024 w 1108"/>
                <a:gd name="T99" fmla="*/ 136 h 672"/>
                <a:gd name="T100" fmla="*/ 1074 w 1108"/>
                <a:gd name="T101" fmla="*/ 74 h 672"/>
                <a:gd name="T102" fmla="*/ 1108 w 1108"/>
                <a:gd name="T103" fmla="*/ 24 h 672"/>
                <a:gd name="T104" fmla="*/ 1090 w 1108"/>
                <a:gd name="T105"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08" h="672">
                  <a:moveTo>
                    <a:pt x="1090" y="0"/>
                  </a:moveTo>
                  <a:lnTo>
                    <a:pt x="1090" y="0"/>
                  </a:lnTo>
                  <a:lnTo>
                    <a:pt x="1072" y="28"/>
                  </a:lnTo>
                  <a:lnTo>
                    <a:pt x="1052" y="54"/>
                  </a:lnTo>
                  <a:lnTo>
                    <a:pt x="1030" y="80"/>
                  </a:lnTo>
                  <a:lnTo>
                    <a:pt x="1008" y="104"/>
                  </a:lnTo>
                  <a:lnTo>
                    <a:pt x="960" y="154"/>
                  </a:lnTo>
                  <a:lnTo>
                    <a:pt x="910" y="200"/>
                  </a:lnTo>
                  <a:lnTo>
                    <a:pt x="856" y="244"/>
                  </a:lnTo>
                  <a:lnTo>
                    <a:pt x="800" y="284"/>
                  </a:lnTo>
                  <a:lnTo>
                    <a:pt x="744" y="322"/>
                  </a:lnTo>
                  <a:lnTo>
                    <a:pt x="684" y="360"/>
                  </a:lnTo>
                  <a:lnTo>
                    <a:pt x="684" y="360"/>
                  </a:lnTo>
                  <a:lnTo>
                    <a:pt x="666" y="354"/>
                  </a:lnTo>
                  <a:lnTo>
                    <a:pt x="630" y="344"/>
                  </a:lnTo>
                  <a:lnTo>
                    <a:pt x="580" y="338"/>
                  </a:lnTo>
                  <a:lnTo>
                    <a:pt x="552" y="334"/>
                  </a:lnTo>
                  <a:lnTo>
                    <a:pt x="520" y="334"/>
                  </a:lnTo>
                  <a:lnTo>
                    <a:pt x="488" y="334"/>
                  </a:lnTo>
                  <a:lnTo>
                    <a:pt x="452" y="338"/>
                  </a:lnTo>
                  <a:lnTo>
                    <a:pt x="414" y="342"/>
                  </a:lnTo>
                  <a:lnTo>
                    <a:pt x="376" y="352"/>
                  </a:lnTo>
                  <a:lnTo>
                    <a:pt x="338" y="364"/>
                  </a:lnTo>
                  <a:lnTo>
                    <a:pt x="298" y="378"/>
                  </a:lnTo>
                  <a:lnTo>
                    <a:pt x="258" y="398"/>
                  </a:lnTo>
                  <a:lnTo>
                    <a:pt x="216" y="422"/>
                  </a:lnTo>
                  <a:lnTo>
                    <a:pt x="216" y="422"/>
                  </a:lnTo>
                  <a:lnTo>
                    <a:pt x="226" y="418"/>
                  </a:lnTo>
                  <a:lnTo>
                    <a:pt x="252" y="406"/>
                  </a:lnTo>
                  <a:lnTo>
                    <a:pt x="292" y="392"/>
                  </a:lnTo>
                  <a:lnTo>
                    <a:pt x="318" y="384"/>
                  </a:lnTo>
                  <a:lnTo>
                    <a:pt x="346" y="376"/>
                  </a:lnTo>
                  <a:lnTo>
                    <a:pt x="376" y="370"/>
                  </a:lnTo>
                  <a:lnTo>
                    <a:pt x="410" y="364"/>
                  </a:lnTo>
                  <a:lnTo>
                    <a:pt x="444" y="360"/>
                  </a:lnTo>
                  <a:lnTo>
                    <a:pt x="482" y="358"/>
                  </a:lnTo>
                  <a:lnTo>
                    <a:pt x="520" y="360"/>
                  </a:lnTo>
                  <a:lnTo>
                    <a:pt x="560" y="364"/>
                  </a:lnTo>
                  <a:lnTo>
                    <a:pt x="600" y="372"/>
                  </a:lnTo>
                  <a:lnTo>
                    <a:pt x="642" y="384"/>
                  </a:lnTo>
                  <a:lnTo>
                    <a:pt x="642" y="384"/>
                  </a:lnTo>
                  <a:lnTo>
                    <a:pt x="584" y="416"/>
                  </a:lnTo>
                  <a:lnTo>
                    <a:pt x="524" y="444"/>
                  </a:lnTo>
                  <a:lnTo>
                    <a:pt x="466" y="472"/>
                  </a:lnTo>
                  <a:lnTo>
                    <a:pt x="410" y="496"/>
                  </a:lnTo>
                  <a:lnTo>
                    <a:pt x="354" y="520"/>
                  </a:lnTo>
                  <a:lnTo>
                    <a:pt x="302" y="540"/>
                  </a:lnTo>
                  <a:lnTo>
                    <a:pt x="204" y="576"/>
                  </a:lnTo>
                  <a:lnTo>
                    <a:pt x="120" y="602"/>
                  </a:lnTo>
                  <a:lnTo>
                    <a:pt x="56" y="622"/>
                  </a:lnTo>
                  <a:lnTo>
                    <a:pt x="0" y="636"/>
                  </a:lnTo>
                  <a:lnTo>
                    <a:pt x="0" y="636"/>
                  </a:lnTo>
                  <a:lnTo>
                    <a:pt x="76" y="620"/>
                  </a:lnTo>
                  <a:lnTo>
                    <a:pt x="150" y="604"/>
                  </a:lnTo>
                  <a:lnTo>
                    <a:pt x="218" y="586"/>
                  </a:lnTo>
                  <a:lnTo>
                    <a:pt x="286" y="566"/>
                  </a:lnTo>
                  <a:lnTo>
                    <a:pt x="348" y="546"/>
                  </a:lnTo>
                  <a:lnTo>
                    <a:pt x="408" y="524"/>
                  </a:lnTo>
                  <a:lnTo>
                    <a:pt x="466" y="502"/>
                  </a:lnTo>
                  <a:lnTo>
                    <a:pt x="520" y="480"/>
                  </a:lnTo>
                  <a:lnTo>
                    <a:pt x="572" y="456"/>
                  </a:lnTo>
                  <a:lnTo>
                    <a:pt x="620" y="432"/>
                  </a:lnTo>
                  <a:lnTo>
                    <a:pt x="666" y="408"/>
                  </a:lnTo>
                  <a:lnTo>
                    <a:pt x="710" y="384"/>
                  </a:lnTo>
                  <a:lnTo>
                    <a:pt x="750" y="360"/>
                  </a:lnTo>
                  <a:lnTo>
                    <a:pt x="788" y="334"/>
                  </a:lnTo>
                  <a:lnTo>
                    <a:pt x="824" y="310"/>
                  </a:lnTo>
                  <a:lnTo>
                    <a:pt x="856" y="286"/>
                  </a:lnTo>
                  <a:lnTo>
                    <a:pt x="856" y="286"/>
                  </a:lnTo>
                  <a:lnTo>
                    <a:pt x="854" y="330"/>
                  </a:lnTo>
                  <a:lnTo>
                    <a:pt x="846" y="370"/>
                  </a:lnTo>
                  <a:lnTo>
                    <a:pt x="836" y="410"/>
                  </a:lnTo>
                  <a:lnTo>
                    <a:pt x="824" y="446"/>
                  </a:lnTo>
                  <a:lnTo>
                    <a:pt x="810" y="480"/>
                  </a:lnTo>
                  <a:lnTo>
                    <a:pt x="794" y="512"/>
                  </a:lnTo>
                  <a:lnTo>
                    <a:pt x="776" y="542"/>
                  </a:lnTo>
                  <a:lnTo>
                    <a:pt x="760" y="568"/>
                  </a:lnTo>
                  <a:lnTo>
                    <a:pt x="742" y="592"/>
                  </a:lnTo>
                  <a:lnTo>
                    <a:pt x="726" y="612"/>
                  </a:lnTo>
                  <a:lnTo>
                    <a:pt x="698" y="644"/>
                  </a:lnTo>
                  <a:lnTo>
                    <a:pt x="678" y="664"/>
                  </a:lnTo>
                  <a:lnTo>
                    <a:pt x="670" y="672"/>
                  </a:lnTo>
                  <a:lnTo>
                    <a:pt x="670" y="672"/>
                  </a:lnTo>
                  <a:lnTo>
                    <a:pt x="708" y="642"/>
                  </a:lnTo>
                  <a:lnTo>
                    <a:pt x="740" y="612"/>
                  </a:lnTo>
                  <a:lnTo>
                    <a:pt x="768" y="580"/>
                  </a:lnTo>
                  <a:lnTo>
                    <a:pt x="794" y="548"/>
                  </a:lnTo>
                  <a:lnTo>
                    <a:pt x="814" y="514"/>
                  </a:lnTo>
                  <a:lnTo>
                    <a:pt x="832" y="482"/>
                  </a:lnTo>
                  <a:lnTo>
                    <a:pt x="848" y="450"/>
                  </a:lnTo>
                  <a:lnTo>
                    <a:pt x="860" y="420"/>
                  </a:lnTo>
                  <a:lnTo>
                    <a:pt x="870" y="390"/>
                  </a:lnTo>
                  <a:lnTo>
                    <a:pt x="878" y="362"/>
                  </a:lnTo>
                  <a:lnTo>
                    <a:pt x="888" y="314"/>
                  </a:lnTo>
                  <a:lnTo>
                    <a:pt x="894" y="278"/>
                  </a:lnTo>
                  <a:lnTo>
                    <a:pt x="894" y="256"/>
                  </a:lnTo>
                  <a:lnTo>
                    <a:pt x="894" y="256"/>
                  </a:lnTo>
                  <a:lnTo>
                    <a:pt x="944" y="214"/>
                  </a:lnTo>
                  <a:lnTo>
                    <a:pt x="988" y="174"/>
                  </a:lnTo>
                  <a:lnTo>
                    <a:pt x="1024" y="136"/>
                  </a:lnTo>
                  <a:lnTo>
                    <a:pt x="1052" y="102"/>
                  </a:lnTo>
                  <a:lnTo>
                    <a:pt x="1074" y="74"/>
                  </a:lnTo>
                  <a:lnTo>
                    <a:pt x="1090" y="50"/>
                  </a:lnTo>
                  <a:lnTo>
                    <a:pt x="1108" y="24"/>
                  </a:lnTo>
                  <a:lnTo>
                    <a:pt x="1108" y="24"/>
                  </a:lnTo>
                  <a:lnTo>
                    <a:pt x="1090" y="0"/>
                  </a:lnTo>
                  <a:lnTo>
                    <a:pt x="1090" y="0"/>
                  </a:lnTo>
                  <a:close/>
                </a:path>
              </a:pathLst>
            </a:custGeom>
            <a:solidFill>
              <a:schemeClr val="bg1"/>
            </a:solidFill>
            <a:ln w="9525">
              <a:noFill/>
              <a:round/>
            </a:ln>
          </p:spPr>
          <p:txBody>
            <a:bodyPr vert="horz" wrap="square" lIns="121920" tIns="60960" rIns="121920" bIns="60960" numCol="1" anchor="t" anchorCtr="0" compatLnSpc="1"/>
            <a:lstStyle/>
            <a:p>
              <a:endParaRPr lang="zh-CN" altLang="en-US" sz="2400" baseline="-25000">
                <a:solidFill>
                  <a:schemeClr val="tx1">
                    <a:lumMod val="85000"/>
                    <a:lumOff val="15000"/>
                  </a:schemeClr>
                </a:solidFill>
              </a:endParaRPr>
            </a:p>
          </p:txBody>
        </p:sp>
      </p:grpSp>
      <p:grpSp>
        <p:nvGrpSpPr>
          <p:cNvPr id="25" name="组合 24"/>
          <p:cNvGrpSpPr/>
          <p:nvPr/>
        </p:nvGrpSpPr>
        <p:grpSpPr>
          <a:xfrm>
            <a:off x="5732231" y="4778342"/>
            <a:ext cx="1535586" cy="1379838"/>
            <a:chOff x="5563809" y="4064206"/>
            <a:chExt cx="1398633" cy="1256775"/>
          </a:xfrm>
        </p:grpSpPr>
        <p:sp>
          <p:nvSpPr>
            <p:cNvPr id="14" name="Freeform 9"/>
            <p:cNvSpPr/>
            <p:nvPr/>
          </p:nvSpPr>
          <p:spPr bwMode="auto">
            <a:xfrm rot="2514679">
              <a:off x="5563809" y="4064206"/>
              <a:ext cx="1398633" cy="1256775"/>
            </a:xfrm>
            <a:custGeom>
              <a:avLst/>
              <a:gdLst>
                <a:gd name="T0" fmla="*/ 648 w 1262"/>
                <a:gd name="T1" fmla="*/ 904 h 1134"/>
                <a:gd name="T2" fmla="*/ 722 w 1262"/>
                <a:gd name="T3" fmla="*/ 906 h 1134"/>
                <a:gd name="T4" fmla="*/ 792 w 1262"/>
                <a:gd name="T5" fmla="*/ 914 h 1134"/>
                <a:gd name="T6" fmla="*/ 916 w 1262"/>
                <a:gd name="T7" fmla="*/ 938 h 1134"/>
                <a:gd name="T8" fmla="*/ 1020 w 1262"/>
                <a:gd name="T9" fmla="*/ 976 h 1134"/>
                <a:gd name="T10" fmla="*/ 1108 w 1262"/>
                <a:gd name="T11" fmla="*/ 1018 h 1134"/>
                <a:gd name="T12" fmla="*/ 1174 w 1262"/>
                <a:gd name="T13" fmla="*/ 1062 h 1134"/>
                <a:gd name="T14" fmla="*/ 1224 w 1262"/>
                <a:gd name="T15" fmla="*/ 1098 h 1134"/>
                <a:gd name="T16" fmla="*/ 1262 w 1262"/>
                <a:gd name="T17" fmla="*/ 1134 h 1134"/>
                <a:gd name="T18" fmla="*/ 1262 w 1262"/>
                <a:gd name="T19" fmla="*/ 1114 h 1134"/>
                <a:gd name="T20" fmla="*/ 1256 w 1262"/>
                <a:gd name="T21" fmla="*/ 1016 h 1134"/>
                <a:gd name="T22" fmla="*/ 1242 w 1262"/>
                <a:gd name="T23" fmla="*/ 916 h 1134"/>
                <a:gd name="T24" fmla="*/ 1218 w 1262"/>
                <a:gd name="T25" fmla="*/ 796 h 1134"/>
                <a:gd name="T26" fmla="*/ 1178 w 1262"/>
                <a:gd name="T27" fmla="*/ 662 h 1134"/>
                <a:gd name="T28" fmla="*/ 1120 w 1262"/>
                <a:gd name="T29" fmla="*/ 522 h 1134"/>
                <a:gd name="T30" fmla="*/ 1082 w 1262"/>
                <a:gd name="T31" fmla="*/ 450 h 1134"/>
                <a:gd name="T32" fmla="*/ 1040 w 1262"/>
                <a:gd name="T33" fmla="*/ 382 h 1134"/>
                <a:gd name="T34" fmla="*/ 990 w 1262"/>
                <a:gd name="T35" fmla="*/ 312 h 1134"/>
                <a:gd name="T36" fmla="*/ 960 w 1262"/>
                <a:gd name="T37" fmla="*/ 278 h 1134"/>
                <a:gd name="T38" fmla="*/ 900 w 1262"/>
                <a:gd name="T39" fmla="*/ 214 h 1134"/>
                <a:gd name="T40" fmla="*/ 836 w 1262"/>
                <a:gd name="T41" fmla="*/ 158 h 1134"/>
                <a:gd name="T42" fmla="*/ 772 w 1262"/>
                <a:gd name="T43" fmla="*/ 110 h 1134"/>
                <a:gd name="T44" fmla="*/ 706 w 1262"/>
                <a:gd name="T45" fmla="*/ 72 h 1134"/>
                <a:gd name="T46" fmla="*/ 638 w 1262"/>
                <a:gd name="T47" fmla="*/ 42 h 1134"/>
                <a:gd name="T48" fmla="*/ 572 w 1262"/>
                <a:gd name="T49" fmla="*/ 20 h 1134"/>
                <a:gd name="T50" fmla="*/ 506 w 1262"/>
                <a:gd name="T51" fmla="*/ 6 h 1134"/>
                <a:gd name="T52" fmla="*/ 440 w 1262"/>
                <a:gd name="T53" fmla="*/ 0 h 1134"/>
                <a:gd name="T54" fmla="*/ 376 w 1262"/>
                <a:gd name="T55" fmla="*/ 2 h 1134"/>
                <a:gd name="T56" fmla="*/ 316 w 1262"/>
                <a:gd name="T57" fmla="*/ 12 h 1134"/>
                <a:gd name="T58" fmla="*/ 258 w 1262"/>
                <a:gd name="T59" fmla="*/ 30 h 1134"/>
                <a:gd name="T60" fmla="*/ 204 w 1262"/>
                <a:gd name="T61" fmla="*/ 58 h 1134"/>
                <a:gd name="T62" fmla="*/ 154 w 1262"/>
                <a:gd name="T63" fmla="*/ 92 h 1134"/>
                <a:gd name="T64" fmla="*/ 108 w 1262"/>
                <a:gd name="T65" fmla="*/ 134 h 1134"/>
                <a:gd name="T66" fmla="*/ 70 w 1262"/>
                <a:gd name="T67" fmla="*/ 184 h 1134"/>
                <a:gd name="T68" fmla="*/ 52 w 1262"/>
                <a:gd name="T69" fmla="*/ 212 h 1134"/>
                <a:gd name="T70" fmla="*/ 26 w 1262"/>
                <a:gd name="T71" fmla="*/ 266 h 1134"/>
                <a:gd name="T72" fmla="*/ 8 w 1262"/>
                <a:gd name="T73" fmla="*/ 322 h 1134"/>
                <a:gd name="T74" fmla="*/ 0 w 1262"/>
                <a:gd name="T75" fmla="*/ 380 h 1134"/>
                <a:gd name="T76" fmla="*/ 0 w 1262"/>
                <a:gd name="T77" fmla="*/ 438 h 1134"/>
                <a:gd name="T78" fmla="*/ 8 w 1262"/>
                <a:gd name="T79" fmla="*/ 498 h 1134"/>
                <a:gd name="T80" fmla="*/ 26 w 1262"/>
                <a:gd name="T81" fmla="*/ 554 h 1134"/>
                <a:gd name="T82" fmla="*/ 52 w 1262"/>
                <a:gd name="T83" fmla="*/ 610 h 1134"/>
                <a:gd name="T84" fmla="*/ 86 w 1262"/>
                <a:gd name="T85" fmla="*/ 664 h 1134"/>
                <a:gd name="T86" fmla="*/ 128 w 1262"/>
                <a:gd name="T87" fmla="*/ 714 h 1134"/>
                <a:gd name="T88" fmla="*/ 178 w 1262"/>
                <a:gd name="T89" fmla="*/ 760 h 1134"/>
                <a:gd name="T90" fmla="*/ 238 w 1262"/>
                <a:gd name="T91" fmla="*/ 800 h 1134"/>
                <a:gd name="T92" fmla="*/ 304 w 1262"/>
                <a:gd name="T93" fmla="*/ 836 h 1134"/>
                <a:gd name="T94" fmla="*/ 378 w 1262"/>
                <a:gd name="T95" fmla="*/ 864 h 1134"/>
                <a:gd name="T96" fmla="*/ 460 w 1262"/>
                <a:gd name="T97" fmla="*/ 886 h 1134"/>
                <a:gd name="T98" fmla="*/ 550 w 1262"/>
                <a:gd name="T99" fmla="*/ 900 h 1134"/>
                <a:gd name="T100" fmla="*/ 648 w 1262"/>
                <a:gd name="T101" fmla="*/ 904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62" h="1134">
                  <a:moveTo>
                    <a:pt x="648" y="904"/>
                  </a:moveTo>
                  <a:lnTo>
                    <a:pt x="648" y="904"/>
                  </a:lnTo>
                  <a:lnTo>
                    <a:pt x="686" y="904"/>
                  </a:lnTo>
                  <a:lnTo>
                    <a:pt x="722" y="906"/>
                  </a:lnTo>
                  <a:lnTo>
                    <a:pt x="758" y="908"/>
                  </a:lnTo>
                  <a:lnTo>
                    <a:pt x="792" y="914"/>
                  </a:lnTo>
                  <a:lnTo>
                    <a:pt x="856" y="924"/>
                  </a:lnTo>
                  <a:lnTo>
                    <a:pt x="916" y="938"/>
                  </a:lnTo>
                  <a:lnTo>
                    <a:pt x="970" y="956"/>
                  </a:lnTo>
                  <a:lnTo>
                    <a:pt x="1020" y="976"/>
                  </a:lnTo>
                  <a:lnTo>
                    <a:pt x="1066" y="996"/>
                  </a:lnTo>
                  <a:lnTo>
                    <a:pt x="1108" y="1018"/>
                  </a:lnTo>
                  <a:lnTo>
                    <a:pt x="1144" y="1040"/>
                  </a:lnTo>
                  <a:lnTo>
                    <a:pt x="1174" y="1062"/>
                  </a:lnTo>
                  <a:lnTo>
                    <a:pt x="1202" y="1080"/>
                  </a:lnTo>
                  <a:lnTo>
                    <a:pt x="1224" y="1098"/>
                  </a:lnTo>
                  <a:lnTo>
                    <a:pt x="1252" y="1124"/>
                  </a:lnTo>
                  <a:lnTo>
                    <a:pt x="1262" y="1134"/>
                  </a:lnTo>
                  <a:lnTo>
                    <a:pt x="1262" y="1134"/>
                  </a:lnTo>
                  <a:lnTo>
                    <a:pt x="1262" y="1114"/>
                  </a:lnTo>
                  <a:lnTo>
                    <a:pt x="1260" y="1056"/>
                  </a:lnTo>
                  <a:lnTo>
                    <a:pt x="1256" y="1016"/>
                  </a:lnTo>
                  <a:lnTo>
                    <a:pt x="1250" y="970"/>
                  </a:lnTo>
                  <a:lnTo>
                    <a:pt x="1242" y="916"/>
                  </a:lnTo>
                  <a:lnTo>
                    <a:pt x="1232" y="858"/>
                  </a:lnTo>
                  <a:lnTo>
                    <a:pt x="1218" y="796"/>
                  </a:lnTo>
                  <a:lnTo>
                    <a:pt x="1200" y="730"/>
                  </a:lnTo>
                  <a:lnTo>
                    <a:pt x="1178" y="662"/>
                  </a:lnTo>
                  <a:lnTo>
                    <a:pt x="1152" y="592"/>
                  </a:lnTo>
                  <a:lnTo>
                    <a:pt x="1120" y="522"/>
                  </a:lnTo>
                  <a:lnTo>
                    <a:pt x="1102" y="486"/>
                  </a:lnTo>
                  <a:lnTo>
                    <a:pt x="1082" y="450"/>
                  </a:lnTo>
                  <a:lnTo>
                    <a:pt x="1062" y="416"/>
                  </a:lnTo>
                  <a:lnTo>
                    <a:pt x="1040" y="382"/>
                  </a:lnTo>
                  <a:lnTo>
                    <a:pt x="1016" y="346"/>
                  </a:lnTo>
                  <a:lnTo>
                    <a:pt x="990" y="312"/>
                  </a:lnTo>
                  <a:lnTo>
                    <a:pt x="990" y="312"/>
                  </a:lnTo>
                  <a:lnTo>
                    <a:pt x="960" y="278"/>
                  </a:lnTo>
                  <a:lnTo>
                    <a:pt x="930" y="244"/>
                  </a:lnTo>
                  <a:lnTo>
                    <a:pt x="900" y="214"/>
                  </a:lnTo>
                  <a:lnTo>
                    <a:pt x="868" y="184"/>
                  </a:lnTo>
                  <a:lnTo>
                    <a:pt x="836" y="158"/>
                  </a:lnTo>
                  <a:lnTo>
                    <a:pt x="804" y="134"/>
                  </a:lnTo>
                  <a:lnTo>
                    <a:pt x="772" y="110"/>
                  </a:lnTo>
                  <a:lnTo>
                    <a:pt x="738" y="90"/>
                  </a:lnTo>
                  <a:lnTo>
                    <a:pt x="706" y="72"/>
                  </a:lnTo>
                  <a:lnTo>
                    <a:pt x="672" y="56"/>
                  </a:lnTo>
                  <a:lnTo>
                    <a:pt x="638" y="42"/>
                  </a:lnTo>
                  <a:lnTo>
                    <a:pt x="606" y="30"/>
                  </a:lnTo>
                  <a:lnTo>
                    <a:pt x="572" y="20"/>
                  </a:lnTo>
                  <a:lnTo>
                    <a:pt x="538" y="12"/>
                  </a:lnTo>
                  <a:lnTo>
                    <a:pt x="506" y="6"/>
                  </a:lnTo>
                  <a:lnTo>
                    <a:pt x="472" y="2"/>
                  </a:lnTo>
                  <a:lnTo>
                    <a:pt x="440" y="0"/>
                  </a:lnTo>
                  <a:lnTo>
                    <a:pt x="408" y="0"/>
                  </a:lnTo>
                  <a:lnTo>
                    <a:pt x="376" y="2"/>
                  </a:lnTo>
                  <a:lnTo>
                    <a:pt x="346" y="6"/>
                  </a:lnTo>
                  <a:lnTo>
                    <a:pt x="316" y="12"/>
                  </a:lnTo>
                  <a:lnTo>
                    <a:pt x="286" y="20"/>
                  </a:lnTo>
                  <a:lnTo>
                    <a:pt x="258" y="30"/>
                  </a:lnTo>
                  <a:lnTo>
                    <a:pt x="230" y="44"/>
                  </a:lnTo>
                  <a:lnTo>
                    <a:pt x="204" y="58"/>
                  </a:lnTo>
                  <a:lnTo>
                    <a:pt x="178" y="74"/>
                  </a:lnTo>
                  <a:lnTo>
                    <a:pt x="154" y="92"/>
                  </a:lnTo>
                  <a:lnTo>
                    <a:pt x="130" y="112"/>
                  </a:lnTo>
                  <a:lnTo>
                    <a:pt x="108" y="134"/>
                  </a:lnTo>
                  <a:lnTo>
                    <a:pt x="88" y="158"/>
                  </a:lnTo>
                  <a:lnTo>
                    <a:pt x="70" y="184"/>
                  </a:lnTo>
                  <a:lnTo>
                    <a:pt x="52" y="212"/>
                  </a:lnTo>
                  <a:lnTo>
                    <a:pt x="52" y="212"/>
                  </a:lnTo>
                  <a:lnTo>
                    <a:pt x="38" y="238"/>
                  </a:lnTo>
                  <a:lnTo>
                    <a:pt x="26" y="266"/>
                  </a:lnTo>
                  <a:lnTo>
                    <a:pt x="16" y="294"/>
                  </a:lnTo>
                  <a:lnTo>
                    <a:pt x="8" y="322"/>
                  </a:lnTo>
                  <a:lnTo>
                    <a:pt x="4" y="352"/>
                  </a:lnTo>
                  <a:lnTo>
                    <a:pt x="0" y="380"/>
                  </a:lnTo>
                  <a:lnTo>
                    <a:pt x="0" y="410"/>
                  </a:lnTo>
                  <a:lnTo>
                    <a:pt x="0" y="438"/>
                  </a:lnTo>
                  <a:lnTo>
                    <a:pt x="4" y="468"/>
                  </a:lnTo>
                  <a:lnTo>
                    <a:pt x="8" y="498"/>
                  </a:lnTo>
                  <a:lnTo>
                    <a:pt x="16" y="526"/>
                  </a:lnTo>
                  <a:lnTo>
                    <a:pt x="26" y="554"/>
                  </a:lnTo>
                  <a:lnTo>
                    <a:pt x="38" y="584"/>
                  </a:lnTo>
                  <a:lnTo>
                    <a:pt x="52" y="610"/>
                  </a:lnTo>
                  <a:lnTo>
                    <a:pt x="68" y="638"/>
                  </a:lnTo>
                  <a:lnTo>
                    <a:pt x="86" y="664"/>
                  </a:lnTo>
                  <a:lnTo>
                    <a:pt x="106" y="690"/>
                  </a:lnTo>
                  <a:lnTo>
                    <a:pt x="128" y="714"/>
                  </a:lnTo>
                  <a:lnTo>
                    <a:pt x="152" y="738"/>
                  </a:lnTo>
                  <a:lnTo>
                    <a:pt x="178" y="760"/>
                  </a:lnTo>
                  <a:lnTo>
                    <a:pt x="206" y="782"/>
                  </a:lnTo>
                  <a:lnTo>
                    <a:pt x="238" y="800"/>
                  </a:lnTo>
                  <a:lnTo>
                    <a:pt x="270" y="820"/>
                  </a:lnTo>
                  <a:lnTo>
                    <a:pt x="304" y="836"/>
                  </a:lnTo>
                  <a:lnTo>
                    <a:pt x="340" y="852"/>
                  </a:lnTo>
                  <a:lnTo>
                    <a:pt x="378" y="864"/>
                  </a:lnTo>
                  <a:lnTo>
                    <a:pt x="418" y="876"/>
                  </a:lnTo>
                  <a:lnTo>
                    <a:pt x="460" y="886"/>
                  </a:lnTo>
                  <a:lnTo>
                    <a:pt x="504" y="894"/>
                  </a:lnTo>
                  <a:lnTo>
                    <a:pt x="550" y="900"/>
                  </a:lnTo>
                  <a:lnTo>
                    <a:pt x="598" y="902"/>
                  </a:lnTo>
                  <a:lnTo>
                    <a:pt x="648" y="904"/>
                  </a:lnTo>
                  <a:lnTo>
                    <a:pt x="648" y="904"/>
                  </a:lnTo>
                  <a:close/>
                </a:path>
              </a:pathLst>
            </a:custGeom>
            <a:solidFill>
              <a:srgbClr val="8CBF03"/>
            </a:solidFill>
            <a:ln w="9525">
              <a:noFill/>
              <a:round/>
            </a:ln>
          </p:spPr>
          <p:txBody>
            <a:bodyPr vert="horz" wrap="square" lIns="121920" tIns="60960" rIns="121920" bIns="60960" numCol="1" anchor="t" anchorCtr="0" compatLnSpc="1"/>
            <a:lstStyle/>
            <a:p>
              <a:endParaRPr lang="zh-CN" altLang="en-US" sz="2400" baseline="-25000">
                <a:solidFill>
                  <a:schemeClr val="tx1">
                    <a:lumMod val="85000"/>
                    <a:lumOff val="15000"/>
                  </a:schemeClr>
                </a:solidFill>
              </a:endParaRPr>
            </a:p>
          </p:txBody>
        </p:sp>
        <p:sp>
          <p:nvSpPr>
            <p:cNvPr id="15" name="Freeform 10"/>
            <p:cNvSpPr/>
            <p:nvPr/>
          </p:nvSpPr>
          <p:spPr bwMode="auto">
            <a:xfrm rot="2514679">
              <a:off x="5612486" y="4284978"/>
              <a:ext cx="1214661" cy="722590"/>
            </a:xfrm>
            <a:custGeom>
              <a:avLst/>
              <a:gdLst>
                <a:gd name="T0" fmla="*/ 0 w 1096"/>
                <a:gd name="T1" fmla="*/ 26 h 652"/>
                <a:gd name="T2" fmla="*/ 68 w 1096"/>
                <a:gd name="T3" fmla="*/ 34 h 652"/>
                <a:gd name="T4" fmla="*/ 134 w 1096"/>
                <a:gd name="T5" fmla="*/ 46 h 652"/>
                <a:gd name="T6" fmla="*/ 264 w 1096"/>
                <a:gd name="T7" fmla="*/ 84 h 652"/>
                <a:gd name="T8" fmla="*/ 392 w 1096"/>
                <a:gd name="T9" fmla="*/ 136 h 652"/>
                <a:gd name="T10" fmla="*/ 514 w 1096"/>
                <a:gd name="T11" fmla="*/ 198 h 652"/>
                <a:gd name="T12" fmla="*/ 520 w 1096"/>
                <a:gd name="T13" fmla="*/ 218 h 652"/>
                <a:gd name="T14" fmla="*/ 548 w 1096"/>
                <a:gd name="T15" fmla="*/ 300 h 652"/>
                <a:gd name="T16" fmla="*/ 574 w 1096"/>
                <a:gd name="T17" fmla="*/ 354 h 652"/>
                <a:gd name="T18" fmla="*/ 612 w 1096"/>
                <a:gd name="T19" fmla="*/ 410 h 652"/>
                <a:gd name="T20" fmla="*/ 662 w 1096"/>
                <a:gd name="T21" fmla="*/ 470 h 652"/>
                <a:gd name="T22" fmla="*/ 726 w 1096"/>
                <a:gd name="T23" fmla="*/ 524 h 652"/>
                <a:gd name="T24" fmla="*/ 804 w 1096"/>
                <a:gd name="T25" fmla="*/ 572 h 652"/>
                <a:gd name="T26" fmla="*/ 796 w 1096"/>
                <a:gd name="T27" fmla="*/ 566 h 652"/>
                <a:gd name="T28" fmla="*/ 738 w 1096"/>
                <a:gd name="T29" fmla="*/ 522 h 652"/>
                <a:gd name="T30" fmla="*/ 698 w 1096"/>
                <a:gd name="T31" fmla="*/ 484 h 652"/>
                <a:gd name="T32" fmla="*/ 656 w 1096"/>
                <a:gd name="T33" fmla="*/ 434 h 652"/>
                <a:gd name="T34" fmla="*/ 616 w 1096"/>
                <a:gd name="T35" fmla="*/ 374 h 652"/>
                <a:gd name="T36" fmla="*/ 582 w 1096"/>
                <a:gd name="T37" fmla="*/ 304 h 652"/>
                <a:gd name="T38" fmla="*/ 558 w 1096"/>
                <a:gd name="T39" fmla="*/ 222 h 652"/>
                <a:gd name="T40" fmla="*/ 614 w 1096"/>
                <a:gd name="T41" fmla="*/ 258 h 652"/>
                <a:gd name="T42" fmla="*/ 722 w 1096"/>
                <a:gd name="T43" fmla="*/ 330 h 652"/>
                <a:gd name="T44" fmla="*/ 820 w 1096"/>
                <a:gd name="T45" fmla="*/ 404 h 652"/>
                <a:gd name="T46" fmla="*/ 942 w 1096"/>
                <a:gd name="T47" fmla="*/ 506 h 652"/>
                <a:gd name="T48" fmla="*/ 1056 w 1096"/>
                <a:gd name="T49" fmla="*/ 612 h 652"/>
                <a:gd name="T50" fmla="*/ 1096 w 1096"/>
                <a:gd name="T51" fmla="*/ 652 h 652"/>
                <a:gd name="T52" fmla="*/ 994 w 1096"/>
                <a:gd name="T53" fmla="*/ 540 h 652"/>
                <a:gd name="T54" fmla="*/ 894 w 1096"/>
                <a:gd name="T55" fmla="*/ 440 h 652"/>
                <a:gd name="T56" fmla="*/ 796 w 1096"/>
                <a:gd name="T57" fmla="*/ 354 h 652"/>
                <a:gd name="T58" fmla="*/ 702 w 1096"/>
                <a:gd name="T59" fmla="*/ 280 h 652"/>
                <a:gd name="T60" fmla="*/ 610 w 1096"/>
                <a:gd name="T61" fmla="*/ 218 h 652"/>
                <a:gd name="T62" fmla="*/ 524 w 1096"/>
                <a:gd name="T63" fmla="*/ 164 h 652"/>
                <a:gd name="T64" fmla="*/ 442 w 1096"/>
                <a:gd name="T65" fmla="*/ 122 h 652"/>
                <a:gd name="T66" fmla="*/ 366 w 1096"/>
                <a:gd name="T67" fmla="*/ 86 h 652"/>
                <a:gd name="T68" fmla="*/ 404 w 1096"/>
                <a:gd name="T69" fmla="*/ 68 h 652"/>
                <a:gd name="T70" fmla="*/ 482 w 1096"/>
                <a:gd name="T71" fmla="*/ 42 h 652"/>
                <a:gd name="T72" fmla="*/ 558 w 1096"/>
                <a:gd name="T73" fmla="*/ 30 h 652"/>
                <a:gd name="T74" fmla="*/ 626 w 1096"/>
                <a:gd name="T75" fmla="*/ 28 h 652"/>
                <a:gd name="T76" fmla="*/ 686 w 1096"/>
                <a:gd name="T77" fmla="*/ 32 h 652"/>
                <a:gd name="T78" fmla="*/ 756 w 1096"/>
                <a:gd name="T79" fmla="*/ 44 h 652"/>
                <a:gd name="T80" fmla="*/ 794 w 1096"/>
                <a:gd name="T81" fmla="*/ 54 h 652"/>
                <a:gd name="T82" fmla="*/ 750 w 1096"/>
                <a:gd name="T83" fmla="*/ 38 h 652"/>
                <a:gd name="T84" fmla="*/ 664 w 1096"/>
                <a:gd name="T85" fmla="*/ 16 h 652"/>
                <a:gd name="T86" fmla="*/ 584 w 1096"/>
                <a:gd name="T87" fmla="*/ 8 h 652"/>
                <a:gd name="T88" fmla="*/ 512 w 1096"/>
                <a:gd name="T89" fmla="*/ 12 h 652"/>
                <a:gd name="T90" fmla="*/ 448 w 1096"/>
                <a:gd name="T91" fmla="*/ 22 h 652"/>
                <a:gd name="T92" fmla="*/ 374 w 1096"/>
                <a:gd name="T93" fmla="*/ 44 h 652"/>
                <a:gd name="T94" fmla="*/ 322 w 1096"/>
                <a:gd name="T95" fmla="*/ 68 h 652"/>
                <a:gd name="T96" fmla="*/ 258 w 1096"/>
                <a:gd name="T97" fmla="*/ 46 h 652"/>
                <a:gd name="T98" fmla="*/ 152 w 1096"/>
                <a:gd name="T99" fmla="*/ 16 h 652"/>
                <a:gd name="T100" fmla="*/ 74 w 1096"/>
                <a:gd name="T101" fmla="*/ 4 h 652"/>
                <a:gd name="T102" fmla="*/ 14 w 1096"/>
                <a:gd name="T103" fmla="*/ 0 h 652"/>
                <a:gd name="T104" fmla="*/ 0 w 1096"/>
                <a:gd name="T105" fmla="*/ 26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96" h="652">
                  <a:moveTo>
                    <a:pt x="0" y="26"/>
                  </a:moveTo>
                  <a:lnTo>
                    <a:pt x="0" y="26"/>
                  </a:lnTo>
                  <a:lnTo>
                    <a:pt x="34" y="30"/>
                  </a:lnTo>
                  <a:lnTo>
                    <a:pt x="68" y="34"/>
                  </a:lnTo>
                  <a:lnTo>
                    <a:pt x="100" y="40"/>
                  </a:lnTo>
                  <a:lnTo>
                    <a:pt x="134" y="46"/>
                  </a:lnTo>
                  <a:lnTo>
                    <a:pt x="200" y="62"/>
                  </a:lnTo>
                  <a:lnTo>
                    <a:pt x="264" y="84"/>
                  </a:lnTo>
                  <a:lnTo>
                    <a:pt x="328" y="108"/>
                  </a:lnTo>
                  <a:lnTo>
                    <a:pt x="392" y="136"/>
                  </a:lnTo>
                  <a:lnTo>
                    <a:pt x="454" y="166"/>
                  </a:lnTo>
                  <a:lnTo>
                    <a:pt x="514" y="198"/>
                  </a:lnTo>
                  <a:lnTo>
                    <a:pt x="514" y="198"/>
                  </a:lnTo>
                  <a:lnTo>
                    <a:pt x="520" y="218"/>
                  </a:lnTo>
                  <a:lnTo>
                    <a:pt x="530" y="254"/>
                  </a:lnTo>
                  <a:lnTo>
                    <a:pt x="548" y="300"/>
                  </a:lnTo>
                  <a:lnTo>
                    <a:pt x="560" y="326"/>
                  </a:lnTo>
                  <a:lnTo>
                    <a:pt x="574" y="354"/>
                  </a:lnTo>
                  <a:lnTo>
                    <a:pt x="592" y="382"/>
                  </a:lnTo>
                  <a:lnTo>
                    <a:pt x="612" y="410"/>
                  </a:lnTo>
                  <a:lnTo>
                    <a:pt x="636" y="440"/>
                  </a:lnTo>
                  <a:lnTo>
                    <a:pt x="662" y="470"/>
                  </a:lnTo>
                  <a:lnTo>
                    <a:pt x="692" y="498"/>
                  </a:lnTo>
                  <a:lnTo>
                    <a:pt x="726" y="524"/>
                  </a:lnTo>
                  <a:lnTo>
                    <a:pt x="762" y="548"/>
                  </a:lnTo>
                  <a:lnTo>
                    <a:pt x="804" y="572"/>
                  </a:lnTo>
                  <a:lnTo>
                    <a:pt x="804" y="572"/>
                  </a:lnTo>
                  <a:lnTo>
                    <a:pt x="796" y="566"/>
                  </a:lnTo>
                  <a:lnTo>
                    <a:pt x="772" y="550"/>
                  </a:lnTo>
                  <a:lnTo>
                    <a:pt x="738" y="522"/>
                  </a:lnTo>
                  <a:lnTo>
                    <a:pt x="720" y="504"/>
                  </a:lnTo>
                  <a:lnTo>
                    <a:pt x="698" y="484"/>
                  </a:lnTo>
                  <a:lnTo>
                    <a:pt x="678" y="460"/>
                  </a:lnTo>
                  <a:lnTo>
                    <a:pt x="656" y="434"/>
                  </a:lnTo>
                  <a:lnTo>
                    <a:pt x="636" y="406"/>
                  </a:lnTo>
                  <a:lnTo>
                    <a:pt x="616" y="374"/>
                  </a:lnTo>
                  <a:lnTo>
                    <a:pt x="598" y="340"/>
                  </a:lnTo>
                  <a:lnTo>
                    <a:pt x="582" y="304"/>
                  </a:lnTo>
                  <a:lnTo>
                    <a:pt x="568" y="264"/>
                  </a:lnTo>
                  <a:lnTo>
                    <a:pt x="558" y="222"/>
                  </a:lnTo>
                  <a:lnTo>
                    <a:pt x="558" y="222"/>
                  </a:lnTo>
                  <a:lnTo>
                    <a:pt x="614" y="258"/>
                  </a:lnTo>
                  <a:lnTo>
                    <a:pt x="670" y="294"/>
                  </a:lnTo>
                  <a:lnTo>
                    <a:pt x="722" y="330"/>
                  </a:lnTo>
                  <a:lnTo>
                    <a:pt x="772" y="368"/>
                  </a:lnTo>
                  <a:lnTo>
                    <a:pt x="820" y="404"/>
                  </a:lnTo>
                  <a:lnTo>
                    <a:pt x="864" y="440"/>
                  </a:lnTo>
                  <a:lnTo>
                    <a:pt x="942" y="506"/>
                  </a:lnTo>
                  <a:lnTo>
                    <a:pt x="1008" y="566"/>
                  </a:lnTo>
                  <a:lnTo>
                    <a:pt x="1056" y="612"/>
                  </a:lnTo>
                  <a:lnTo>
                    <a:pt x="1096" y="652"/>
                  </a:lnTo>
                  <a:lnTo>
                    <a:pt x="1096" y="652"/>
                  </a:lnTo>
                  <a:lnTo>
                    <a:pt x="1046" y="594"/>
                  </a:lnTo>
                  <a:lnTo>
                    <a:pt x="994" y="540"/>
                  </a:lnTo>
                  <a:lnTo>
                    <a:pt x="944" y="488"/>
                  </a:lnTo>
                  <a:lnTo>
                    <a:pt x="894" y="440"/>
                  </a:lnTo>
                  <a:lnTo>
                    <a:pt x="844" y="396"/>
                  </a:lnTo>
                  <a:lnTo>
                    <a:pt x="796" y="354"/>
                  </a:lnTo>
                  <a:lnTo>
                    <a:pt x="748" y="316"/>
                  </a:lnTo>
                  <a:lnTo>
                    <a:pt x="702" y="280"/>
                  </a:lnTo>
                  <a:lnTo>
                    <a:pt x="656" y="248"/>
                  </a:lnTo>
                  <a:lnTo>
                    <a:pt x="610" y="218"/>
                  </a:lnTo>
                  <a:lnTo>
                    <a:pt x="566" y="190"/>
                  </a:lnTo>
                  <a:lnTo>
                    <a:pt x="524" y="164"/>
                  </a:lnTo>
                  <a:lnTo>
                    <a:pt x="482" y="142"/>
                  </a:lnTo>
                  <a:lnTo>
                    <a:pt x="442" y="122"/>
                  </a:lnTo>
                  <a:lnTo>
                    <a:pt x="402" y="102"/>
                  </a:lnTo>
                  <a:lnTo>
                    <a:pt x="366" y="86"/>
                  </a:lnTo>
                  <a:lnTo>
                    <a:pt x="366" y="86"/>
                  </a:lnTo>
                  <a:lnTo>
                    <a:pt x="404" y="68"/>
                  </a:lnTo>
                  <a:lnTo>
                    <a:pt x="444" y="54"/>
                  </a:lnTo>
                  <a:lnTo>
                    <a:pt x="482" y="42"/>
                  </a:lnTo>
                  <a:lnTo>
                    <a:pt x="520" y="34"/>
                  </a:lnTo>
                  <a:lnTo>
                    <a:pt x="558" y="30"/>
                  </a:lnTo>
                  <a:lnTo>
                    <a:pt x="592" y="28"/>
                  </a:lnTo>
                  <a:lnTo>
                    <a:pt x="626" y="28"/>
                  </a:lnTo>
                  <a:lnTo>
                    <a:pt x="658" y="30"/>
                  </a:lnTo>
                  <a:lnTo>
                    <a:pt x="686" y="32"/>
                  </a:lnTo>
                  <a:lnTo>
                    <a:pt x="714" y="36"/>
                  </a:lnTo>
                  <a:lnTo>
                    <a:pt x="756" y="44"/>
                  </a:lnTo>
                  <a:lnTo>
                    <a:pt x="784" y="52"/>
                  </a:lnTo>
                  <a:lnTo>
                    <a:pt x="794" y="54"/>
                  </a:lnTo>
                  <a:lnTo>
                    <a:pt x="794" y="54"/>
                  </a:lnTo>
                  <a:lnTo>
                    <a:pt x="750" y="38"/>
                  </a:lnTo>
                  <a:lnTo>
                    <a:pt x="706" y="24"/>
                  </a:lnTo>
                  <a:lnTo>
                    <a:pt x="664" y="16"/>
                  </a:lnTo>
                  <a:lnTo>
                    <a:pt x="624" y="10"/>
                  </a:lnTo>
                  <a:lnTo>
                    <a:pt x="584" y="8"/>
                  </a:lnTo>
                  <a:lnTo>
                    <a:pt x="548" y="8"/>
                  </a:lnTo>
                  <a:lnTo>
                    <a:pt x="512" y="12"/>
                  </a:lnTo>
                  <a:lnTo>
                    <a:pt x="478" y="16"/>
                  </a:lnTo>
                  <a:lnTo>
                    <a:pt x="448" y="22"/>
                  </a:lnTo>
                  <a:lnTo>
                    <a:pt x="420" y="30"/>
                  </a:lnTo>
                  <a:lnTo>
                    <a:pt x="374" y="44"/>
                  </a:lnTo>
                  <a:lnTo>
                    <a:pt x="340" y="58"/>
                  </a:lnTo>
                  <a:lnTo>
                    <a:pt x="322" y="68"/>
                  </a:lnTo>
                  <a:lnTo>
                    <a:pt x="322" y="68"/>
                  </a:lnTo>
                  <a:lnTo>
                    <a:pt x="258" y="46"/>
                  </a:lnTo>
                  <a:lnTo>
                    <a:pt x="202" y="30"/>
                  </a:lnTo>
                  <a:lnTo>
                    <a:pt x="152" y="16"/>
                  </a:lnTo>
                  <a:lnTo>
                    <a:pt x="110" y="8"/>
                  </a:lnTo>
                  <a:lnTo>
                    <a:pt x="74" y="4"/>
                  </a:lnTo>
                  <a:lnTo>
                    <a:pt x="44" y="0"/>
                  </a:lnTo>
                  <a:lnTo>
                    <a:pt x="14" y="0"/>
                  </a:lnTo>
                  <a:lnTo>
                    <a:pt x="14" y="0"/>
                  </a:lnTo>
                  <a:lnTo>
                    <a:pt x="0" y="26"/>
                  </a:lnTo>
                  <a:lnTo>
                    <a:pt x="0" y="26"/>
                  </a:lnTo>
                  <a:close/>
                </a:path>
              </a:pathLst>
            </a:custGeom>
            <a:solidFill>
              <a:schemeClr val="bg1"/>
            </a:solidFill>
            <a:ln w="9525">
              <a:noFill/>
              <a:round/>
            </a:ln>
          </p:spPr>
          <p:txBody>
            <a:bodyPr vert="horz" wrap="square" lIns="121920" tIns="60960" rIns="121920" bIns="60960" numCol="1" anchor="t" anchorCtr="0" compatLnSpc="1"/>
            <a:lstStyle/>
            <a:p>
              <a:endParaRPr lang="zh-CN" altLang="en-US" sz="2400" baseline="-25000">
                <a:solidFill>
                  <a:schemeClr val="tx1">
                    <a:lumMod val="85000"/>
                    <a:lumOff val="15000"/>
                  </a:schemeClr>
                </a:solidFill>
              </a:endParaRPr>
            </a:p>
          </p:txBody>
        </p:sp>
      </p:grpSp>
      <p:pic>
        <p:nvPicPr>
          <p:cNvPr id="26" name="Imagen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6075" y="362526"/>
            <a:ext cx="13525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agen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p:cNvSpPr/>
          <p:nvPr/>
        </p:nvSpPr>
        <p:spPr>
          <a:xfrm>
            <a:off x="355600" y="590550"/>
            <a:ext cx="11836400" cy="5659438"/>
          </a:xfrm>
          <a:prstGeom prst="rect">
            <a:avLst/>
          </a:prstGeom>
          <a:solidFill>
            <a:schemeClr val="accent4">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3" name="Rounded Rectangle 6"/>
          <p:cNvSpPr/>
          <p:nvPr/>
        </p:nvSpPr>
        <p:spPr>
          <a:xfrm>
            <a:off x="765175" y="442913"/>
            <a:ext cx="3751263" cy="6032500"/>
          </a:xfrm>
          <a:prstGeom prst="roundRect">
            <a:avLst>
              <a:gd name="adj" fmla="val 2815"/>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5" name="Elipse 14"/>
          <p:cNvSpPr/>
          <p:nvPr/>
        </p:nvSpPr>
        <p:spPr>
          <a:xfrm>
            <a:off x="855663" y="2238375"/>
            <a:ext cx="3570287" cy="357028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sp>
        <p:nvSpPr>
          <p:cNvPr id="22535" name="Rectángulo 15"/>
          <p:cNvSpPr>
            <a:spLocks noChangeArrowheads="1"/>
          </p:cNvSpPr>
          <p:nvPr/>
        </p:nvSpPr>
        <p:spPr bwMode="auto">
          <a:xfrm>
            <a:off x="4597400" y="838200"/>
            <a:ext cx="74961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PE" sz="1600" b="1" dirty="0">
                <a:solidFill>
                  <a:srgbClr val="FFFF00"/>
                </a:solidFill>
                <a:latin typeface="Arial" panose="020B0604020202020204" pitchFamily="34" charset="0"/>
                <a:cs typeface="Arial" panose="020B0604020202020204" pitchFamily="34" charset="0"/>
              </a:rPr>
              <a:t>Muchas enfermedades crónicas tienen sus raíces en las deficiencias nutricionales lo cual disminuye nuestras defensas . La </a:t>
            </a:r>
            <a:r>
              <a:rPr lang="es-ES" altLang="es-PE" sz="1600" b="1" dirty="0" err="1">
                <a:solidFill>
                  <a:srgbClr val="FFFF00"/>
                </a:solidFill>
                <a:latin typeface="Arial" panose="020B0604020202020204" pitchFamily="34" charset="0"/>
                <a:cs typeface="Arial" panose="020B0604020202020204" pitchFamily="34" charset="0"/>
              </a:rPr>
              <a:t>Espirulina</a:t>
            </a:r>
            <a:r>
              <a:rPr lang="es-ES" altLang="es-PE" sz="1600" b="1" dirty="0">
                <a:solidFill>
                  <a:srgbClr val="FFFF00"/>
                </a:solidFill>
                <a:latin typeface="Arial" panose="020B0604020202020204" pitchFamily="34" charset="0"/>
                <a:cs typeface="Arial" panose="020B0604020202020204" pitchFamily="34" charset="0"/>
              </a:rPr>
              <a:t> llena los vacíos nutricionales en el cuerpo para prevenir o combatir la desnutrición y nuestro organismo pueda reforzar el sistema inmunológico.</a:t>
            </a:r>
            <a:endParaRPr lang="es-PE" altLang="es-PE" sz="1600" b="1" dirty="0">
              <a:solidFill>
                <a:srgbClr val="FFFF00"/>
              </a:solidFill>
              <a:latin typeface="Arial" panose="020B0604020202020204" pitchFamily="34" charset="0"/>
              <a:cs typeface="Arial" panose="020B0604020202020204" pitchFamily="34" charset="0"/>
            </a:endParaRPr>
          </a:p>
        </p:txBody>
      </p:sp>
      <p:sp>
        <p:nvSpPr>
          <p:cNvPr id="22536" name="Rectángulo 16"/>
          <p:cNvSpPr>
            <a:spLocks noChangeArrowheads="1"/>
          </p:cNvSpPr>
          <p:nvPr/>
        </p:nvSpPr>
        <p:spPr bwMode="auto">
          <a:xfrm>
            <a:off x="4926013" y="2000250"/>
            <a:ext cx="6843712" cy="3780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nSpc>
                <a:spcPct val="107000"/>
              </a:lnSpc>
              <a:spcBef>
                <a:spcPct val="0"/>
              </a:spcBef>
              <a:buClr>
                <a:srgbClr val="FFFF00"/>
              </a:buClr>
            </a:pPr>
            <a:r>
              <a:rPr lang="es-ES" altLang="es-PE" sz="1600" dirty="0">
                <a:solidFill>
                  <a:schemeClr val="bg1"/>
                </a:solidFill>
                <a:latin typeface="Arial" panose="020B0604020202020204" pitchFamily="34" charset="0"/>
                <a:cs typeface="Arial" panose="020B0604020202020204" pitchFamily="34" charset="0"/>
              </a:rPr>
              <a:t>Aumenta la resistencia general del cuerpo al </a:t>
            </a:r>
            <a:r>
              <a:rPr lang="es-ES" altLang="es-PE" sz="1600" b="1" dirty="0">
                <a:solidFill>
                  <a:schemeClr val="bg1"/>
                </a:solidFill>
                <a:latin typeface="Arial" panose="020B0604020202020204" pitchFamily="34" charset="0"/>
                <a:cs typeface="Arial" panose="020B0604020202020204" pitchFamily="34" charset="0"/>
              </a:rPr>
              <a:t>aumentar el número de células productoras de anticuerpos </a:t>
            </a:r>
            <a:r>
              <a:rPr lang="es-ES" altLang="es-PE" sz="1600" dirty="0">
                <a:solidFill>
                  <a:schemeClr val="bg1"/>
                </a:solidFill>
                <a:latin typeface="Arial" panose="020B0604020202020204" pitchFamily="34" charset="0"/>
                <a:cs typeface="Arial" panose="020B0604020202020204" pitchFamily="34" charset="0"/>
              </a:rPr>
              <a:t>y ayuda a mantener el equilibrio de los lípidos en sangre.</a:t>
            </a:r>
          </a:p>
          <a:p>
            <a:pPr marL="285750" indent="-285750">
              <a:lnSpc>
                <a:spcPct val="107000"/>
              </a:lnSpc>
              <a:spcBef>
                <a:spcPct val="0"/>
              </a:spcBef>
              <a:buClr>
                <a:srgbClr val="FFFF00"/>
              </a:buClr>
            </a:pPr>
            <a:r>
              <a:rPr lang="es-ES" altLang="es-PE" sz="1600" dirty="0">
                <a:solidFill>
                  <a:schemeClr val="bg1"/>
                </a:solidFill>
                <a:latin typeface="Arial" panose="020B0604020202020204" pitchFamily="34" charset="0"/>
                <a:cs typeface="Arial" panose="020B0604020202020204" pitchFamily="34" charset="0"/>
              </a:rPr>
              <a:t>Ayuda a mantener un peso corporal adecuado. Acelera el metabolismo y detiene la acumulación de grasa.</a:t>
            </a:r>
          </a:p>
          <a:p>
            <a:pPr marL="285750" indent="-285750">
              <a:lnSpc>
                <a:spcPct val="107000"/>
              </a:lnSpc>
              <a:spcBef>
                <a:spcPct val="0"/>
              </a:spcBef>
              <a:buClr>
                <a:srgbClr val="FFFF00"/>
              </a:buClr>
            </a:pPr>
            <a:r>
              <a:rPr lang="es-ES" altLang="es-PE" sz="1600" dirty="0">
                <a:solidFill>
                  <a:schemeClr val="bg1"/>
                </a:solidFill>
                <a:latin typeface="Arial" panose="020B0604020202020204" pitchFamily="34" charset="0"/>
                <a:cs typeface="Arial" panose="020B0604020202020204" pitchFamily="34" charset="0"/>
              </a:rPr>
              <a:t>Como fuente de hierro de fácil absorción, previene la anemia y la trata con eficacia.</a:t>
            </a:r>
          </a:p>
          <a:p>
            <a:pPr marL="285750" indent="-285750">
              <a:lnSpc>
                <a:spcPct val="107000"/>
              </a:lnSpc>
              <a:spcBef>
                <a:spcPct val="0"/>
              </a:spcBef>
              <a:buClr>
                <a:srgbClr val="FFFF00"/>
              </a:buClr>
            </a:pPr>
            <a:r>
              <a:rPr lang="es-ES" altLang="es-PE" sz="1600" dirty="0">
                <a:solidFill>
                  <a:schemeClr val="bg1"/>
                </a:solidFill>
                <a:latin typeface="Arial" panose="020B0604020202020204" pitchFamily="34" charset="0"/>
                <a:cs typeface="Arial" panose="020B0604020202020204" pitchFamily="34" charset="0"/>
              </a:rPr>
              <a:t>Posee constituyentes que estimulan la energía y la vitalidad del organismo. Estos compuestos se absorben fácilmente en las células y favorecen la liberación de energía, animo y vitalidad</a:t>
            </a:r>
          </a:p>
          <a:p>
            <a:pPr marL="285750" indent="-285750">
              <a:lnSpc>
                <a:spcPct val="107000"/>
              </a:lnSpc>
              <a:spcBef>
                <a:spcPct val="0"/>
              </a:spcBef>
              <a:buClr>
                <a:srgbClr val="FFFF00"/>
              </a:buClr>
            </a:pPr>
            <a:r>
              <a:rPr lang="es-PE" altLang="es-PE" sz="1600" dirty="0">
                <a:solidFill>
                  <a:schemeClr val="bg1"/>
                </a:solidFill>
                <a:latin typeface="Arial" panose="020B0604020202020204" pitchFamily="34" charset="0"/>
                <a:cs typeface="Arial" panose="020B0604020202020204" pitchFamily="34" charset="0"/>
              </a:rPr>
              <a:t>Mejora la digestión y regenera la flora intestinal</a:t>
            </a:r>
            <a:endParaRPr lang="es-ES" altLang="es-PE" sz="1600" dirty="0">
              <a:solidFill>
                <a:schemeClr val="bg1"/>
              </a:solidFill>
              <a:latin typeface="Arial" panose="020B0604020202020204" pitchFamily="34" charset="0"/>
              <a:cs typeface="Arial" panose="020B0604020202020204" pitchFamily="34" charset="0"/>
            </a:endParaRPr>
          </a:p>
          <a:p>
            <a:pPr marL="285750" indent="-285750">
              <a:lnSpc>
                <a:spcPct val="107000"/>
              </a:lnSpc>
              <a:spcBef>
                <a:spcPct val="0"/>
              </a:spcBef>
              <a:buClr>
                <a:srgbClr val="FFFF00"/>
              </a:buClr>
            </a:pPr>
            <a:r>
              <a:rPr lang="es-ES" altLang="es-PE" sz="1600" dirty="0">
                <a:solidFill>
                  <a:schemeClr val="bg1"/>
                </a:solidFill>
                <a:latin typeface="Arial" panose="020B0604020202020204" pitchFamily="34" charset="0"/>
                <a:cs typeface="Arial" panose="020B0604020202020204" pitchFamily="34" charset="0"/>
              </a:rPr>
              <a:t>Utilizada como cosmético, se absorbe muy bien por los tejidos humanos. Como mascarilla facial  funciona para regenerar, reafirmar y rejuvenecer la piel.</a:t>
            </a:r>
          </a:p>
        </p:txBody>
      </p:sp>
      <p:pic>
        <p:nvPicPr>
          <p:cNvPr id="22537" name="Imagen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3" y="1079500"/>
            <a:ext cx="4995862" cy="51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Imagen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6075" y="138113"/>
            <a:ext cx="13525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stomShape 2"/>
          <p:cNvSpPr/>
          <p:nvPr/>
        </p:nvSpPr>
        <p:spPr>
          <a:xfrm>
            <a:off x="765175" y="792163"/>
            <a:ext cx="3752850" cy="35401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90000"/>
              </a:lnSpc>
              <a:defRPr/>
            </a:pPr>
            <a:r>
              <a:rPr lang="es-PE" altLang="es-PE" sz="2200" b="1" dirty="0">
                <a:solidFill>
                  <a:srgbClr val="002060"/>
                </a:solidFill>
                <a:latin typeface="Arial" panose="020B0604020202020204" pitchFamily="34" charset="0"/>
                <a:cs typeface="Arial" panose="020B0604020202020204" pitchFamily="34" charset="0"/>
              </a:rPr>
              <a:t>BENEFICIOS</a:t>
            </a:r>
          </a:p>
        </p:txBody>
      </p:sp>
    </p:spTree>
    <p:extLst>
      <p:ext uri="{BB962C8B-B14F-4D97-AF65-F5344CB8AC3E}">
        <p14:creationId xmlns:p14="http://schemas.microsoft.com/office/powerpoint/2010/main" val="3975555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51004" y="365454"/>
            <a:ext cx="4603635" cy="523220"/>
          </a:xfrm>
          <a:prstGeom prst="rect">
            <a:avLst/>
          </a:prstGeom>
          <a:noFill/>
        </p:spPr>
        <p:txBody>
          <a:bodyPr wrap="square" rtlCol="0">
            <a:spAutoFit/>
          </a:bodyPr>
          <a:lstStyle/>
          <a:p>
            <a:pPr algn="just" defTabSz="457200"/>
            <a:r>
              <a:rPr lang="es-PE" altLang="zh-CN" sz="2800" b="1" dirty="0">
                <a:solidFill>
                  <a:srgbClr val="16A085"/>
                </a:solidFill>
                <a:latin typeface="+mj-lt"/>
                <a:ea typeface="微软雅黑" panose="020B0503020204020204" pitchFamily="34" charset="-122"/>
                <a:sym typeface="思源黑体" panose="020B0400000000000000" pitchFamily="34" charset="-122"/>
              </a:rPr>
              <a:t>Suplemento de Zinc</a:t>
            </a:r>
          </a:p>
        </p:txBody>
      </p:sp>
      <p:sp>
        <p:nvSpPr>
          <p:cNvPr id="3" name="文本框 2"/>
          <p:cNvSpPr txBox="1"/>
          <p:nvPr/>
        </p:nvSpPr>
        <p:spPr>
          <a:xfrm>
            <a:off x="951003" y="1035653"/>
            <a:ext cx="10171921" cy="1200329"/>
          </a:xfrm>
          <a:prstGeom prst="rect">
            <a:avLst/>
          </a:prstGeom>
          <a:noFill/>
        </p:spPr>
        <p:txBody>
          <a:bodyPr wrap="square">
            <a:spAutoFit/>
          </a:bodyPr>
          <a:lstStyle/>
          <a:p>
            <a:r>
              <a:rPr lang="es-PE" altLang="zh-CN" kern="100" dirty="0">
                <a:solidFill>
                  <a:srgbClr val="002060"/>
                </a:solidFill>
                <a:effectLst/>
                <a:latin typeface="+mj-lt"/>
                <a:ea typeface="微软雅黑" panose="020B0503020204020204" pitchFamily="34" charset="-122"/>
                <a:cs typeface="Times New Roman" panose="02020603050405020304" pitchFamily="18" charset="0"/>
              </a:rPr>
              <a:t>El zinc es un nutriente para el desarrollo del timo, órgano de la inmunidad, la cantidad suficiente de zinc puede mantener una inmunidad regular. El zinc es beneficioso para el desarrollo del crecimiento, el desarrollo de la inteligencia y la mejora de la inmunidad. La deficiencia de zinc puede dañar seriamente a la salud de nuestro cuerpo.</a:t>
            </a:r>
            <a:endParaRPr lang="zh-CN" altLang="en-US" kern="100" dirty="0">
              <a:solidFill>
                <a:srgbClr val="002060"/>
              </a:solidFill>
              <a:effectLst/>
              <a:latin typeface="+mj-lt"/>
              <a:ea typeface="微软雅黑" panose="020B0503020204020204" pitchFamily="34" charset="-122"/>
              <a:cs typeface="Times New Roman" panose="02020603050405020304" pitchFamily="18" charset="0"/>
            </a:endParaRPr>
          </a:p>
        </p:txBody>
      </p:sp>
      <p:grpSp>
        <p:nvGrpSpPr>
          <p:cNvPr id="7" name="6 Grupo"/>
          <p:cNvGrpSpPr/>
          <p:nvPr/>
        </p:nvGrpSpPr>
        <p:grpSpPr>
          <a:xfrm>
            <a:off x="2018411" y="2257312"/>
            <a:ext cx="9683393" cy="3825633"/>
            <a:chOff x="1390809" y="2110688"/>
            <a:chExt cx="10665837" cy="4213769"/>
          </a:xfrm>
        </p:grpSpPr>
        <p:cxnSp>
          <p:nvCxnSpPr>
            <p:cNvPr id="23" name="直接箭头连接符 22"/>
            <p:cNvCxnSpPr/>
            <p:nvPr/>
          </p:nvCxnSpPr>
          <p:spPr>
            <a:xfrm flipV="1">
              <a:off x="2373253" y="3043274"/>
              <a:ext cx="9683393" cy="2201168"/>
            </a:xfrm>
            <a:prstGeom prst="straightConnector1">
              <a:avLst/>
            </a:prstGeom>
            <a:ln w="25400">
              <a:solidFill>
                <a:srgbClr val="16A085"/>
              </a:solidFill>
              <a:prstDash val="dash"/>
              <a:headEnd w="lg" len="lg"/>
              <a:tailEnd type="triangle"/>
            </a:ln>
          </p:spPr>
          <p:style>
            <a:lnRef idx="1">
              <a:schemeClr val="accent1"/>
            </a:lnRef>
            <a:fillRef idx="0">
              <a:schemeClr val="accent1"/>
            </a:fillRef>
            <a:effectRef idx="0">
              <a:schemeClr val="accent1"/>
            </a:effectRef>
            <a:fontRef idx="minor">
              <a:schemeClr val="tx1"/>
            </a:fontRef>
          </p:style>
        </p:cxnSp>
        <p:sp>
          <p:nvSpPr>
            <p:cNvPr id="11" name="椭圆 10"/>
            <p:cNvSpPr/>
            <p:nvPr/>
          </p:nvSpPr>
          <p:spPr bwMode="auto">
            <a:xfrm>
              <a:off x="1390809" y="3696677"/>
              <a:ext cx="2625922" cy="2627780"/>
            </a:xfrm>
            <a:prstGeom prst="ellipse">
              <a:avLst/>
            </a:prstGeom>
            <a:solidFill>
              <a:srgbClr val="16A085"/>
            </a:solidFill>
            <a:ln w="9525" cap="flat" cmpd="sng" algn="ctr">
              <a:noFill/>
              <a:prstDash val="solid"/>
              <a:round/>
              <a:headEnd type="none" w="med" len="med"/>
              <a:tailEnd type="none" w="med" len="med"/>
            </a:ln>
            <a:effectLst/>
          </p:spPr>
          <p:txBody>
            <a:bodyPr/>
            <a:lstStyle/>
            <a:p>
              <a:pPr defTabSz="914400">
                <a:defRPr/>
              </a:pPr>
              <a:endParaRPr lang="zh-CN" altLang="en-US" sz="1465" kern="0">
                <a:solidFill>
                  <a:prstClr val="black"/>
                </a:solidFill>
                <a:latin typeface="Calibri" panose="020F0502020204030204"/>
                <a:ea typeface="微软雅黑" panose="020B0503020204020204" pitchFamily="34" charset="-122"/>
              </a:endParaRPr>
            </a:p>
          </p:txBody>
        </p:sp>
        <p:sp>
          <p:nvSpPr>
            <p:cNvPr id="8" name="椭圆 7"/>
            <p:cNvSpPr/>
            <p:nvPr/>
          </p:nvSpPr>
          <p:spPr bwMode="auto">
            <a:xfrm>
              <a:off x="5271551" y="3141843"/>
              <a:ext cx="2625920" cy="2625920"/>
            </a:xfrm>
            <a:prstGeom prst="ellipse">
              <a:avLst/>
            </a:prstGeom>
            <a:solidFill>
              <a:srgbClr val="8CBF03"/>
            </a:solidFill>
            <a:ln w="9525" cap="flat" cmpd="sng" algn="ctr">
              <a:noFill/>
              <a:prstDash val="solid"/>
              <a:round/>
              <a:headEnd type="none" w="med" len="med"/>
              <a:tailEnd type="none" w="med" len="med"/>
            </a:ln>
            <a:effectLst/>
          </p:spPr>
          <p:txBody>
            <a:bodyPr/>
            <a:lstStyle/>
            <a:p>
              <a:pPr defTabSz="914400">
                <a:defRPr/>
              </a:pPr>
              <a:endParaRPr lang="zh-CN" altLang="en-US" sz="1465" kern="0">
                <a:solidFill>
                  <a:prstClr val="black"/>
                </a:solidFill>
                <a:latin typeface="Calibri" panose="020F0502020204030204"/>
                <a:ea typeface="微软雅黑" panose="020B0503020204020204" pitchFamily="34" charset="-122"/>
              </a:endParaRPr>
            </a:p>
          </p:txBody>
        </p:sp>
        <p:grpSp>
          <p:nvGrpSpPr>
            <p:cNvPr id="4" name="组合 3"/>
            <p:cNvGrpSpPr/>
            <p:nvPr/>
          </p:nvGrpSpPr>
          <p:grpSpPr bwMode="auto">
            <a:xfrm>
              <a:off x="8869823" y="2618520"/>
              <a:ext cx="2625921" cy="2625922"/>
              <a:chOff x="768366" y="1765300"/>
              <a:chExt cx="2992140" cy="2992140"/>
            </a:xfrm>
          </p:grpSpPr>
          <p:sp>
            <p:nvSpPr>
              <p:cNvPr id="5" name="椭圆 4"/>
              <p:cNvSpPr/>
              <p:nvPr/>
            </p:nvSpPr>
            <p:spPr bwMode="auto">
              <a:xfrm>
                <a:off x="768366" y="1765300"/>
                <a:ext cx="2992140" cy="2992140"/>
              </a:xfrm>
              <a:prstGeom prst="ellipse">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defTabSz="914400">
                  <a:defRPr/>
                </a:pPr>
                <a:endParaRPr lang="zh-CN" altLang="en-US" sz="1465" kern="0">
                  <a:solidFill>
                    <a:prstClr val="black"/>
                  </a:solidFill>
                  <a:latin typeface="Calibri" panose="020F0502020204030204"/>
                  <a:ea typeface="微软雅黑" panose="020B0503020204020204" pitchFamily="34" charset="-122"/>
                </a:endParaRPr>
              </a:p>
            </p:txBody>
          </p:sp>
          <p:sp>
            <p:nvSpPr>
              <p:cNvPr id="6" name="椭圆 5"/>
              <p:cNvSpPr/>
              <p:nvPr/>
            </p:nvSpPr>
            <p:spPr bwMode="auto">
              <a:xfrm>
                <a:off x="920832" y="1917766"/>
                <a:ext cx="2687208" cy="2687209"/>
              </a:xfrm>
              <a:prstGeom prst="ellipse">
                <a:avLst/>
              </a:prstGeom>
              <a:blipFill>
                <a:blip r:embed="rId2"/>
                <a:stretch>
                  <a:fillRect/>
                </a:stretch>
              </a:blipFill>
              <a:ln w="9525" cap="flat" cmpd="sng" algn="ctr">
                <a:noFill/>
                <a:prstDash val="solid"/>
                <a:round/>
                <a:headEnd type="none" w="med" len="med"/>
                <a:tailEnd type="none" w="med" len="med"/>
              </a:ln>
              <a:effectLst/>
            </p:spPr>
            <p:txBody>
              <a:bodyPr/>
              <a:lstStyle/>
              <a:p>
                <a:pPr defTabSz="914400">
                  <a:defRPr/>
                </a:pPr>
                <a:endParaRPr lang="zh-CN" altLang="en-US" sz="1465" kern="0">
                  <a:solidFill>
                    <a:prstClr val="black"/>
                  </a:solidFill>
                  <a:latin typeface="Calibri" panose="020F0502020204030204"/>
                  <a:ea typeface="微软雅黑" panose="020B0503020204020204" pitchFamily="34" charset="-122"/>
                </a:endParaRPr>
              </a:p>
            </p:txBody>
          </p:sp>
        </p:grpSp>
        <p:sp>
          <p:nvSpPr>
            <p:cNvPr id="20" name="文本框 19"/>
            <p:cNvSpPr txBox="1"/>
            <p:nvPr/>
          </p:nvSpPr>
          <p:spPr>
            <a:xfrm>
              <a:off x="1524614" y="2877207"/>
              <a:ext cx="2430894" cy="646331"/>
            </a:xfrm>
            <a:prstGeom prst="rect">
              <a:avLst/>
            </a:prstGeom>
            <a:noFill/>
          </p:spPr>
          <p:txBody>
            <a:bodyPr wrap="square">
              <a:spAutoFit/>
            </a:bodyPr>
            <a:lstStyle/>
            <a:p>
              <a:pPr algn="ctr"/>
              <a:r>
                <a:rPr lang="es-PE" altLang="zh-CN" b="1" dirty="0">
                  <a:solidFill>
                    <a:srgbClr val="002060"/>
                  </a:solidFill>
                  <a:latin typeface="+mj-lt"/>
                  <a:ea typeface="微软雅黑" panose="020B0503020204020204" pitchFamily="34" charset="-122"/>
                </a:rPr>
                <a:t>Desarrollo del crecimiento</a:t>
              </a:r>
              <a:endParaRPr lang="zh-CN" altLang="en-US" b="1" dirty="0">
                <a:solidFill>
                  <a:srgbClr val="002060"/>
                </a:solidFill>
                <a:latin typeface="+mj-lt"/>
                <a:ea typeface="微软雅黑" panose="020B0503020204020204" pitchFamily="34" charset="-122"/>
              </a:endParaRPr>
            </a:p>
          </p:txBody>
        </p:sp>
        <p:sp>
          <p:nvSpPr>
            <p:cNvPr id="21" name="文本框 20"/>
            <p:cNvSpPr txBox="1"/>
            <p:nvPr/>
          </p:nvSpPr>
          <p:spPr>
            <a:xfrm>
              <a:off x="5489073" y="2295354"/>
              <a:ext cx="2178682" cy="646331"/>
            </a:xfrm>
            <a:prstGeom prst="rect">
              <a:avLst/>
            </a:prstGeom>
            <a:noFill/>
          </p:spPr>
          <p:txBody>
            <a:bodyPr wrap="square">
              <a:spAutoFit/>
            </a:bodyPr>
            <a:lstStyle/>
            <a:p>
              <a:pPr algn="ctr"/>
              <a:r>
                <a:rPr lang="es-PE" altLang="zh-CN" b="1" dirty="0">
                  <a:solidFill>
                    <a:srgbClr val="002060"/>
                  </a:solidFill>
                  <a:latin typeface="+mj-lt"/>
                  <a:ea typeface="微软雅黑" panose="020B0503020204020204" pitchFamily="34" charset="-122"/>
                </a:rPr>
                <a:t>Desarrollo de la inteligencia</a:t>
              </a:r>
              <a:endParaRPr lang="zh-CN" altLang="en-US" b="1" dirty="0">
                <a:solidFill>
                  <a:srgbClr val="002060"/>
                </a:solidFill>
                <a:latin typeface="+mj-lt"/>
                <a:ea typeface="微软雅黑" panose="020B0503020204020204" pitchFamily="34" charset="-122"/>
              </a:endParaRPr>
            </a:p>
          </p:txBody>
        </p:sp>
        <p:sp>
          <p:nvSpPr>
            <p:cNvPr id="22" name="文本框 21"/>
            <p:cNvSpPr txBox="1"/>
            <p:nvPr/>
          </p:nvSpPr>
          <p:spPr>
            <a:xfrm>
              <a:off x="9003628" y="2110688"/>
              <a:ext cx="2563789" cy="406803"/>
            </a:xfrm>
            <a:prstGeom prst="rect">
              <a:avLst/>
            </a:prstGeom>
            <a:noFill/>
          </p:spPr>
          <p:txBody>
            <a:bodyPr wrap="square">
              <a:spAutoFit/>
            </a:bodyPr>
            <a:lstStyle/>
            <a:p>
              <a:pPr algn="ctr"/>
              <a:r>
                <a:rPr lang="es-PE" altLang="zh-CN" b="1" dirty="0">
                  <a:solidFill>
                    <a:srgbClr val="002060"/>
                  </a:solidFill>
                  <a:latin typeface="+mj-lt"/>
                  <a:ea typeface="微软雅黑" panose="020B0503020204020204" pitchFamily="34" charset="-122"/>
                </a:rPr>
                <a:t>Salud inmune</a:t>
              </a:r>
              <a:endParaRPr lang="zh-CN" altLang="en-US" b="1" dirty="0">
                <a:solidFill>
                  <a:srgbClr val="002060"/>
                </a:solidFill>
                <a:latin typeface="+mj-lt"/>
                <a:ea typeface="微软雅黑" panose="020B0503020204020204" pitchFamily="34" charset="-122"/>
              </a:endParaRPr>
            </a:p>
          </p:txBody>
        </p:sp>
        <p:pic>
          <p:nvPicPr>
            <p:cNvPr id="24" name="图片 23"/>
            <p:cNvPicPr>
              <a:picLocks noChangeAspect="1"/>
            </p:cNvPicPr>
            <p:nvPr/>
          </p:nvPicPr>
          <p:blipFill rotWithShape="1">
            <a:blip r:embed="rId3" cstate="print">
              <a:extLst>
                <a:ext uri="{28A0092B-C50C-407E-A947-70E740481C1C}">
                  <a14:useLocalDpi xmlns:a14="http://schemas.microsoft.com/office/drawing/2010/main" val="0"/>
                </a:ext>
              </a:extLst>
            </a:blip>
            <a:srcRect r="33316"/>
            <a:stretch>
              <a:fillRect/>
            </a:stretch>
          </p:blipFill>
          <p:spPr>
            <a:xfrm>
              <a:off x="1524614" y="3845401"/>
              <a:ext cx="2358309" cy="2358309"/>
            </a:xfrm>
            <a:prstGeom prst="ellipse">
              <a:avLst/>
            </a:prstGeom>
          </p:spPr>
        </p:pic>
        <p:pic>
          <p:nvPicPr>
            <p:cNvPr id="26" name="图片 25"/>
            <p:cNvPicPr>
              <a:picLocks noChangeAspect="1"/>
            </p:cNvPicPr>
            <p:nvPr/>
          </p:nvPicPr>
          <p:blipFill rotWithShape="1">
            <a:blip r:embed="rId4" cstate="print">
              <a:extLst>
                <a:ext uri="{28A0092B-C50C-407E-A947-70E740481C1C}">
                  <a14:useLocalDpi xmlns:a14="http://schemas.microsoft.com/office/drawing/2010/main" val="0"/>
                </a:ext>
              </a:extLst>
            </a:blip>
            <a:srcRect l="16639" t="376" r="23812" b="376"/>
            <a:stretch>
              <a:fillRect/>
            </a:stretch>
          </p:blipFill>
          <p:spPr>
            <a:xfrm>
              <a:off x="5399259" y="3275647"/>
              <a:ext cx="2358311" cy="2358311"/>
            </a:xfrm>
            <a:prstGeom prst="ellipse">
              <a:avLst/>
            </a:prstGeom>
          </p:spPr>
        </p:pic>
      </p:grpSp>
      <p:pic>
        <p:nvPicPr>
          <p:cNvPr id="15" name="Imagen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06075" y="362526"/>
            <a:ext cx="13525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D:\CUARENTENA\2020\FOTOS DE PRODUCTOS TIENS\FOTOS PARA WEB 2020\A13 Zinc.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7415" y="3695362"/>
            <a:ext cx="3030537" cy="31374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ángulo 1"/>
          <p:cNvSpPr>
            <a:spLocks noChangeArrowheads="1"/>
          </p:cNvSpPr>
          <p:nvPr/>
        </p:nvSpPr>
        <p:spPr bwMode="auto">
          <a:xfrm>
            <a:off x="4043363" y="1130300"/>
            <a:ext cx="5854700" cy="4879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7000"/>
              </a:lnSpc>
              <a:spcBef>
                <a:spcPct val="0"/>
              </a:spcBef>
              <a:spcAft>
                <a:spcPts val="750"/>
              </a:spcAft>
              <a:buFontTx/>
              <a:buNone/>
            </a:pPr>
            <a:r>
              <a:rPr lang="es-PE" altLang="es-PE" sz="1600" dirty="0">
                <a:solidFill>
                  <a:srgbClr val="002060"/>
                </a:solidFill>
                <a:latin typeface="Arial" panose="020B0604020202020204" pitchFamily="34" charset="0"/>
                <a:cs typeface="Arial" panose="020B0604020202020204" pitchFamily="34" charset="0"/>
              </a:rPr>
              <a:t>El zinc el nutriente principal de la salud y de la belleza.</a:t>
            </a:r>
          </a:p>
          <a:p>
            <a:pPr eaLnBrk="1" hangingPunct="1">
              <a:lnSpc>
                <a:spcPct val="107000"/>
              </a:lnSpc>
              <a:spcBef>
                <a:spcPct val="0"/>
              </a:spcBef>
              <a:spcAft>
                <a:spcPts val="750"/>
              </a:spcAft>
              <a:buFontTx/>
              <a:buNone/>
            </a:pPr>
            <a:r>
              <a:rPr lang="es-PE" altLang="es-PE" sz="1600" dirty="0">
                <a:solidFill>
                  <a:srgbClr val="002060"/>
                </a:solidFill>
                <a:latin typeface="Arial" panose="020B0604020202020204" pitchFamily="34" charset="0"/>
                <a:cs typeface="Arial" panose="020B0604020202020204" pitchFamily="34" charset="0"/>
              </a:rPr>
              <a:t>Se requiere para la actividad de más de 200 enzimas diferentes, incluyendo las implicadas en la síntesis de las proteínas y el ADN, responsable de la división correcta de las células y del mantenimiento de niveles adecuados de vitamina A en el plasma sanguíneo, que es crucial para una correcta visión.</a:t>
            </a:r>
          </a:p>
          <a:p>
            <a:pPr eaLnBrk="1" hangingPunct="1">
              <a:lnSpc>
                <a:spcPct val="107000"/>
              </a:lnSpc>
              <a:spcBef>
                <a:spcPct val="0"/>
              </a:spcBef>
              <a:spcAft>
                <a:spcPts val="750"/>
              </a:spcAft>
              <a:buFontTx/>
              <a:buNone/>
            </a:pPr>
            <a:r>
              <a:rPr lang="es-PE" altLang="es-PE" sz="1600" dirty="0">
                <a:solidFill>
                  <a:srgbClr val="002060"/>
                </a:solidFill>
                <a:latin typeface="Arial" panose="020B0604020202020204" pitchFamily="34" charset="0"/>
                <a:cs typeface="Arial" panose="020B0604020202020204" pitchFamily="34" charset="0"/>
              </a:rPr>
              <a:t>Ayuda al sistema inmunitario a combatir las bacterias y virus que invaden al organismo, además ayuda a  fabricar las proteínas necesarias para mantener la salud de la piel, el pelo y las uñas , por lo tanto, juegan un papel clave en el mantenimiento de una apariencia saludable</a:t>
            </a:r>
          </a:p>
          <a:p>
            <a:pPr eaLnBrk="1" hangingPunct="1">
              <a:lnSpc>
                <a:spcPct val="107000"/>
              </a:lnSpc>
              <a:spcBef>
                <a:spcPct val="0"/>
              </a:spcBef>
              <a:spcAft>
                <a:spcPts val="750"/>
              </a:spcAft>
              <a:buFontTx/>
              <a:buNone/>
            </a:pPr>
            <a:r>
              <a:rPr lang="es-PE" altLang="es-PE" sz="1600" dirty="0">
                <a:solidFill>
                  <a:srgbClr val="002060"/>
                </a:solidFill>
                <a:latin typeface="Arial" panose="020B0604020202020204" pitchFamily="34" charset="0"/>
                <a:cs typeface="Arial" panose="020B0604020202020204" pitchFamily="34" charset="0"/>
              </a:rPr>
              <a:t>Las cápsulas de Zinc </a:t>
            </a:r>
            <a:r>
              <a:rPr lang="es-PE" altLang="es-PE" sz="1600" dirty="0" err="1">
                <a:solidFill>
                  <a:srgbClr val="002060"/>
                </a:solidFill>
                <a:latin typeface="Arial" panose="020B0604020202020204" pitchFamily="34" charset="0"/>
                <a:cs typeface="Arial" panose="020B0604020202020204" pitchFamily="34" charset="0"/>
              </a:rPr>
              <a:t>Tiens</a:t>
            </a:r>
            <a:r>
              <a:rPr lang="es-PE" altLang="es-PE" sz="1600" dirty="0">
                <a:solidFill>
                  <a:srgbClr val="002060"/>
                </a:solidFill>
                <a:latin typeface="Arial" panose="020B0604020202020204" pitchFamily="34" charset="0"/>
                <a:cs typeface="Arial" panose="020B0604020202020204" pitchFamily="34" charset="0"/>
              </a:rPr>
              <a:t> contienen zinc en forma de lactato de zinc fácilmente asimilable por el organismo. Además, contiene glucosa y polvo de proteína de huevo de gallina, que presenta el más alto valor biológico ya que contiene grandes cantidades de aminoácidos esenciales.</a:t>
            </a:r>
          </a:p>
        </p:txBody>
      </p:sp>
      <p:pic>
        <p:nvPicPr>
          <p:cNvPr id="15364" name="Imagen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6675" y="0"/>
            <a:ext cx="1965325"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Imagen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26675" y="1965325"/>
            <a:ext cx="1965325"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Imagen 6"/>
          <p:cNvPicPr>
            <a:picLocks noChangeAspect="1" noChangeArrowheads="1"/>
          </p:cNvPicPr>
          <p:nvPr/>
        </p:nvPicPr>
        <p:blipFill>
          <a:blip r:embed="rId4">
            <a:extLst>
              <a:ext uri="{28A0092B-C50C-407E-A947-70E740481C1C}">
                <a14:useLocalDpi xmlns:a14="http://schemas.microsoft.com/office/drawing/2010/main" val="0"/>
              </a:ext>
            </a:extLst>
          </a:blip>
          <a:srcRect l="28499" r="4604"/>
          <a:stretch>
            <a:fillRect/>
          </a:stretch>
        </p:blipFill>
        <p:spPr bwMode="auto">
          <a:xfrm>
            <a:off x="10209213" y="3438525"/>
            <a:ext cx="1982787"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Imagen 8"/>
          <p:cNvPicPr>
            <a:picLocks noChangeAspect="1" noChangeArrowheads="1"/>
          </p:cNvPicPr>
          <p:nvPr/>
        </p:nvPicPr>
        <p:blipFill>
          <a:blip r:embed="rId5" cstate="print">
            <a:extLst>
              <a:ext uri="{28A0092B-C50C-407E-A947-70E740481C1C}">
                <a14:useLocalDpi xmlns:a14="http://schemas.microsoft.com/office/drawing/2010/main" val="0"/>
              </a:ext>
            </a:extLst>
          </a:blip>
          <a:srcRect l="17509" r="18262"/>
          <a:stretch>
            <a:fillRect/>
          </a:stretch>
        </p:blipFill>
        <p:spPr bwMode="auto">
          <a:xfrm>
            <a:off x="10221913" y="4830763"/>
            <a:ext cx="1952625" cy="202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Imagen 9"/>
          <p:cNvPicPr>
            <a:picLocks noChangeAspect="1" noChangeArrowheads="1"/>
          </p:cNvPicPr>
          <p:nvPr/>
        </p:nvPicPr>
        <p:blipFill>
          <a:blip r:embed="rId6" cstate="print">
            <a:extLst>
              <a:ext uri="{28A0092B-C50C-407E-A947-70E740481C1C}">
                <a14:useLocalDpi xmlns:a14="http://schemas.microsoft.com/office/drawing/2010/main" val="0"/>
              </a:ext>
            </a:extLst>
          </a:blip>
          <a:srcRect l="25400" r="29865"/>
          <a:stretch>
            <a:fillRect/>
          </a:stretch>
        </p:blipFill>
        <p:spPr bwMode="auto">
          <a:xfrm>
            <a:off x="519113" y="1066800"/>
            <a:ext cx="3198812"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D:\CUARENTENA\2020\FOTOS DE PRODUCTOS TIENS\FOTOS PARA WEB 2020\A13 Zin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8081" y="3760902"/>
            <a:ext cx="3030537" cy="3137497"/>
          </a:xfrm>
          <a:prstGeom prst="rect">
            <a:avLst/>
          </a:prstGeom>
          <a:noFill/>
          <a:extLst>
            <a:ext uri="{909E8E84-426E-40DD-AFC4-6F175D3DCCD1}">
              <a14:hiddenFill xmlns:a14="http://schemas.microsoft.com/office/drawing/2010/main">
                <a:solidFill>
                  <a:srgbClr val="FFFFFF"/>
                </a:solidFill>
              </a14:hiddenFill>
            </a:ext>
          </a:extLst>
        </p:spPr>
      </p:pic>
      <p:sp>
        <p:nvSpPr>
          <p:cNvPr id="11" name="CustomShape 2"/>
          <p:cNvSpPr/>
          <p:nvPr/>
        </p:nvSpPr>
        <p:spPr>
          <a:xfrm>
            <a:off x="519113" y="476250"/>
            <a:ext cx="3198812" cy="520700"/>
          </a:xfrm>
          <a:prstGeom prst="roundRect">
            <a:avLst/>
          </a:prstGeom>
          <a:solidFill>
            <a:schemeClr val="accent4">
              <a:lumMod val="75000"/>
            </a:schemeClr>
          </a:solidFill>
          <a:ln>
            <a:noFill/>
          </a:ln>
        </p:spPr>
        <p:style>
          <a:lnRef idx="0">
            <a:scrgbClr r="0" g="0" b="0"/>
          </a:lnRef>
          <a:fillRef idx="0">
            <a:scrgbClr r="0" g="0" b="0"/>
          </a:fillRef>
          <a:effectRef idx="0">
            <a:scrgbClr r="0" g="0" b="0"/>
          </a:effectRef>
          <a:fontRef idx="minor"/>
        </p:style>
        <p:txBody>
          <a:bodyPr lIns="90000" tIns="45000" rIns="90000" bIns="450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90000"/>
              </a:lnSpc>
              <a:defRPr/>
            </a:pPr>
            <a:r>
              <a:rPr lang="es-PE" altLang="es-PE" sz="2200" b="1" dirty="0">
                <a:solidFill>
                  <a:schemeClr val="bg1"/>
                </a:solidFill>
                <a:latin typeface="Arial" panose="020B0604020202020204" pitchFamily="34" charset="0"/>
                <a:cs typeface="Arial" panose="020B0604020202020204" pitchFamily="34" charset="0"/>
              </a:rPr>
              <a:t>Zinc (A13)</a:t>
            </a:r>
            <a:endParaRPr lang="es-PE" altLang="es-PE" sz="2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01918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57101" y="362076"/>
            <a:ext cx="10299478" cy="523220"/>
          </a:xfrm>
          <a:prstGeom prst="rect">
            <a:avLst/>
          </a:prstGeom>
          <a:noFill/>
        </p:spPr>
        <p:txBody>
          <a:bodyPr wrap="square" rtlCol="0">
            <a:spAutoFit/>
          </a:bodyPr>
          <a:lstStyle/>
          <a:p>
            <a:pPr algn="just" defTabSz="457200"/>
            <a:r>
              <a:rPr lang="es-PE" altLang="zh-CN" sz="2800" b="1" dirty="0">
                <a:solidFill>
                  <a:srgbClr val="16A085"/>
                </a:solidFill>
                <a:latin typeface="+mj-lt"/>
                <a:ea typeface="微软雅黑" panose="020B0503020204020204" pitchFamily="34" charset="-122"/>
                <a:sym typeface="思源黑体" panose="020B0400000000000000" pitchFamily="34" charset="-122"/>
              </a:rPr>
              <a:t>Producto recomendado: Zinc</a:t>
            </a:r>
            <a:endParaRPr lang="zh-CN" altLang="en-US" sz="2800" b="1" dirty="0">
              <a:solidFill>
                <a:schemeClr val="tx1">
                  <a:lumMod val="75000"/>
                  <a:lumOff val="25000"/>
                </a:schemeClr>
              </a:solidFill>
              <a:latin typeface="+mj-lt"/>
              <a:ea typeface="微软雅黑" panose="020B0503020204020204" pitchFamily="34" charset="-122"/>
            </a:endParaRPr>
          </a:p>
        </p:txBody>
      </p:sp>
      <p:sp>
        <p:nvSpPr>
          <p:cNvPr id="3" name="文本框 2"/>
          <p:cNvSpPr txBox="1"/>
          <p:nvPr/>
        </p:nvSpPr>
        <p:spPr>
          <a:xfrm>
            <a:off x="2789358" y="1336783"/>
            <a:ext cx="4648672" cy="2862322"/>
          </a:xfrm>
          <a:prstGeom prst="rect">
            <a:avLst/>
          </a:prstGeom>
          <a:noFill/>
        </p:spPr>
        <p:txBody>
          <a:bodyPr wrap="square" rtlCol="0">
            <a:spAutoFit/>
          </a:bodyPr>
          <a:lstStyle/>
          <a:p>
            <a:r>
              <a:rPr lang="es-PE" altLang="zh-CN" sz="2000" dirty="0">
                <a:solidFill>
                  <a:srgbClr val="002060"/>
                </a:solidFill>
                <a:latin typeface="+mj-lt"/>
                <a:ea typeface="微软雅黑" panose="020B0503020204020204" pitchFamily="34" charset="-122"/>
              </a:rPr>
              <a:t>Teniendo al lactato de zinc como materia prima principal, el polvo de albumen y glucosa para suplementa de proteína y componentes de azúcar, al mismo tiempo que se complementa de zinc orgánico, de manera que se promueve la absorción eficiente del zinc y provee de energía a las personas para sus actividades diarias.</a:t>
            </a:r>
            <a:endParaRPr lang="zh-CN" altLang="en-US" sz="2000" dirty="0">
              <a:solidFill>
                <a:srgbClr val="002060"/>
              </a:solidFill>
              <a:latin typeface="+mj-lt"/>
              <a:ea typeface="微软雅黑" panose="020B0503020204020204" pitchFamily="34" charset="-122"/>
            </a:endParaRPr>
          </a:p>
        </p:txBody>
      </p:sp>
      <p:sp>
        <p:nvSpPr>
          <p:cNvPr id="4" name="文本框 3"/>
          <p:cNvSpPr txBox="1"/>
          <p:nvPr/>
        </p:nvSpPr>
        <p:spPr>
          <a:xfrm>
            <a:off x="5747138" y="4891877"/>
            <a:ext cx="5169168" cy="923330"/>
          </a:xfrm>
          <a:prstGeom prst="rect">
            <a:avLst/>
          </a:prstGeom>
          <a:noFill/>
        </p:spPr>
        <p:txBody>
          <a:bodyPr wrap="square" rtlCol="0">
            <a:spAutoFit/>
          </a:bodyPr>
          <a:lstStyle/>
          <a:p>
            <a:r>
              <a:rPr lang="es-PE" dirty="0">
                <a:solidFill>
                  <a:srgbClr val="002060"/>
                </a:solidFill>
                <a:latin typeface="+mj-lt"/>
                <a:ea typeface="Microsoft YaHei" pitchFamily="34" charset="-122"/>
              </a:rPr>
              <a:t>Este producto puede provocar una irritación leve al tracto gastrointestinal y también es adecuado para personas con tracto gastrointestinal débil.</a:t>
            </a:r>
          </a:p>
        </p:txBody>
      </p:sp>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19523" t="7908" r="25611" b="9793"/>
          <a:stretch>
            <a:fillRect/>
          </a:stretch>
        </p:blipFill>
        <p:spPr>
          <a:xfrm>
            <a:off x="555380" y="1458591"/>
            <a:ext cx="2087090" cy="2087090"/>
          </a:xfrm>
          <a:prstGeom prst="ellipse">
            <a:avLst/>
          </a:prstGeom>
        </p:spPr>
      </p:pic>
      <p:grpSp>
        <p:nvGrpSpPr>
          <p:cNvPr id="9" name="组合 8"/>
          <p:cNvGrpSpPr/>
          <p:nvPr/>
        </p:nvGrpSpPr>
        <p:grpSpPr>
          <a:xfrm>
            <a:off x="1554588" y="4370038"/>
            <a:ext cx="3792406" cy="2039737"/>
            <a:chOff x="3320995" y="420403"/>
            <a:chExt cx="3792406" cy="2039737"/>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t="20890" b="17224"/>
            <a:stretch>
              <a:fillRect/>
            </a:stretch>
          </p:blipFill>
          <p:spPr>
            <a:xfrm>
              <a:off x="4320147" y="731520"/>
              <a:ext cx="2793254" cy="1728620"/>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25138" r="21644"/>
            <a:stretch>
              <a:fillRect/>
            </a:stretch>
          </p:blipFill>
          <p:spPr>
            <a:xfrm>
              <a:off x="3320995" y="420403"/>
              <a:ext cx="1570168" cy="1967009"/>
            </a:xfrm>
            <a:prstGeom prst="rect">
              <a:avLst/>
            </a:prstGeom>
          </p:spPr>
        </p:pic>
      </p:grpSp>
      <p:grpSp>
        <p:nvGrpSpPr>
          <p:cNvPr id="12" name="组合 11"/>
          <p:cNvGrpSpPr/>
          <p:nvPr/>
        </p:nvGrpSpPr>
        <p:grpSpPr>
          <a:xfrm>
            <a:off x="7552464" y="840212"/>
            <a:ext cx="3855464" cy="3855464"/>
            <a:chOff x="4550711" y="760767"/>
            <a:chExt cx="3855464" cy="3855464"/>
          </a:xfrm>
        </p:grpSpPr>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0711" y="760767"/>
              <a:ext cx="3855464" cy="3855464"/>
            </a:xfrm>
            <a:prstGeom prst="rect">
              <a:avLst/>
            </a:prstGeom>
          </p:spPr>
        </p:pic>
        <p:sp>
          <p:nvSpPr>
            <p:cNvPr id="14" name="文本框 13"/>
            <p:cNvSpPr txBox="1"/>
            <p:nvPr/>
          </p:nvSpPr>
          <p:spPr>
            <a:xfrm>
              <a:off x="6930917" y="1365540"/>
              <a:ext cx="1065749" cy="523220"/>
            </a:xfrm>
            <a:prstGeom prst="rect">
              <a:avLst/>
            </a:prstGeom>
            <a:noFill/>
          </p:spPr>
          <p:txBody>
            <a:bodyPr wrap="square" rtlCol="0">
              <a:spAutoFit/>
            </a:bodyPr>
            <a:lstStyle/>
            <a:p>
              <a:pPr algn="ctr"/>
              <a:r>
                <a:rPr lang="es-ES" altLang="zh-CN" sz="2800" b="1" dirty="0">
                  <a:solidFill>
                    <a:srgbClr val="16A085"/>
                  </a:solidFill>
                  <a:latin typeface="微软雅黑" panose="020B0503020204020204" pitchFamily="34" charset="-122"/>
                  <a:ea typeface="微软雅黑" panose="020B0503020204020204" pitchFamily="34" charset="-122"/>
                </a:rPr>
                <a:t>Zn</a:t>
              </a:r>
              <a:endParaRPr lang="zh-CN" altLang="en-US" sz="2800" b="1" dirty="0">
                <a:solidFill>
                  <a:srgbClr val="16A085"/>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4848685" y="3630286"/>
              <a:ext cx="1065749" cy="523220"/>
            </a:xfrm>
            <a:prstGeom prst="rect">
              <a:avLst/>
            </a:prstGeom>
            <a:noFill/>
          </p:spPr>
          <p:txBody>
            <a:bodyPr wrap="square" rtlCol="0">
              <a:spAutoFit/>
            </a:bodyPr>
            <a:lstStyle/>
            <a:p>
              <a:pPr algn="ctr"/>
              <a:r>
                <a:rPr lang="es-ES" altLang="zh-CN" sz="2800" b="1" dirty="0">
                  <a:solidFill>
                    <a:srgbClr val="16A085"/>
                  </a:solidFill>
                  <a:latin typeface="微软雅黑" panose="020B0503020204020204" pitchFamily="34" charset="-122"/>
                  <a:ea typeface="微软雅黑" panose="020B0503020204020204" pitchFamily="34" charset="-122"/>
                </a:rPr>
                <a:t>Zn</a:t>
              </a:r>
              <a:endParaRPr lang="zh-CN" altLang="en-US" sz="2800" b="1" dirty="0">
                <a:solidFill>
                  <a:srgbClr val="16A085"/>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6848804" y="3355770"/>
              <a:ext cx="1065749" cy="523220"/>
            </a:xfrm>
            <a:prstGeom prst="rect">
              <a:avLst/>
            </a:prstGeom>
            <a:noFill/>
          </p:spPr>
          <p:txBody>
            <a:bodyPr wrap="square" rtlCol="0">
              <a:spAutoFit/>
            </a:bodyPr>
            <a:lstStyle/>
            <a:p>
              <a:pPr algn="ctr"/>
              <a:r>
                <a:rPr lang="es-ES" altLang="zh-CN" sz="2800" b="1" dirty="0">
                  <a:solidFill>
                    <a:srgbClr val="16A085"/>
                  </a:solidFill>
                  <a:latin typeface="微软雅黑" panose="020B0503020204020204" pitchFamily="34" charset="-122"/>
                  <a:ea typeface="微软雅黑" panose="020B0503020204020204" pitchFamily="34" charset="-122"/>
                </a:rPr>
                <a:t>Zn</a:t>
              </a:r>
              <a:endParaRPr lang="zh-CN" altLang="en-US" sz="2800" b="1" dirty="0">
                <a:solidFill>
                  <a:srgbClr val="16A085"/>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5701074" y="1888760"/>
              <a:ext cx="1065749" cy="523220"/>
            </a:xfrm>
            <a:prstGeom prst="rect">
              <a:avLst/>
            </a:prstGeom>
            <a:noFill/>
          </p:spPr>
          <p:txBody>
            <a:bodyPr wrap="square" rtlCol="0">
              <a:spAutoFit/>
            </a:bodyPr>
            <a:lstStyle/>
            <a:p>
              <a:pPr algn="ctr"/>
              <a:r>
                <a:rPr lang="es-ES" altLang="zh-CN" sz="2800" b="1" dirty="0">
                  <a:solidFill>
                    <a:srgbClr val="16A085"/>
                  </a:solidFill>
                  <a:latin typeface="微软雅黑" panose="020B0503020204020204" pitchFamily="34" charset="-122"/>
                  <a:ea typeface="微软雅黑" panose="020B0503020204020204" pitchFamily="34" charset="-122"/>
                </a:rPr>
                <a:t>Zn</a:t>
              </a:r>
              <a:endParaRPr lang="zh-CN" altLang="en-US" sz="2800" b="1" dirty="0">
                <a:solidFill>
                  <a:srgbClr val="16A085"/>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4562535" y="1480211"/>
              <a:ext cx="1065749" cy="523220"/>
            </a:xfrm>
            <a:prstGeom prst="rect">
              <a:avLst/>
            </a:prstGeom>
            <a:noFill/>
          </p:spPr>
          <p:txBody>
            <a:bodyPr wrap="square" rtlCol="0">
              <a:spAutoFit/>
            </a:bodyPr>
            <a:lstStyle/>
            <a:p>
              <a:pPr marL="0" lvl="1" algn="ctr"/>
              <a:r>
                <a:rPr lang="es-ES" altLang="zh-CN" sz="2800" b="1" dirty="0">
                  <a:solidFill>
                    <a:srgbClr val="16A085"/>
                  </a:solidFill>
                  <a:latin typeface="微软雅黑" panose="020B0503020204020204" pitchFamily="34" charset="-122"/>
                  <a:ea typeface="微软雅黑" panose="020B0503020204020204" pitchFamily="34" charset="-122"/>
                </a:rPr>
                <a:t>Zn</a:t>
              </a:r>
              <a:endParaRPr lang="zh-CN" altLang="en-US" sz="2800" b="1" dirty="0">
                <a:solidFill>
                  <a:srgbClr val="16A085"/>
                </a:solidFill>
                <a:latin typeface="微软雅黑" panose="020B0503020204020204" pitchFamily="34" charset="-122"/>
                <a:ea typeface="微软雅黑" panose="020B0503020204020204" pitchFamily="34" charset="-122"/>
              </a:endParaRPr>
            </a:p>
          </p:txBody>
        </p:sp>
      </p:grpSp>
      <p:pic>
        <p:nvPicPr>
          <p:cNvPr id="19" name="Imagen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06075" y="362526"/>
            <a:ext cx="13525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76520" y="-286871"/>
            <a:ext cx="12729884" cy="7775974"/>
          </a:xfrm>
          <a:prstGeom prst="rect">
            <a:avLst/>
          </a:prstGeom>
        </p:spPr>
      </p:pic>
      <p:pic>
        <p:nvPicPr>
          <p:cNvPr id="2" name="Imagen 1"/>
          <p:cNvPicPr>
            <a:picLocks noChangeAspect="1"/>
          </p:cNvPicPr>
          <p:nvPr/>
        </p:nvPicPr>
        <p:blipFill rotWithShape="1">
          <a:blip r:embed="rId3" cstate="print">
            <a:extLst>
              <a:ext uri="{28A0092B-C50C-407E-A947-70E740481C1C}">
                <a14:useLocalDpi xmlns:a14="http://schemas.microsoft.com/office/drawing/2010/main" val="0"/>
              </a:ext>
            </a:extLst>
          </a:blip>
          <a:srcRect l="4237" r="8672"/>
          <a:stretch/>
        </p:blipFill>
        <p:spPr>
          <a:xfrm>
            <a:off x="235097" y="202163"/>
            <a:ext cx="4830655" cy="3496054"/>
          </a:xfrm>
          <a:prstGeom prst="rect">
            <a:avLst/>
          </a:prstGeom>
        </p:spPr>
      </p:pic>
      <p:sp>
        <p:nvSpPr>
          <p:cNvPr id="9" name="Elipse 8"/>
          <p:cNvSpPr/>
          <p:nvPr/>
        </p:nvSpPr>
        <p:spPr>
          <a:xfrm>
            <a:off x="8847112" y="5293053"/>
            <a:ext cx="5846668" cy="5846668"/>
          </a:xfrm>
          <a:prstGeom prst="ellipse">
            <a:avLst/>
          </a:prstGeom>
          <a:noFill/>
          <a:ln>
            <a:solidFill>
              <a:schemeClr val="bg1">
                <a:alpha val="4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Elipse 9"/>
          <p:cNvSpPr/>
          <p:nvPr/>
        </p:nvSpPr>
        <p:spPr>
          <a:xfrm>
            <a:off x="-3265040" y="-2923334"/>
            <a:ext cx="5846668" cy="5846668"/>
          </a:xfrm>
          <a:prstGeom prst="ellipse">
            <a:avLst/>
          </a:prstGeom>
          <a:noFill/>
          <a:ln>
            <a:solidFill>
              <a:schemeClr val="bg1">
                <a:alpha val="4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9976" y="3211696"/>
            <a:ext cx="2499973" cy="722846"/>
          </a:xfrm>
          <a:prstGeom prst="rect">
            <a:avLst/>
          </a:prstGeom>
        </p:spPr>
      </p:pic>
      <p:grpSp>
        <p:nvGrpSpPr>
          <p:cNvPr id="3" name="Grupo 2"/>
          <p:cNvGrpSpPr/>
          <p:nvPr/>
        </p:nvGrpSpPr>
        <p:grpSpPr>
          <a:xfrm>
            <a:off x="6453627" y="445163"/>
            <a:ext cx="3731754" cy="2554982"/>
            <a:chOff x="4944703" y="657994"/>
            <a:chExt cx="3731754" cy="2554982"/>
          </a:xfrm>
        </p:grpSpPr>
        <p:grpSp>
          <p:nvGrpSpPr>
            <p:cNvPr id="18" name="Group 405"/>
            <p:cNvGrpSpPr/>
            <p:nvPr/>
          </p:nvGrpSpPr>
          <p:grpSpPr>
            <a:xfrm>
              <a:off x="5446739" y="657994"/>
              <a:ext cx="3017077" cy="430887"/>
              <a:chOff x="8949425" y="2862170"/>
              <a:chExt cx="2401506" cy="661994"/>
            </a:xfrm>
          </p:grpSpPr>
          <p:sp>
            <p:nvSpPr>
              <p:cNvPr id="19" name="TextBox 413"/>
              <p:cNvSpPr txBox="1"/>
              <p:nvPr/>
            </p:nvSpPr>
            <p:spPr>
              <a:xfrm>
                <a:off x="9134229" y="2873049"/>
                <a:ext cx="1070678" cy="614710"/>
              </a:xfrm>
              <a:prstGeom prst="rect">
                <a:avLst/>
              </a:prstGeom>
              <a:noFill/>
            </p:spPr>
            <p:txBody>
              <a:bodyPr wrap="square" rtlCol="0" anchor="ctr" anchorCtr="0">
                <a:spAutoFit/>
              </a:bodyPr>
              <a:lstStyle/>
              <a:p>
                <a:r>
                  <a:rPr lang="en-US" sz="1000" b="1" spc="3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SUCURSAL TIENS</a:t>
                </a:r>
              </a:p>
            </p:txBody>
          </p:sp>
          <p:sp>
            <p:nvSpPr>
              <p:cNvPr id="20" name="TextBox 415"/>
              <p:cNvSpPr txBox="1"/>
              <p:nvPr/>
            </p:nvSpPr>
            <p:spPr>
              <a:xfrm>
                <a:off x="10567246" y="2862170"/>
                <a:ext cx="783685" cy="661994"/>
              </a:xfrm>
              <a:prstGeom prst="rect">
                <a:avLst/>
              </a:prstGeom>
              <a:noFill/>
            </p:spPr>
            <p:txBody>
              <a:bodyPr wrap="none" rtlCol="0" anchor="ctr" anchorCtr="0">
                <a:spAutoFit/>
              </a:bodyPr>
              <a:lstStyle/>
              <a:p>
                <a:r>
                  <a:rPr lang="en-US" sz="1050" b="1" spc="3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CASA </a:t>
                </a:r>
              </a:p>
              <a:p>
                <a:r>
                  <a:rPr lang="en-US" sz="1050" b="1" spc="3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MATRIZ</a:t>
                </a:r>
              </a:p>
            </p:txBody>
          </p:sp>
          <p:sp>
            <p:nvSpPr>
              <p:cNvPr id="21" name="Oval 404"/>
              <p:cNvSpPr/>
              <p:nvPr/>
            </p:nvSpPr>
            <p:spPr>
              <a:xfrm>
                <a:off x="10373315" y="2972811"/>
                <a:ext cx="189302" cy="40746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2" name="Oval 816"/>
              <p:cNvSpPr/>
              <p:nvPr/>
            </p:nvSpPr>
            <p:spPr>
              <a:xfrm>
                <a:off x="8949425" y="2954865"/>
                <a:ext cx="189302" cy="407465"/>
              </a:xfrm>
              <a:prstGeom prst="ellipse">
                <a:avLst/>
              </a:prstGeom>
              <a:solidFill>
                <a:srgbClr val="63BF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23" name="Group 418"/>
            <p:cNvGrpSpPr/>
            <p:nvPr/>
          </p:nvGrpSpPr>
          <p:grpSpPr>
            <a:xfrm>
              <a:off x="4944703" y="1176033"/>
              <a:ext cx="3731754" cy="2036943"/>
              <a:chOff x="3843499" y="3719582"/>
              <a:chExt cx="16665619" cy="8244192"/>
            </a:xfrm>
            <a:solidFill>
              <a:schemeClr val="accent6"/>
            </a:solidFill>
          </p:grpSpPr>
          <p:sp>
            <p:nvSpPr>
              <p:cNvPr id="24" name="Freeform 781"/>
              <p:cNvSpPr>
                <a:spLocks/>
              </p:cNvSpPr>
              <p:nvPr/>
            </p:nvSpPr>
            <p:spPr bwMode="auto">
              <a:xfrm>
                <a:off x="9818027" y="3757809"/>
                <a:ext cx="85988" cy="38227"/>
              </a:xfrm>
              <a:custGeom>
                <a:avLst/>
                <a:gdLst>
                  <a:gd name="T0" fmla="*/ 4 w 9"/>
                  <a:gd name="T1" fmla="*/ 3 h 4"/>
                  <a:gd name="T2" fmla="*/ 1 w 9"/>
                  <a:gd name="T3" fmla="*/ 2 h 4"/>
                  <a:gd name="T4" fmla="*/ 5 w 9"/>
                  <a:gd name="T5" fmla="*/ 2 h 4"/>
                  <a:gd name="T6" fmla="*/ 0 w 9"/>
                  <a:gd name="T7" fmla="*/ 0 h 4"/>
                  <a:gd name="T8" fmla="*/ 9 w 9"/>
                  <a:gd name="T9" fmla="*/ 2 h 4"/>
                  <a:gd name="T10" fmla="*/ 5 w 9"/>
                  <a:gd name="T11" fmla="*/ 2 h 4"/>
                  <a:gd name="T12" fmla="*/ 4 w 9"/>
                  <a:gd name="T13" fmla="*/ 3 h 4"/>
                  <a:gd name="T14" fmla="*/ 4 w 9"/>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4">
                    <a:moveTo>
                      <a:pt x="4" y="3"/>
                    </a:moveTo>
                    <a:cubicBezTo>
                      <a:pt x="4" y="3"/>
                      <a:pt x="1" y="2"/>
                      <a:pt x="1" y="2"/>
                    </a:cubicBezTo>
                    <a:cubicBezTo>
                      <a:pt x="1" y="2"/>
                      <a:pt x="4" y="2"/>
                      <a:pt x="5" y="2"/>
                    </a:cubicBezTo>
                    <a:cubicBezTo>
                      <a:pt x="3" y="1"/>
                      <a:pt x="1" y="2"/>
                      <a:pt x="0" y="0"/>
                    </a:cubicBezTo>
                    <a:cubicBezTo>
                      <a:pt x="1" y="1"/>
                      <a:pt x="8" y="0"/>
                      <a:pt x="9" y="2"/>
                    </a:cubicBezTo>
                    <a:cubicBezTo>
                      <a:pt x="9" y="2"/>
                      <a:pt x="6" y="2"/>
                      <a:pt x="5" y="2"/>
                    </a:cubicBezTo>
                    <a:cubicBezTo>
                      <a:pt x="5" y="2"/>
                      <a:pt x="7" y="4"/>
                      <a:pt x="4" y="3"/>
                    </a:cubicBezTo>
                    <a:cubicBezTo>
                      <a:pt x="3" y="3"/>
                      <a:pt x="6" y="4"/>
                      <a:pt x="4" y="3"/>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5" name="Freeform 403"/>
              <p:cNvSpPr>
                <a:spLocks/>
              </p:cNvSpPr>
              <p:nvPr/>
            </p:nvSpPr>
            <p:spPr bwMode="auto">
              <a:xfrm>
                <a:off x="16859435" y="9558687"/>
                <a:ext cx="1904460" cy="1423937"/>
              </a:xfrm>
              <a:custGeom>
                <a:avLst/>
                <a:gdLst>
                  <a:gd name="T0" fmla="*/ 96 w 204"/>
                  <a:gd name="T1" fmla="*/ 3 h 152"/>
                  <a:gd name="T2" fmla="*/ 97 w 204"/>
                  <a:gd name="T3" fmla="*/ 7 h 152"/>
                  <a:gd name="T4" fmla="*/ 86 w 204"/>
                  <a:gd name="T5" fmla="*/ 13 h 152"/>
                  <a:gd name="T6" fmla="*/ 76 w 204"/>
                  <a:gd name="T7" fmla="*/ 24 h 152"/>
                  <a:gd name="T8" fmla="*/ 71 w 204"/>
                  <a:gd name="T9" fmla="*/ 15 h 152"/>
                  <a:gd name="T10" fmla="*/ 65 w 204"/>
                  <a:gd name="T11" fmla="*/ 19 h 152"/>
                  <a:gd name="T12" fmla="*/ 62 w 204"/>
                  <a:gd name="T13" fmla="*/ 22 h 152"/>
                  <a:gd name="T14" fmla="*/ 59 w 204"/>
                  <a:gd name="T15" fmla="*/ 26 h 152"/>
                  <a:gd name="T16" fmla="*/ 55 w 204"/>
                  <a:gd name="T17" fmla="*/ 33 h 152"/>
                  <a:gd name="T18" fmla="*/ 51 w 204"/>
                  <a:gd name="T19" fmla="*/ 30 h 152"/>
                  <a:gd name="T20" fmla="*/ 47 w 204"/>
                  <a:gd name="T21" fmla="*/ 38 h 152"/>
                  <a:gd name="T22" fmla="*/ 24 w 204"/>
                  <a:gd name="T23" fmla="*/ 50 h 152"/>
                  <a:gd name="T24" fmla="*/ 7 w 204"/>
                  <a:gd name="T25" fmla="*/ 60 h 152"/>
                  <a:gd name="T26" fmla="*/ 3 w 204"/>
                  <a:gd name="T27" fmla="*/ 68 h 152"/>
                  <a:gd name="T28" fmla="*/ 4 w 204"/>
                  <a:gd name="T29" fmla="*/ 82 h 152"/>
                  <a:gd name="T30" fmla="*/ 7 w 204"/>
                  <a:gd name="T31" fmla="*/ 91 h 152"/>
                  <a:gd name="T32" fmla="*/ 13 w 204"/>
                  <a:gd name="T33" fmla="*/ 106 h 152"/>
                  <a:gd name="T34" fmla="*/ 11 w 204"/>
                  <a:gd name="T35" fmla="*/ 121 h 152"/>
                  <a:gd name="T36" fmla="*/ 30 w 204"/>
                  <a:gd name="T37" fmla="*/ 125 h 152"/>
                  <a:gd name="T38" fmla="*/ 54 w 204"/>
                  <a:gd name="T39" fmla="*/ 121 h 152"/>
                  <a:gd name="T40" fmla="*/ 73 w 204"/>
                  <a:gd name="T41" fmla="*/ 112 h 152"/>
                  <a:gd name="T42" fmla="*/ 96 w 204"/>
                  <a:gd name="T43" fmla="*/ 111 h 152"/>
                  <a:gd name="T44" fmla="*/ 111 w 204"/>
                  <a:gd name="T45" fmla="*/ 121 h 152"/>
                  <a:gd name="T46" fmla="*/ 116 w 204"/>
                  <a:gd name="T47" fmla="*/ 125 h 152"/>
                  <a:gd name="T48" fmla="*/ 125 w 204"/>
                  <a:gd name="T49" fmla="*/ 120 h 152"/>
                  <a:gd name="T50" fmla="*/ 122 w 204"/>
                  <a:gd name="T51" fmla="*/ 129 h 152"/>
                  <a:gd name="T52" fmla="*/ 131 w 204"/>
                  <a:gd name="T53" fmla="*/ 132 h 152"/>
                  <a:gd name="T54" fmla="*/ 145 w 204"/>
                  <a:gd name="T55" fmla="*/ 147 h 152"/>
                  <a:gd name="T56" fmla="*/ 161 w 204"/>
                  <a:gd name="T57" fmla="*/ 145 h 152"/>
                  <a:gd name="T58" fmla="*/ 165 w 204"/>
                  <a:gd name="T59" fmla="*/ 149 h 152"/>
                  <a:gd name="T60" fmla="*/ 174 w 204"/>
                  <a:gd name="T61" fmla="*/ 145 h 152"/>
                  <a:gd name="T62" fmla="*/ 194 w 204"/>
                  <a:gd name="T63" fmla="*/ 118 h 152"/>
                  <a:gd name="T64" fmla="*/ 200 w 204"/>
                  <a:gd name="T65" fmla="*/ 108 h 152"/>
                  <a:gd name="T66" fmla="*/ 202 w 204"/>
                  <a:gd name="T67" fmla="*/ 96 h 152"/>
                  <a:gd name="T68" fmla="*/ 201 w 204"/>
                  <a:gd name="T69" fmla="*/ 83 h 152"/>
                  <a:gd name="T70" fmla="*/ 196 w 204"/>
                  <a:gd name="T71" fmla="*/ 70 h 152"/>
                  <a:gd name="T72" fmla="*/ 184 w 204"/>
                  <a:gd name="T73" fmla="*/ 59 h 152"/>
                  <a:gd name="T74" fmla="*/ 180 w 204"/>
                  <a:gd name="T75" fmla="*/ 50 h 152"/>
                  <a:gd name="T76" fmla="*/ 166 w 204"/>
                  <a:gd name="T77" fmla="*/ 36 h 152"/>
                  <a:gd name="T78" fmla="*/ 161 w 204"/>
                  <a:gd name="T79" fmla="*/ 20 h 152"/>
                  <a:gd name="T80" fmla="*/ 152 w 204"/>
                  <a:gd name="T81" fmla="*/ 8 h 152"/>
                  <a:gd name="T82" fmla="*/ 145 w 204"/>
                  <a:gd name="T83" fmla="*/ 6 h 152"/>
                  <a:gd name="T84" fmla="*/ 143 w 204"/>
                  <a:gd name="T85" fmla="*/ 16 h 152"/>
                  <a:gd name="T86" fmla="*/ 130 w 204"/>
                  <a:gd name="T87" fmla="*/ 31 h 152"/>
                  <a:gd name="T88" fmla="*/ 115 w 204"/>
                  <a:gd name="T89" fmla="*/ 17 h 152"/>
                  <a:gd name="T90" fmla="*/ 118 w 204"/>
                  <a:gd name="T91" fmla="*/ 11 h 152"/>
                  <a:gd name="T92" fmla="*/ 117 w 204"/>
                  <a:gd name="T93" fmla="*/ 8 h 152"/>
                  <a:gd name="T94" fmla="*/ 109 w 204"/>
                  <a:gd name="T95" fmla="*/ 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52">
                    <a:moveTo>
                      <a:pt x="101" y="4"/>
                    </a:moveTo>
                    <a:cubicBezTo>
                      <a:pt x="99" y="4"/>
                      <a:pt x="98" y="2"/>
                      <a:pt x="96" y="2"/>
                    </a:cubicBezTo>
                    <a:cubicBezTo>
                      <a:pt x="95" y="1"/>
                      <a:pt x="95" y="2"/>
                      <a:pt x="96" y="3"/>
                    </a:cubicBezTo>
                    <a:cubicBezTo>
                      <a:pt x="96" y="4"/>
                      <a:pt x="98" y="3"/>
                      <a:pt x="98" y="3"/>
                    </a:cubicBezTo>
                    <a:cubicBezTo>
                      <a:pt x="99" y="4"/>
                      <a:pt x="98" y="6"/>
                      <a:pt x="99" y="6"/>
                    </a:cubicBezTo>
                    <a:cubicBezTo>
                      <a:pt x="99" y="7"/>
                      <a:pt x="98" y="7"/>
                      <a:pt x="97" y="7"/>
                    </a:cubicBezTo>
                    <a:cubicBezTo>
                      <a:pt x="96" y="8"/>
                      <a:pt x="95" y="8"/>
                      <a:pt x="94" y="8"/>
                    </a:cubicBezTo>
                    <a:cubicBezTo>
                      <a:pt x="92" y="7"/>
                      <a:pt x="92" y="8"/>
                      <a:pt x="90" y="8"/>
                    </a:cubicBezTo>
                    <a:cubicBezTo>
                      <a:pt x="87" y="9"/>
                      <a:pt x="88" y="12"/>
                      <a:pt x="86" y="13"/>
                    </a:cubicBezTo>
                    <a:cubicBezTo>
                      <a:pt x="84" y="15"/>
                      <a:pt x="83" y="18"/>
                      <a:pt x="84" y="20"/>
                    </a:cubicBezTo>
                    <a:cubicBezTo>
                      <a:pt x="86" y="23"/>
                      <a:pt x="81" y="21"/>
                      <a:pt x="80" y="21"/>
                    </a:cubicBezTo>
                    <a:cubicBezTo>
                      <a:pt x="79" y="21"/>
                      <a:pt x="76" y="24"/>
                      <a:pt x="76" y="24"/>
                    </a:cubicBezTo>
                    <a:cubicBezTo>
                      <a:pt x="76" y="24"/>
                      <a:pt x="75" y="19"/>
                      <a:pt x="74" y="18"/>
                    </a:cubicBezTo>
                    <a:cubicBezTo>
                      <a:pt x="74" y="17"/>
                      <a:pt x="73" y="17"/>
                      <a:pt x="72" y="17"/>
                    </a:cubicBezTo>
                    <a:cubicBezTo>
                      <a:pt x="71" y="16"/>
                      <a:pt x="71" y="16"/>
                      <a:pt x="71" y="15"/>
                    </a:cubicBezTo>
                    <a:cubicBezTo>
                      <a:pt x="70" y="14"/>
                      <a:pt x="70" y="16"/>
                      <a:pt x="70" y="17"/>
                    </a:cubicBezTo>
                    <a:cubicBezTo>
                      <a:pt x="69" y="17"/>
                      <a:pt x="68" y="17"/>
                      <a:pt x="68" y="16"/>
                    </a:cubicBezTo>
                    <a:cubicBezTo>
                      <a:pt x="66" y="16"/>
                      <a:pt x="67" y="20"/>
                      <a:pt x="65" y="19"/>
                    </a:cubicBezTo>
                    <a:cubicBezTo>
                      <a:pt x="65" y="19"/>
                      <a:pt x="64" y="18"/>
                      <a:pt x="64" y="18"/>
                    </a:cubicBezTo>
                    <a:cubicBezTo>
                      <a:pt x="63" y="19"/>
                      <a:pt x="63" y="19"/>
                      <a:pt x="63" y="19"/>
                    </a:cubicBezTo>
                    <a:cubicBezTo>
                      <a:pt x="60" y="18"/>
                      <a:pt x="62" y="22"/>
                      <a:pt x="62" y="22"/>
                    </a:cubicBezTo>
                    <a:cubicBezTo>
                      <a:pt x="62" y="22"/>
                      <a:pt x="60" y="22"/>
                      <a:pt x="60" y="22"/>
                    </a:cubicBezTo>
                    <a:cubicBezTo>
                      <a:pt x="60" y="23"/>
                      <a:pt x="61" y="23"/>
                      <a:pt x="61" y="23"/>
                    </a:cubicBezTo>
                    <a:cubicBezTo>
                      <a:pt x="60" y="25"/>
                      <a:pt x="59" y="23"/>
                      <a:pt x="59" y="26"/>
                    </a:cubicBezTo>
                    <a:cubicBezTo>
                      <a:pt x="59" y="27"/>
                      <a:pt x="60" y="27"/>
                      <a:pt x="60" y="28"/>
                    </a:cubicBezTo>
                    <a:cubicBezTo>
                      <a:pt x="60" y="30"/>
                      <a:pt x="53" y="26"/>
                      <a:pt x="53" y="29"/>
                    </a:cubicBezTo>
                    <a:cubicBezTo>
                      <a:pt x="53" y="30"/>
                      <a:pt x="57" y="32"/>
                      <a:pt x="55" y="33"/>
                    </a:cubicBezTo>
                    <a:cubicBezTo>
                      <a:pt x="54" y="33"/>
                      <a:pt x="54" y="32"/>
                      <a:pt x="54" y="33"/>
                    </a:cubicBezTo>
                    <a:cubicBezTo>
                      <a:pt x="53" y="34"/>
                      <a:pt x="53" y="34"/>
                      <a:pt x="52" y="33"/>
                    </a:cubicBezTo>
                    <a:cubicBezTo>
                      <a:pt x="51" y="33"/>
                      <a:pt x="52" y="31"/>
                      <a:pt x="51" y="30"/>
                    </a:cubicBezTo>
                    <a:cubicBezTo>
                      <a:pt x="50" y="28"/>
                      <a:pt x="48" y="32"/>
                      <a:pt x="47" y="33"/>
                    </a:cubicBezTo>
                    <a:cubicBezTo>
                      <a:pt x="47" y="34"/>
                      <a:pt x="46" y="35"/>
                      <a:pt x="46" y="36"/>
                    </a:cubicBezTo>
                    <a:cubicBezTo>
                      <a:pt x="46" y="36"/>
                      <a:pt x="47" y="37"/>
                      <a:pt x="47" y="38"/>
                    </a:cubicBezTo>
                    <a:cubicBezTo>
                      <a:pt x="47" y="38"/>
                      <a:pt x="45" y="40"/>
                      <a:pt x="44" y="41"/>
                    </a:cubicBezTo>
                    <a:cubicBezTo>
                      <a:pt x="41" y="44"/>
                      <a:pt x="38" y="46"/>
                      <a:pt x="34" y="47"/>
                    </a:cubicBezTo>
                    <a:cubicBezTo>
                      <a:pt x="31" y="47"/>
                      <a:pt x="28" y="49"/>
                      <a:pt x="24" y="50"/>
                    </a:cubicBezTo>
                    <a:cubicBezTo>
                      <a:pt x="21" y="51"/>
                      <a:pt x="18" y="51"/>
                      <a:pt x="15" y="53"/>
                    </a:cubicBezTo>
                    <a:cubicBezTo>
                      <a:pt x="13" y="55"/>
                      <a:pt x="12" y="55"/>
                      <a:pt x="10" y="56"/>
                    </a:cubicBezTo>
                    <a:cubicBezTo>
                      <a:pt x="9" y="57"/>
                      <a:pt x="7" y="60"/>
                      <a:pt x="7" y="60"/>
                    </a:cubicBezTo>
                    <a:cubicBezTo>
                      <a:pt x="6" y="60"/>
                      <a:pt x="7" y="57"/>
                      <a:pt x="7" y="56"/>
                    </a:cubicBezTo>
                    <a:cubicBezTo>
                      <a:pt x="5" y="56"/>
                      <a:pt x="4" y="61"/>
                      <a:pt x="4" y="61"/>
                    </a:cubicBezTo>
                    <a:cubicBezTo>
                      <a:pt x="5" y="64"/>
                      <a:pt x="3" y="65"/>
                      <a:pt x="3" y="68"/>
                    </a:cubicBezTo>
                    <a:cubicBezTo>
                      <a:pt x="3" y="69"/>
                      <a:pt x="8" y="80"/>
                      <a:pt x="6" y="81"/>
                    </a:cubicBezTo>
                    <a:cubicBezTo>
                      <a:pt x="6" y="81"/>
                      <a:pt x="3" y="77"/>
                      <a:pt x="3" y="77"/>
                    </a:cubicBezTo>
                    <a:cubicBezTo>
                      <a:pt x="3" y="78"/>
                      <a:pt x="6" y="81"/>
                      <a:pt x="4" y="82"/>
                    </a:cubicBezTo>
                    <a:cubicBezTo>
                      <a:pt x="2" y="82"/>
                      <a:pt x="2" y="77"/>
                      <a:pt x="0" y="77"/>
                    </a:cubicBezTo>
                    <a:cubicBezTo>
                      <a:pt x="0" y="77"/>
                      <a:pt x="6" y="85"/>
                      <a:pt x="6" y="86"/>
                    </a:cubicBezTo>
                    <a:cubicBezTo>
                      <a:pt x="7" y="87"/>
                      <a:pt x="6" y="89"/>
                      <a:pt x="7" y="91"/>
                    </a:cubicBezTo>
                    <a:cubicBezTo>
                      <a:pt x="8" y="93"/>
                      <a:pt x="9" y="94"/>
                      <a:pt x="10" y="96"/>
                    </a:cubicBezTo>
                    <a:cubicBezTo>
                      <a:pt x="11" y="97"/>
                      <a:pt x="11" y="100"/>
                      <a:pt x="11" y="101"/>
                    </a:cubicBezTo>
                    <a:cubicBezTo>
                      <a:pt x="11" y="103"/>
                      <a:pt x="12" y="105"/>
                      <a:pt x="13" y="106"/>
                    </a:cubicBezTo>
                    <a:cubicBezTo>
                      <a:pt x="14" y="109"/>
                      <a:pt x="14" y="110"/>
                      <a:pt x="14" y="113"/>
                    </a:cubicBezTo>
                    <a:cubicBezTo>
                      <a:pt x="14" y="114"/>
                      <a:pt x="14" y="119"/>
                      <a:pt x="14" y="119"/>
                    </a:cubicBezTo>
                    <a:cubicBezTo>
                      <a:pt x="13" y="120"/>
                      <a:pt x="12" y="120"/>
                      <a:pt x="11" y="121"/>
                    </a:cubicBezTo>
                    <a:cubicBezTo>
                      <a:pt x="10" y="124"/>
                      <a:pt x="12" y="124"/>
                      <a:pt x="13" y="125"/>
                    </a:cubicBezTo>
                    <a:cubicBezTo>
                      <a:pt x="17" y="127"/>
                      <a:pt x="20" y="129"/>
                      <a:pt x="25" y="128"/>
                    </a:cubicBezTo>
                    <a:cubicBezTo>
                      <a:pt x="27" y="127"/>
                      <a:pt x="29" y="126"/>
                      <a:pt x="30" y="125"/>
                    </a:cubicBezTo>
                    <a:cubicBezTo>
                      <a:pt x="33" y="124"/>
                      <a:pt x="32" y="125"/>
                      <a:pt x="33" y="123"/>
                    </a:cubicBezTo>
                    <a:cubicBezTo>
                      <a:pt x="35" y="121"/>
                      <a:pt x="42" y="121"/>
                      <a:pt x="44" y="122"/>
                    </a:cubicBezTo>
                    <a:cubicBezTo>
                      <a:pt x="47" y="122"/>
                      <a:pt x="52" y="124"/>
                      <a:pt x="54" y="121"/>
                    </a:cubicBezTo>
                    <a:cubicBezTo>
                      <a:pt x="55" y="120"/>
                      <a:pt x="55" y="118"/>
                      <a:pt x="57" y="117"/>
                    </a:cubicBezTo>
                    <a:cubicBezTo>
                      <a:pt x="59" y="116"/>
                      <a:pt x="61" y="115"/>
                      <a:pt x="63" y="114"/>
                    </a:cubicBezTo>
                    <a:cubicBezTo>
                      <a:pt x="66" y="112"/>
                      <a:pt x="70" y="114"/>
                      <a:pt x="73" y="112"/>
                    </a:cubicBezTo>
                    <a:cubicBezTo>
                      <a:pt x="78" y="110"/>
                      <a:pt x="82" y="110"/>
                      <a:pt x="88" y="109"/>
                    </a:cubicBezTo>
                    <a:cubicBezTo>
                      <a:pt x="89" y="109"/>
                      <a:pt x="90" y="108"/>
                      <a:pt x="92" y="108"/>
                    </a:cubicBezTo>
                    <a:cubicBezTo>
                      <a:pt x="93" y="109"/>
                      <a:pt x="95" y="110"/>
                      <a:pt x="96" y="111"/>
                    </a:cubicBezTo>
                    <a:cubicBezTo>
                      <a:pt x="97" y="111"/>
                      <a:pt x="107" y="113"/>
                      <a:pt x="107" y="114"/>
                    </a:cubicBezTo>
                    <a:cubicBezTo>
                      <a:pt x="106" y="115"/>
                      <a:pt x="105" y="118"/>
                      <a:pt x="107" y="117"/>
                    </a:cubicBezTo>
                    <a:cubicBezTo>
                      <a:pt x="108" y="117"/>
                      <a:pt x="110" y="120"/>
                      <a:pt x="111" y="121"/>
                    </a:cubicBezTo>
                    <a:cubicBezTo>
                      <a:pt x="112" y="122"/>
                      <a:pt x="112" y="123"/>
                      <a:pt x="112" y="125"/>
                    </a:cubicBezTo>
                    <a:cubicBezTo>
                      <a:pt x="113" y="126"/>
                      <a:pt x="115" y="128"/>
                      <a:pt x="115" y="128"/>
                    </a:cubicBezTo>
                    <a:cubicBezTo>
                      <a:pt x="115" y="127"/>
                      <a:pt x="114" y="126"/>
                      <a:pt x="116" y="125"/>
                    </a:cubicBezTo>
                    <a:cubicBezTo>
                      <a:pt x="117" y="124"/>
                      <a:pt x="118" y="123"/>
                      <a:pt x="120" y="122"/>
                    </a:cubicBezTo>
                    <a:cubicBezTo>
                      <a:pt x="121" y="121"/>
                      <a:pt x="126" y="116"/>
                      <a:pt x="125" y="115"/>
                    </a:cubicBezTo>
                    <a:cubicBezTo>
                      <a:pt x="126" y="117"/>
                      <a:pt x="125" y="118"/>
                      <a:pt x="125" y="120"/>
                    </a:cubicBezTo>
                    <a:cubicBezTo>
                      <a:pt x="126" y="121"/>
                      <a:pt x="124" y="122"/>
                      <a:pt x="124" y="122"/>
                    </a:cubicBezTo>
                    <a:cubicBezTo>
                      <a:pt x="123" y="124"/>
                      <a:pt x="123" y="125"/>
                      <a:pt x="123" y="126"/>
                    </a:cubicBezTo>
                    <a:cubicBezTo>
                      <a:pt x="123" y="128"/>
                      <a:pt x="119" y="129"/>
                      <a:pt x="122" y="129"/>
                    </a:cubicBezTo>
                    <a:cubicBezTo>
                      <a:pt x="126" y="129"/>
                      <a:pt x="124" y="125"/>
                      <a:pt x="125" y="123"/>
                    </a:cubicBezTo>
                    <a:cubicBezTo>
                      <a:pt x="125" y="123"/>
                      <a:pt x="129" y="127"/>
                      <a:pt x="128" y="129"/>
                    </a:cubicBezTo>
                    <a:cubicBezTo>
                      <a:pt x="125" y="133"/>
                      <a:pt x="129" y="130"/>
                      <a:pt x="131" y="132"/>
                    </a:cubicBezTo>
                    <a:cubicBezTo>
                      <a:pt x="134" y="135"/>
                      <a:pt x="134" y="136"/>
                      <a:pt x="134" y="139"/>
                    </a:cubicBezTo>
                    <a:cubicBezTo>
                      <a:pt x="133" y="142"/>
                      <a:pt x="137" y="145"/>
                      <a:pt x="139" y="145"/>
                    </a:cubicBezTo>
                    <a:cubicBezTo>
                      <a:pt x="141" y="146"/>
                      <a:pt x="143" y="147"/>
                      <a:pt x="145" y="147"/>
                    </a:cubicBezTo>
                    <a:cubicBezTo>
                      <a:pt x="147" y="147"/>
                      <a:pt x="151" y="152"/>
                      <a:pt x="153" y="151"/>
                    </a:cubicBezTo>
                    <a:cubicBezTo>
                      <a:pt x="155" y="150"/>
                      <a:pt x="157" y="149"/>
                      <a:pt x="158" y="147"/>
                    </a:cubicBezTo>
                    <a:cubicBezTo>
                      <a:pt x="158" y="147"/>
                      <a:pt x="160" y="144"/>
                      <a:pt x="161" y="145"/>
                    </a:cubicBezTo>
                    <a:cubicBezTo>
                      <a:pt x="161" y="146"/>
                      <a:pt x="159" y="147"/>
                      <a:pt x="160" y="148"/>
                    </a:cubicBezTo>
                    <a:cubicBezTo>
                      <a:pt x="161" y="149"/>
                      <a:pt x="161" y="146"/>
                      <a:pt x="162" y="146"/>
                    </a:cubicBezTo>
                    <a:cubicBezTo>
                      <a:pt x="162" y="146"/>
                      <a:pt x="164" y="149"/>
                      <a:pt x="165" y="149"/>
                    </a:cubicBezTo>
                    <a:cubicBezTo>
                      <a:pt x="165" y="150"/>
                      <a:pt x="167" y="152"/>
                      <a:pt x="168" y="152"/>
                    </a:cubicBezTo>
                    <a:cubicBezTo>
                      <a:pt x="167" y="152"/>
                      <a:pt x="170" y="149"/>
                      <a:pt x="170" y="149"/>
                    </a:cubicBezTo>
                    <a:cubicBezTo>
                      <a:pt x="172" y="148"/>
                      <a:pt x="173" y="146"/>
                      <a:pt x="174" y="145"/>
                    </a:cubicBezTo>
                    <a:cubicBezTo>
                      <a:pt x="177" y="144"/>
                      <a:pt x="185" y="146"/>
                      <a:pt x="185" y="142"/>
                    </a:cubicBezTo>
                    <a:cubicBezTo>
                      <a:pt x="186" y="137"/>
                      <a:pt x="187" y="134"/>
                      <a:pt x="188" y="130"/>
                    </a:cubicBezTo>
                    <a:cubicBezTo>
                      <a:pt x="190" y="126"/>
                      <a:pt x="191" y="122"/>
                      <a:pt x="194" y="118"/>
                    </a:cubicBezTo>
                    <a:cubicBezTo>
                      <a:pt x="195" y="117"/>
                      <a:pt x="197" y="116"/>
                      <a:pt x="198" y="114"/>
                    </a:cubicBezTo>
                    <a:cubicBezTo>
                      <a:pt x="198" y="113"/>
                      <a:pt x="198" y="113"/>
                      <a:pt x="198" y="112"/>
                    </a:cubicBezTo>
                    <a:cubicBezTo>
                      <a:pt x="199" y="111"/>
                      <a:pt x="200" y="110"/>
                      <a:pt x="200" y="108"/>
                    </a:cubicBezTo>
                    <a:cubicBezTo>
                      <a:pt x="201" y="106"/>
                      <a:pt x="200" y="104"/>
                      <a:pt x="201" y="102"/>
                    </a:cubicBezTo>
                    <a:cubicBezTo>
                      <a:pt x="201" y="101"/>
                      <a:pt x="202" y="100"/>
                      <a:pt x="202" y="99"/>
                    </a:cubicBezTo>
                    <a:cubicBezTo>
                      <a:pt x="203" y="98"/>
                      <a:pt x="201" y="97"/>
                      <a:pt x="202" y="96"/>
                    </a:cubicBezTo>
                    <a:cubicBezTo>
                      <a:pt x="203" y="95"/>
                      <a:pt x="204" y="92"/>
                      <a:pt x="203" y="91"/>
                    </a:cubicBezTo>
                    <a:cubicBezTo>
                      <a:pt x="203" y="89"/>
                      <a:pt x="202" y="88"/>
                      <a:pt x="202" y="87"/>
                    </a:cubicBezTo>
                    <a:cubicBezTo>
                      <a:pt x="201" y="86"/>
                      <a:pt x="201" y="84"/>
                      <a:pt x="201" y="83"/>
                    </a:cubicBezTo>
                    <a:cubicBezTo>
                      <a:pt x="200" y="79"/>
                      <a:pt x="203" y="77"/>
                      <a:pt x="202" y="73"/>
                    </a:cubicBezTo>
                    <a:cubicBezTo>
                      <a:pt x="202" y="74"/>
                      <a:pt x="201" y="76"/>
                      <a:pt x="200" y="76"/>
                    </a:cubicBezTo>
                    <a:cubicBezTo>
                      <a:pt x="198" y="76"/>
                      <a:pt x="197" y="72"/>
                      <a:pt x="196" y="70"/>
                    </a:cubicBezTo>
                    <a:cubicBezTo>
                      <a:pt x="194" y="67"/>
                      <a:pt x="190" y="67"/>
                      <a:pt x="190" y="62"/>
                    </a:cubicBezTo>
                    <a:cubicBezTo>
                      <a:pt x="189" y="60"/>
                      <a:pt x="188" y="60"/>
                      <a:pt x="187" y="59"/>
                    </a:cubicBezTo>
                    <a:cubicBezTo>
                      <a:pt x="185" y="58"/>
                      <a:pt x="185" y="61"/>
                      <a:pt x="184" y="59"/>
                    </a:cubicBezTo>
                    <a:cubicBezTo>
                      <a:pt x="184" y="56"/>
                      <a:pt x="183" y="55"/>
                      <a:pt x="181" y="53"/>
                    </a:cubicBezTo>
                    <a:cubicBezTo>
                      <a:pt x="181" y="53"/>
                      <a:pt x="180" y="52"/>
                      <a:pt x="180" y="51"/>
                    </a:cubicBezTo>
                    <a:cubicBezTo>
                      <a:pt x="179" y="51"/>
                      <a:pt x="180" y="49"/>
                      <a:pt x="180" y="50"/>
                    </a:cubicBezTo>
                    <a:cubicBezTo>
                      <a:pt x="178" y="48"/>
                      <a:pt x="176" y="47"/>
                      <a:pt x="174" y="46"/>
                    </a:cubicBezTo>
                    <a:cubicBezTo>
                      <a:pt x="172" y="44"/>
                      <a:pt x="169" y="45"/>
                      <a:pt x="168" y="43"/>
                    </a:cubicBezTo>
                    <a:cubicBezTo>
                      <a:pt x="166" y="41"/>
                      <a:pt x="167" y="37"/>
                      <a:pt x="166" y="36"/>
                    </a:cubicBezTo>
                    <a:cubicBezTo>
                      <a:pt x="166" y="34"/>
                      <a:pt x="166" y="32"/>
                      <a:pt x="165" y="31"/>
                    </a:cubicBezTo>
                    <a:cubicBezTo>
                      <a:pt x="164" y="30"/>
                      <a:pt x="163" y="30"/>
                      <a:pt x="163" y="28"/>
                    </a:cubicBezTo>
                    <a:cubicBezTo>
                      <a:pt x="163" y="26"/>
                      <a:pt x="163" y="23"/>
                      <a:pt x="161" y="20"/>
                    </a:cubicBezTo>
                    <a:cubicBezTo>
                      <a:pt x="160" y="20"/>
                      <a:pt x="158" y="17"/>
                      <a:pt x="158" y="18"/>
                    </a:cubicBezTo>
                    <a:cubicBezTo>
                      <a:pt x="156" y="18"/>
                      <a:pt x="156" y="19"/>
                      <a:pt x="155" y="17"/>
                    </a:cubicBezTo>
                    <a:cubicBezTo>
                      <a:pt x="153" y="15"/>
                      <a:pt x="154" y="11"/>
                      <a:pt x="152" y="8"/>
                    </a:cubicBezTo>
                    <a:cubicBezTo>
                      <a:pt x="152" y="7"/>
                      <a:pt x="148" y="0"/>
                      <a:pt x="148" y="0"/>
                    </a:cubicBezTo>
                    <a:cubicBezTo>
                      <a:pt x="147" y="0"/>
                      <a:pt x="147" y="2"/>
                      <a:pt x="147" y="3"/>
                    </a:cubicBezTo>
                    <a:cubicBezTo>
                      <a:pt x="147" y="4"/>
                      <a:pt x="146" y="5"/>
                      <a:pt x="145" y="6"/>
                    </a:cubicBezTo>
                    <a:cubicBezTo>
                      <a:pt x="145" y="6"/>
                      <a:pt x="143" y="8"/>
                      <a:pt x="144" y="9"/>
                    </a:cubicBezTo>
                    <a:cubicBezTo>
                      <a:pt x="144" y="9"/>
                      <a:pt x="146" y="9"/>
                      <a:pt x="145" y="10"/>
                    </a:cubicBezTo>
                    <a:cubicBezTo>
                      <a:pt x="144" y="10"/>
                      <a:pt x="143" y="15"/>
                      <a:pt x="143" y="16"/>
                    </a:cubicBezTo>
                    <a:cubicBezTo>
                      <a:pt x="144" y="18"/>
                      <a:pt x="144" y="20"/>
                      <a:pt x="144" y="22"/>
                    </a:cubicBezTo>
                    <a:cubicBezTo>
                      <a:pt x="143" y="26"/>
                      <a:pt x="143" y="36"/>
                      <a:pt x="137" y="36"/>
                    </a:cubicBezTo>
                    <a:cubicBezTo>
                      <a:pt x="133" y="36"/>
                      <a:pt x="133" y="32"/>
                      <a:pt x="130" y="31"/>
                    </a:cubicBezTo>
                    <a:cubicBezTo>
                      <a:pt x="128" y="30"/>
                      <a:pt x="126" y="30"/>
                      <a:pt x="124" y="28"/>
                    </a:cubicBezTo>
                    <a:cubicBezTo>
                      <a:pt x="123" y="27"/>
                      <a:pt x="112" y="21"/>
                      <a:pt x="113" y="20"/>
                    </a:cubicBezTo>
                    <a:cubicBezTo>
                      <a:pt x="113" y="19"/>
                      <a:pt x="114" y="18"/>
                      <a:pt x="115" y="17"/>
                    </a:cubicBezTo>
                    <a:cubicBezTo>
                      <a:pt x="115" y="16"/>
                      <a:pt x="117" y="16"/>
                      <a:pt x="117" y="15"/>
                    </a:cubicBezTo>
                    <a:cubicBezTo>
                      <a:pt x="117" y="15"/>
                      <a:pt x="116" y="14"/>
                      <a:pt x="116" y="13"/>
                    </a:cubicBezTo>
                    <a:cubicBezTo>
                      <a:pt x="117" y="12"/>
                      <a:pt x="117" y="12"/>
                      <a:pt x="118" y="11"/>
                    </a:cubicBezTo>
                    <a:cubicBezTo>
                      <a:pt x="118" y="10"/>
                      <a:pt x="120" y="9"/>
                      <a:pt x="121" y="8"/>
                    </a:cubicBezTo>
                    <a:cubicBezTo>
                      <a:pt x="121" y="7"/>
                      <a:pt x="119" y="5"/>
                      <a:pt x="118" y="6"/>
                    </a:cubicBezTo>
                    <a:cubicBezTo>
                      <a:pt x="118" y="6"/>
                      <a:pt x="117" y="8"/>
                      <a:pt x="117" y="8"/>
                    </a:cubicBezTo>
                    <a:cubicBezTo>
                      <a:pt x="116" y="7"/>
                      <a:pt x="116" y="7"/>
                      <a:pt x="115" y="6"/>
                    </a:cubicBezTo>
                    <a:cubicBezTo>
                      <a:pt x="115" y="5"/>
                      <a:pt x="113" y="7"/>
                      <a:pt x="112" y="7"/>
                    </a:cubicBezTo>
                    <a:cubicBezTo>
                      <a:pt x="111" y="8"/>
                      <a:pt x="110" y="7"/>
                      <a:pt x="109" y="7"/>
                    </a:cubicBezTo>
                    <a:cubicBezTo>
                      <a:pt x="107" y="6"/>
                      <a:pt x="104" y="5"/>
                      <a:pt x="101" y="4"/>
                    </a:cubicBezTo>
                    <a:cubicBezTo>
                      <a:pt x="99" y="4"/>
                      <a:pt x="103" y="5"/>
                      <a:pt x="101" y="4"/>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6" name="Freeform 404"/>
              <p:cNvSpPr>
                <a:spLocks/>
              </p:cNvSpPr>
              <p:nvPr/>
            </p:nvSpPr>
            <p:spPr bwMode="auto">
              <a:xfrm>
                <a:off x="11416754" y="5927165"/>
                <a:ext cx="372610" cy="563840"/>
              </a:xfrm>
              <a:custGeom>
                <a:avLst/>
                <a:gdLst>
                  <a:gd name="T0" fmla="*/ 7 w 40"/>
                  <a:gd name="T1" fmla="*/ 0 h 60"/>
                  <a:gd name="T2" fmla="*/ 4 w 40"/>
                  <a:gd name="T3" fmla="*/ 3 h 60"/>
                  <a:gd name="T4" fmla="*/ 2 w 40"/>
                  <a:gd name="T5" fmla="*/ 8 h 60"/>
                  <a:gd name="T6" fmla="*/ 5 w 40"/>
                  <a:gd name="T7" fmla="*/ 14 h 60"/>
                  <a:gd name="T8" fmla="*/ 3 w 40"/>
                  <a:gd name="T9" fmla="*/ 18 h 60"/>
                  <a:gd name="T10" fmla="*/ 3 w 40"/>
                  <a:gd name="T11" fmla="*/ 19 h 60"/>
                  <a:gd name="T12" fmla="*/ 2 w 40"/>
                  <a:gd name="T13" fmla="*/ 23 h 60"/>
                  <a:gd name="T14" fmla="*/ 5 w 40"/>
                  <a:gd name="T15" fmla="*/ 23 h 60"/>
                  <a:gd name="T16" fmla="*/ 7 w 40"/>
                  <a:gd name="T17" fmla="*/ 19 h 60"/>
                  <a:gd name="T18" fmla="*/ 7 w 40"/>
                  <a:gd name="T19" fmla="*/ 23 h 60"/>
                  <a:gd name="T20" fmla="*/ 11 w 40"/>
                  <a:gd name="T21" fmla="*/ 27 h 60"/>
                  <a:gd name="T22" fmla="*/ 14 w 40"/>
                  <a:gd name="T23" fmla="*/ 30 h 60"/>
                  <a:gd name="T24" fmla="*/ 16 w 40"/>
                  <a:gd name="T25" fmla="*/ 36 h 60"/>
                  <a:gd name="T26" fmla="*/ 8 w 40"/>
                  <a:gd name="T27" fmla="*/ 39 h 60"/>
                  <a:gd name="T28" fmla="*/ 9 w 40"/>
                  <a:gd name="T29" fmla="*/ 42 h 60"/>
                  <a:gd name="T30" fmla="*/ 5 w 40"/>
                  <a:gd name="T31" fmla="*/ 47 h 60"/>
                  <a:gd name="T32" fmla="*/ 9 w 40"/>
                  <a:gd name="T33" fmla="*/ 48 h 60"/>
                  <a:gd name="T34" fmla="*/ 18 w 40"/>
                  <a:gd name="T35" fmla="*/ 48 h 60"/>
                  <a:gd name="T36" fmla="*/ 10 w 40"/>
                  <a:gd name="T37" fmla="*/ 52 h 60"/>
                  <a:gd name="T38" fmla="*/ 7 w 40"/>
                  <a:gd name="T39" fmla="*/ 55 h 60"/>
                  <a:gd name="T40" fmla="*/ 3 w 40"/>
                  <a:gd name="T41" fmla="*/ 59 h 60"/>
                  <a:gd name="T42" fmla="*/ 5 w 40"/>
                  <a:gd name="T43" fmla="*/ 60 h 60"/>
                  <a:gd name="T44" fmla="*/ 12 w 40"/>
                  <a:gd name="T45" fmla="*/ 57 h 60"/>
                  <a:gd name="T46" fmla="*/ 19 w 40"/>
                  <a:gd name="T47" fmla="*/ 55 h 60"/>
                  <a:gd name="T48" fmla="*/ 27 w 40"/>
                  <a:gd name="T49" fmla="*/ 54 h 60"/>
                  <a:gd name="T50" fmla="*/ 38 w 40"/>
                  <a:gd name="T51" fmla="*/ 51 h 60"/>
                  <a:gd name="T52" fmla="*/ 38 w 40"/>
                  <a:gd name="T53" fmla="*/ 46 h 60"/>
                  <a:gd name="T54" fmla="*/ 32 w 40"/>
                  <a:gd name="T55" fmla="*/ 41 h 60"/>
                  <a:gd name="T56" fmla="*/ 31 w 40"/>
                  <a:gd name="T57" fmla="*/ 36 h 60"/>
                  <a:gd name="T58" fmla="*/ 30 w 40"/>
                  <a:gd name="T59" fmla="*/ 34 h 60"/>
                  <a:gd name="T60" fmla="*/ 23 w 40"/>
                  <a:gd name="T61" fmla="*/ 25 h 60"/>
                  <a:gd name="T62" fmla="*/ 12 w 40"/>
                  <a:gd name="T63" fmla="*/ 18 h 60"/>
                  <a:gd name="T64" fmla="*/ 14 w 40"/>
                  <a:gd name="T65" fmla="*/ 16 h 60"/>
                  <a:gd name="T66" fmla="*/ 21 w 40"/>
                  <a:gd name="T67" fmla="*/ 8 h 60"/>
                  <a:gd name="T68" fmla="*/ 9 w 40"/>
                  <a:gd name="T69" fmla="*/ 7 h 60"/>
                  <a:gd name="T70" fmla="*/ 9 w 40"/>
                  <a:gd name="T71" fmla="*/ 6 h 60"/>
                  <a:gd name="T72" fmla="*/ 15 w 40"/>
                  <a:gd name="T7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 h="60">
                    <a:moveTo>
                      <a:pt x="15" y="0"/>
                    </a:moveTo>
                    <a:cubicBezTo>
                      <a:pt x="12" y="0"/>
                      <a:pt x="10" y="1"/>
                      <a:pt x="7" y="0"/>
                    </a:cubicBezTo>
                    <a:cubicBezTo>
                      <a:pt x="6" y="0"/>
                      <a:pt x="5" y="0"/>
                      <a:pt x="5" y="1"/>
                    </a:cubicBezTo>
                    <a:cubicBezTo>
                      <a:pt x="6" y="3"/>
                      <a:pt x="5" y="2"/>
                      <a:pt x="4" y="3"/>
                    </a:cubicBezTo>
                    <a:cubicBezTo>
                      <a:pt x="5" y="2"/>
                      <a:pt x="5" y="4"/>
                      <a:pt x="5" y="4"/>
                    </a:cubicBezTo>
                    <a:cubicBezTo>
                      <a:pt x="4" y="6"/>
                      <a:pt x="1" y="5"/>
                      <a:pt x="2" y="8"/>
                    </a:cubicBezTo>
                    <a:cubicBezTo>
                      <a:pt x="4" y="10"/>
                      <a:pt x="3" y="11"/>
                      <a:pt x="2" y="13"/>
                    </a:cubicBezTo>
                    <a:cubicBezTo>
                      <a:pt x="2" y="15"/>
                      <a:pt x="4" y="15"/>
                      <a:pt x="5" y="14"/>
                    </a:cubicBezTo>
                    <a:cubicBezTo>
                      <a:pt x="4" y="15"/>
                      <a:pt x="5" y="15"/>
                      <a:pt x="5" y="16"/>
                    </a:cubicBezTo>
                    <a:cubicBezTo>
                      <a:pt x="5" y="15"/>
                      <a:pt x="3" y="18"/>
                      <a:pt x="3" y="18"/>
                    </a:cubicBezTo>
                    <a:cubicBezTo>
                      <a:pt x="2" y="18"/>
                      <a:pt x="0" y="18"/>
                      <a:pt x="0" y="20"/>
                    </a:cubicBezTo>
                    <a:cubicBezTo>
                      <a:pt x="1" y="20"/>
                      <a:pt x="2" y="18"/>
                      <a:pt x="3" y="19"/>
                    </a:cubicBezTo>
                    <a:cubicBezTo>
                      <a:pt x="3" y="20"/>
                      <a:pt x="3" y="21"/>
                      <a:pt x="3" y="21"/>
                    </a:cubicBezTo>
                    <a:cubicBezTo>
                      <a:pt x="2" y="22"/>
                      <a:pt x="2" y="23"/>
                      <a:pt x="2" y="23"/>
                    </a:cubicBezTo>
                    <a:cubicBezTo>
                      <a:pt x="2" y="24"/>
                      <a:pt x="3" y="22"/>
                      <a:pt x="4" y="22"/>
                    </a:cubicBezTo>
                    <a:cubicBezTo>
                      <a:pt x="4" y="21"/>
                      <a:pt x="5" y="23"/>
                      <a:pt x="5" y="23"/>
                    </a:cubicBezTo>
                    <a:cubicBezTo>
                      <a:pt x="6" y="23"/>
                      <a:pt x="5" y="19"/>
                      <a:pt x="4" y="19"/>
                    </a:cubicBezTo>
                    <a:cubicBezTo>
                      <a:pt x="5" y="19"/>
                      <a:pt x="7" y="20"/>
                      <a:pt x="7" y="19"/>
                    </a:cubicBezTo>
                    <a:cubicBezTo>
                      <a:pt x="7" y="19"/>
                      <a:pt x="6" y="20"/>
                      <a:pt x="6" y="20"/>
                    </a:cubicBezTo>
                    <a:cubicBezTo>
                      <a:pt x="6" y="21"/>
                      <a:pt x="7" y="22"/>
                      <a:pt x="7" y="23"/>
                    </a:cubicBezTo>
                    <a:cubicBezTo>
                      <a:pt x="7" y="24"/>
                      <a:pt x="4" y="27"/>
                      <a:pt x="7" y="27"/>
                    </a:cubicBezTo>
                    <a:cubicBezTo>
                      <a:pt x="7" y="27"/>
                      <a:pt x="10" y="27"/>
                      <a:pt x="11" y="27"/>
                    </a:cubicBezTo>
                    <a:cubicBezTo>
                      <a:pt x="12" y="26"/>
                      <a:pt x="15" y="26"/>
                      <a:pt x="15" y="26"/>
                    </a:cubicBezTo>
                    <a:cubicBezTo>
                      <a:pt x="14" y="28"/>
                      <a:pt x="13" y="28"/>
                      <a:pt x="14" y="30"/>
                    </a:cubicBezTo>
                    <a:cubicBezTo>
                      <a:pt x="15" y="33"/>
                      <a:pt x="15" y="31"/>
                      <a:pt x="16" y="32"/>
                    </a:cubicBezTo>
                    <a:cubicBezTo>
                      <a:pt x="16" y="33"/>
                      <a:pt x="15" y="35"/>
                      <a:pt x="16" y="36"/>
                    </a:cubicBezTo>
                    <a:cubicBezTo>
                      <a:pt x="17" y="38"/>
                      <a:pt x="14" y="38"/>
                      <a:pt x="13" y="38"/>
                    </a:cubicBezTo>
                    <a:cubicBezTo>
                      <a:pt x="11" y="39"/>
                      <a:pt x="10" y="37"/>
                      <a:pt x="8" y="39"/>
                    </a:cubicBezTo>
                    <a:cubicBezTo>
                      <a:pt x="7" y="41"/>
                      <a:pt x="12" y="40"/>
                      <a:pt x="11" y="41"/>
                    </a:cubicBezTo>
                    <a:cubicBezTo>
                      <a:pt x="11" y="41"/>
                      <a:pt x="9" y="42"/>
                      <a:pt x="9" y="42"/>
                    </a:cubicBezTo>
                    <a:cubicBezTo>
                      <a:pt x="9" y="43"/>
                      <a:pt x="10" y="43"/>
                      <a:pt x="9" y="44"/>
                    </a:cubicBezTo>
                    <a:cubicBezTo>
                      <a:pt x="8" y="45"/>
                      <a:pt x="7" y="46"/>
                      <a:pt x="5" y="47"/>
                    </a:cubicBezTo>
                    <a:cubicBezTo>
                      <a:pt x="4" y="48"/>
                      <a:pt x="6" y="49"/>
                      <a:pt x="6" y="49"/>
                    </a:cubicBezTo>
                    <a:cubicBezTo>
                      <a:pt x="7" y="49"/>
                      <a:pt x="9" y="48"/>
                      <a:pt x="9" y="48"/>
                    </a:cubicBezTo>
                    <a:cubicBezTo>
                      <a:pt x="9" y="49"/>
                      <a:pt x="12" y="49"/>
                      <a:pt x="13" y="50"/>
                    </a:cubicBezTo>
                    <a:cubicBezTo>
                      <a:pt x="15" y="50"/>
                      <a:pt x="17" y="48"/>
                      <a:pt x="18" y="48"/>
                    </a:cubicBezTo>
                    <a:cubicBezTo>
                      <a:pt x="18" y="48"/>
                      <a:pt x="16" y="53"/>
                      <a:pt x="13" y="52"/>
                    </a:cubicBezTo>
                    <a:cubicBezTo>
                      <a:pt x="12" y="51"/>
                      <a:pt x="11" y="52"/>
                      <a:pt x="10" y="52"/>
                    </a:cubicBezTo>
                    <a:cubicBezTo>
                      <a:pt x="8" y="52"/>
                      <a:pt x="9" y="51"/>
                      <a:pt x="8" y="51"/>
                    </a:cubicBezTo>
                    <a:cubicBezTo>
                      <a:pt x="8" y="51"/>
                      <a:pt x="8" y="54"/>
                      <a:pt x="7" y="55"/>
                    </a:cubicBezTo>
                    <a:cubicBezTo>
                      <a:pt x="7" y="55"/>
                      <a:pt x="6" y="56"/>
                      <a:pt x="5" y="57"/>
                    </a:cubicBezTo>
                    <a:cubicBezTo>
                      <a:pt x="5" y="57"/>
                      <a:pt x="3" y="58"/>
                      <a:pt x="3" y="59"/>
                    </a:cubicBezTo>
                    <a:cubicBezTo>
                      <a:pt x="3" y="59"/>
                      <a:pt x="5" y="59"/>
                      <a:pt x="5" y="59"/>
                    </a:cubicBezTo>
                    <a:cubicBezTo>
                      <a:pt x="5" y="59"/>
                      <a:pt x="4" y="59"/>
                      <a:pt x="5" y="60"/>
                    </a:cubicBezTo>
                    <a:cubicBezTo>
                      <a:pt x="5" y="60"/>
                      <a:pt x="7" y="57"/>
                      <a:pt x="8" y="57"/>
                    </a:cubicBezTo>
                    <a:cubicBezTo>
                      <a:pt x="9" y="57"/>
                      <a:pt x="11" y="58"/>
                      <a:pt x="12" y="57"/>
                    </a:cubicBezTo>
                    <a:cubicBezTo>
                      <a:pt x="14" y="57"/>
                      <a:pt x="13" y="55"/>
                      <a:pt x="15" y="55"/>
                    </a:cubicBezTo>
                    <a:cubicBezTo>
                      <a:pt x="16" y="54"/>
                      <a:pt x="17" y="55"/>
                      <a:pt x="19" y="55"/>
                    </a:cubicBezTo>
                    <a:cubicBezTo>
                      <a:pt x="20" y="56"/>
                      <a:pt x="21" y="54"/>
                      <a:pt x="23" y="55"/>
                    </a:cubicBezTo>
                    <a:cubicBezTo>
                      <a:pt x="24" y="56"/>
                      <a:pt x="26" y="55"/>
                      <a:pt x="27" y="54"/>
                    </a:cubicBezTo>
                    <a:cubicBezTo>
                      <a:pt x="29" y="54"/>
                      <a:pt x="32" y="54"/>
                      <a:pt x="34" y="54"/>
                    </a:cubicBezTo>
                    <a:cubicBezTo>
                      <a:pt x="34" y="54"/>
                      <a:pt x="38" y="51"/>
                      <a:pt x="38" y="51"/>
                    </a:cubicBezTo>
                    <a:cubicBezTo>
                      <a:pt x="37" y="50"/>
                      <a:pt x="33" y="51"/>
                      <a:pt x="33" y="50"/>
                    </a:cubicBezTo>
                    <a:cubicBezTo>
                      <a:pt x="33" y="49"/>
                      <a:pt x="37" y="46"/>
                      <a:pt x="38" y="46"/>
                    </a:cubicBezTo>
                    <a:cubicBezTo>
                      <a:pt x="39" y="44"/>
                      <a:pt x="40" y="40"/>
                      <a:pt x="36" y="40"/>
                    </a:cubicBezTo>
                    <a:cubicBezTo>
                      <a:pt x="35" y="40"/>
                      <a:pt x="33" y="41"/>
                      <a:pt x="32" y="41"/>
                    </a:cubicBezTo>
                    <a:cubicBezTo>
                      <a:pt x="30" y="40"/>
                      <a:pt x="32" y="40"/>
                      <a:pt x="32" y="39"/>
                    </a:cubicBezTo>
                    <a:cubicBezTo>
                      <a:pt x="32" y="38"/>
                      <a:pt x="32" y="37"/>
                      <a:pt x="31" y="36"/>
                    </a:cubicBezTo>
                    <a:cubicBezTo>
                      <a:pt x="31" y="36"/>
                      <a:pt x="27" y="35"/>
                      <a:pt x="28" y="34"/>
                    </a:cubicBezTo>
                    <a:cubicBezTo>
                      <a:pt x="28" y="34"/>
                      <a:pt x="30" y="35"/>
                      <a:pt x="30" y="34"/>
                    </a:cubicBezTo>
                    <a:cubicBezTo>
                      <a:pt x="31" y="33"/>
                      <a:pt x="30" y="32"/>
                      <a:pt x="29" y="31"/>
                    </a:cubicBezTo>
                    <a:cubicBezTo>
                      <a:pt x="26" y="29"/>
                      <a:pt x="25" y="29"/>
                      <a:pt x="23" y="25"/>
                    </a:cubicBezTo>
                    <a:cubicBezTo>
                      <a:pt x="22" y="23"/>
                      <a:pt x="21" y="21"/>
                      <a:pt x="18" y="19"/>
                    </a:cubicBezTo>
                    <a:cubicBezTo>
                      <a:pt x="17" y="18"/>
                      <a:pt x="13" y="20"/>
                      <a:pt x="12" y="18"/>
                    </a:cubicBezTo>
                    <a:cubicBezTo>
                      <a:pt x="12" y="18"/>
                      <a:pt x="18" y="17"/>
                      <a:pt x="17" y="16"/>
                    </a:cubicBezTo>
                    <a:cubicBezTo>
                      <a:pt x="17" y="16"/>
                      <a:pt x="15" y="17"/>
                      <a:pt x="14" y="16"/>
                    </a:cubicBezTo>
                    <a:cubicBezTo>
                      <a:pt x="14" y="16"/>
                      <a:pt x="18" y="15"/>
                      <a:pt x="18" y="15"/>
                    </a:cubicBezTo>
                    <a:cubicBezTo>
                      <a:pt x="19" y="14"/>
                      <a:pt x="22" y="9"/>
                      <a:pt x="21" y="8"/>
                    </a:cubicBezTo>
                    <a:cubicBezTo>
                      <a:pt x="20" y="6"/>
                      <a:pt x="17" y="6"/>
                      <a:pt x="15" y="6"/>
                    </a:cubicBezTo>
                    <a:cubicBezTo>
                      <a:pt x="14" y="7"/>
                      <a:pt x="9" y="7"/>
                      <a:pt x="9" y="7"/>
                    </a:cubicBezTo>
                    <a:cubicBezTo>
                      <a:pt x="9" y="7"/>
                      <a:pt x="11" y="6"/>
                      <a:pt x="11" y="6"/>
                    </a:cubicBezTo>
                    <a:cubicBezTo>
                      <a:pt x="11" y="6"/>
                      <a:pt x="9" y="5"/>
                      <a:pt x="9" y="6"/>
                    </a:cubicBezTo>
                    <a:cubicBezTo>
                      <a:pt x="9" y="5"/>
                      <a:pt x="18" y="1"/>
                      <a:pt x="15" y="0"/>
                    </a:cubicBezTo>
                    <a:cubicBezTo>
                      <a:pt x="14" y="0"/>
                      <a:pt x="17" y="1"/>
                      <a:pt x="15" y="0"/>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7" name="Freeform 405"/>
              <p:cNvSpPr>
                <a:spLocks/>
              </p:cNvSpPr>
              <p:nvPr/>
            </p:nvSpPr>
            <p:spPr bwMode="auto">
              <a:xfrm>
                <a:off x="10566434" y="5337841"/>
                <a:ext cx="503186" cy="245289"/>
              </a:xfrm>
              <a:custGeom>
                <a:avLst/>
                <a:gdLst>
                  <a:gd name="T0" fmla="*/ 53 w 54"/>
                  <a:gd name="T1" fmla="*/ 10 h 26"/>
                  <a:gd name="T2" fmla="*/ 49 w 54"/>
                  <a:gd name="T3" fmla="*/ 9 h 26"/>
                  <a:gd name="T4" fmla="*/ 50 w 54"/>
                  <a:gd name="T5" fmla="*/ 8 h 26"/>
                  <a:gd name="T6" fmla="*/ 48 w 54"/>
                  <a:gd name="T7" fmla="*/ 7 h 26"/>
                  <a:gd name="T8" fmla="*/ 49 w 54"/>
                  <a:gd name="T9" fmla="*/ 6 h 26"/>
                  <a:gd name="T10" fmla="*/ 46 w 54"/>
                  <a:gd name="T11" fmla="*/ 5 h 26"/>
                  <a:gd name="T12" fmla="*/ 48 w 54"/>
                  <a:gd name="T13" fmla="*/ 3 h 26"/>
                  <a:gd name="T14" fmla="*/ 43 w 54"/>
                  <a:gd name="T15" fmla="*/ 3 h 26"/>
                  <a:gd name="T16" fmla="*/ 39 w 54"/>
                  <a:gd name="T17" fmla="*/ 1 h 26"/>
                  <a:gd name="T18" fmla="*/ 39 w 54"/>
                  <a:gd name="T19" fmla="*/ 4 h 26"/>
                  <a:gd name="T20" fmla="*/ 36 w 54"/>
                  <a:gd name="T21" fmla="*/ 5 h 26"/>
                  <a:gd name="T22" fmla="*/ 32 w 54"/>
                  <a:gd name="T23" fmla="*/ 5 h 26"/>
                  <a:gd name="T24" fmla="*/ 32 w 54"/>
                  <a:gd name="T25" fmla="*/ 9 h 26"/>
                  <a:gd name="T26" fmla="*/ 26 w 54"/>
                  <a:gd name="T27" fmla="*/ 5 h 26"/>
                  <a:gd name="T28" fmla="*/ 25 w 54"/>
                  <a:gd name="T29" fmla="*/ 8 h 26"/>
                  <a:gd name="T30" fmla="*/ 21 w 54"/>
                  <a:gd name="T31" fmla="*/ 5 h 26"/>
                  <a:gd name="T32" fmla="*/ 21 w 54"/>
                  <a:gd name="T33" fmla="*/ 9 h 26"/>
                  <a:gd name="T34" fmla="*/ 19 w 54"/>
                  <a:gd name="T35" fmla="*/ 9 h 26"/>
                  <a:gd name="T36" fmla="*/ 17 w 54"/>
                  <a:gd name="T37" fmla="*/ 12 h 26"/>
                  <a:gd name="T38" fmla="*/ 14 w 54"/>
                  <a:gd name="T39" fmla="*/ 8 h 26"/>
                  <a:gd name="T40" fmla="*/ 16 w 54"/>
                  <a:gd name="T41" fmla="*/ 8 h 26"/>
                  <a:gd name="T42" fmla="*/ 14 w 54"/>
                  <a:gd name="T43" fmla="*/ 5 h 26"/>
                  <a:gd name="T44" fmla="*/ 7 w 54"/>
                  <a:gd name="T45" fmla="*/ 2 h 26"/>
                  <a:gd name="T46" fmla="*/ 9 w 54"/>
                  <a:gd name="T47" fmla="*/ 4 h 26"/>
                  <a:gd name="T48" fmla="*/ 8 w 54"/>
                  <a:gd name="T49" fmla="*/ 4 h 26"/>
                  <a:gd name="T50" fmla="*/ 10 w 54"/>
                  <a:gd name="T51" fmla="*/ 8 h 26"/>
                  <a:gd name="T52" fmla="*/ 5 w 54"/>
                  <a:gd name="T53" fmla="*/ 6 h 26"/>
                  <a:gd name="T54" fmla="*/ 3 w 54"/>
                  <a:gd name="T55" fmla="*/ 6 h 26"/>
                  <a:gd name="T56" fmla="*/ 5 w 54"/>
                  <a:gd name="T57" fmla="*/ 7 h 26"/>
                  <a:gd name="T58" fmla="*/ 5 w 54"/>
                  <a:gd name="T59" fmla="*/ 8 h 26"/>
                  <a:gd name="T60" fmla="*/ 2 w 54"/>
                  <a:gd name="T61" fmla="*/ 7 h 26"/>
                  <a:gd name="T62" fmla="*/ 1 w 54"/>
                  <a:gd name="T63" fmla="*/ 9 h 26"/>
                  <a:gd name="T64" fmla="*/ 8 w 54"/>
                  <a:gd name="T65" fmla="*/ 10 h 26"/>
                  <a:gd name="T66" fmla="*/ 13 w 54"/>
                  <a:gd name="T67" fmla="*/ 11 h 26"/>
                  <a:gd name="T68" fmla="*/ 11 w 54"/>
                  <a:gd name="T69" fmla="*/ 12 h 26"/>
                  <a:gd name="T70" fmla="*/ 12 w 54"/>
                  <a:gd name="T71" fmla="*/ 13 h 26"/>
                  <a:gd name="T72" fmla="*/ 8 w 54"/>
                  <a:gd name="T73" fmla="*/ 14 h 26"/>
                  <a:gd name="T74" fmla="*/ 3 w 54"/>
                  <a:gd name="T75" fmla="*/ 15 h 26"/>
                  <a:gd name="T76" fmla="*/ 10 w 54"/>
                  <a:gd name="T77" fmla="*/ 16 h 26"/>
                  <a:gd name="T78" fmla="*/ 12 w 54"/>
                  <a:gd name="T79" fmla="*/ 18 h 26"/>
                  <a:gd name="T80" fmla="*/ 15 w 54"/>
                  <a:gd name="T81" fmla="*/ 17 h 26"/>
                  <a:gd name="T82" fmla="*/ 13 w 54"/>
                  <a:gd name="T83" fmla="*/ 18 h 26"/>
                  <a:gd name="T84" fmla="*/ 15 w 54"/>
                  <a:gd name="T85" fmla="*/ 18 h 26"/>
                  <a:gd name="T86" fmla="*/ 10 w 54"/>
                  <a:gd name="T87" fmla="*/ 23 h 26"/>
                  <a:gd name="T88" fmla="*/ 15 w 54"/>
                  <a:gd name="T89" fmla="*/ 23 h 26"/>
                  <a:gd name="T90" fmla="*/ 21 w 54"/>
                  <a:gd name="T91" fmla="*/ 24 h 26"/>
                  <a:gd name="T92" fmla="*/ 20 w 54"/>
                  <a:gd name="T93" fmla="*/ 24 h 26"/>
                  <a:gd name="T94" fmla="*/ 22 w 54"/>
                  <a:gd name="T95" fmla="*/ 25 h 26"/>
                  <a:gd name="T96" fmla="*/ 29 w 54"/>
                  <a:gd name="T97" fmla="*/ 26 h 26"/>
                  <a:gd name="T98" fmla="*/ 33 w 54"/>
                  <a:gd name="T99" fmla="*/ 25 h 26"/>
                  <a:gd name="T100" fmla="*/ 39 w 54"/>
                  <a:gd name="T101" fmla="*/ 23 h 26"/>
                  <a:gd name="T102" fmla="*/ 46 w 54"/>
                  <a:gd name="T103" fmla="*/ 19 h 26"/>
                  <a:gd name="T104" fmla="*/ 52 w 54"/>
                  <a:gd name="T105" fmla="*/ 16 h 26"/>
                  <a:gd name="T106" fmla="*/ 52 w 54"/>
                  <a:gd name="T107" fmla="*/ 14 h 26"/>
                  <a:gd name="T108" fmla="*/ 54 w 54"/>
                  <a:gd name="T109" fmla="*/ 13 h 26"/>
                  <a:gd name="T110" fmla="*/ 52 w 54"/>
                  <a:gd name="T111" fmla="*/ 12 h 26"/>
                  <a:gd name="T112" fmla="*/ 53 w 54"/>
                  <a:gd name="T113" fmla="*/ 10 h 26"/>
                  <a:gd name="T114" fmla="*/ 53 w 54"/>
                  <a:gd name="T115"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26">
                    <a:moveTo>
                      <a:pt x="53" y="10"/>
                    </a:moveTo>
                    <a:cubicBezTo>
                      <a:pt x="53" y="10"/>
                      <a:pt x="49" y="9"/>
                      <a:pt x="49" y="9"/>
                    </a:cubicBezTo>
                    <a:cubicBezTo>
                      <a:pt x="49" y="9"/>
                      <a:pt x="50" y="8"/>
                      <a:pt x="50" y="8"/>
                    </a:cubicBezTo>
                    <a:cubicBezTo>
                      <a:pt x="49" y="8"/>
                      <a:pt x="47" y="8"/>
                      <a:pt x="48" y="7"/>
                    </a:cubicBezTo>
                    <a:cubicBezTo>
                      <a:pt x="48" y="7"/>
                      <a:pt x="49" y="6"/>
                      <a:pt x="49" y="6"/>
                    </a:cubicBezTo>
                    <a:cubicBezTo>
                      <a:pt x="48" y="5"/>
                      <a:pt x="46" y="5"/>
                      <a:pt x="46" y="5"/>
                    </a:cubicBezTo>
                    <a:cubicBezTo>
                      <a:pt x="46" y="4"/>
                      <a:pt x="48" y="3"/>
                      <a:pt x="48" y="3"/>
                    </a:cubicBezTo>
                    <a:cubicBezTo>
                      <a:pt x="48" y="3"/>
                      <a:pt x="44" y="4"/>
                      <a:pt x="43" y="3"/>
                    </a:cubicBezTo>
                    <a:cubicBezTo>
                      <a:pt x="42" y="2"/>
                      <a:pt x="41" y="1"/>
                      <a:pt x="39" y="1"/>
                    </a:cubicBezTo>
                    <a:cubicBezTo>
                      <a:pt x="38" y="1"/>
                      <a:pt x="40" y="3"/>
                      <a:pt x="39" y="4"/>
                    </a:cubicBezTo>
                    <a:cubicBezTo>
                      <a:pt x="38" y="5"/>
                      <a:pt x="37" y="4"/>
                      <a:pt x="36" y="5"/>
                    </a:cubicBezTo>
                    <a:cubicBezTo>
                      <a:pt x="35" y="6"/>
                      <a:pt x="34" y="5"/>
                      <a:pt x="32" y="5"/>
                    </a:cubicBezTo>
                    <a:cubicBezTo>
                      <a:pt x="30" y="4"/>
                      <a:pt x="33" y="8"/>
                      <a:pt x="32" y="9"/>
                    </a:cubicBezTo>
                    <a:cubicBezTo>
                      <a:pt x="32" y="9"/>
                      <a:pt x="28" y="2"/>
                      <a:pt x="26" y="5"/>
                    </a:cubicBezTo>
                    <a:cubicBezTo>
                      <a:pt x="25" y="5"/>
                      <a:pt x="26" y="7"/>
                      <a:pt x="25" y="8"/>
                    </a:cubicBezTo>
                    <a:cubicBezTo>
                      <a:pt x="25" y="9"/>
                      <a:pt x="22" y="5"/>
                      <a:pt x="21" y="5"/>
                    </a:cubicBezTo>
                    <a:cubicBezTo>
                      <a:pt x="20" y="5"/>
                      <a:pt x="23" y="9"/>
                      <a:pt x="21" y="9"/>
                    </a:cubicBezTo>
                    <a:cubicBezTo>
                      <a:pt x="20" y="9"/>
                      <a:pt x="20" y="9"/>
                      <a:pt x="19" y="9"/>
                    </a:cubicBezTo>
                    <a:cubicBezTo>
                      <a:pt x="18" y="9"/>
                      <a:pt x="17" y="11"/>
                      <a:pt x="17" y="12"/>
                    </a:cubicBezTo>
                    <a:cubicBezTo>
                      <a:pt x="17" y="11"/>
                      <a:pt x="14" y="9"/>
                      <a:pt x="14" y="8"/>
                    </a:cubicBezTo>
                    <a:cubicBezTo>
                      <a:pt x="14" y="8"/>
                      <a:pt x="16" y="8"/>
                      <a:pt x="16" y="8"/>
                    </a:cubicBezTo>
                    <a:cubicBezTo>
                      <a:pt x="16" y="7"/>
                      <a:pt x="14" y="5"/>
                      <a:pt x="14" y="5"/>
                    </a:cubicBezTo>
                    <a:cubicBezTo>
                      <a:pt x="13" y="5"/>
                      <a:pt x="8" y="0"/>
                      <a:pt x="7" y="2"/>
                    </a:cubicBezTo>
                    <a:cubicBezTo>
                      <a:pt x="7" y="3"/>
                      <a:pt x="10" y="3"/>
                      <a:pt x="9" y="4"/>
                    </a:cubicBezTo>
                    <a:cubicBezTo>
                      <a:pt x="9" y="4"/>
                      <a:pt x="9" y="4"/>
                      <a:pt x="8" y="4"/>
                    </a:cubicBezTo>
                    <a:cubicBezTo>
                      <a:pt x="10" y="3"/>
                      <a:pt x="11" y="7"/>
                      <a:pt x="10" y="8"/>
                    </a:cubicBezTo>
                    <a:cubicBezTo>
                      <a:pt x="10" y="8"/>
                      <a:pt x="2" y="1"/>
                      <a:pt x="5" y="6"/>
                    </a:cubicBezTo>
                    <a:cubicBezTo>
                      <a:pt x="5" y="6"/>
                      <a:pt x="3" y="6"/>
                      <a:pt x="3" y="6"/>
                    </a:cubicBezTo>
                    <a:cubicBezTo>
                      <a:pt x="3" y="7"/>
                      <a:pt x="5" y="7"/>
                      <a:pt x="5" y="7"/>
                    </a:cubicBezTo>
                    <a:cubicBezTo>
                      <a:pt x="5" y="6"/>
                      <a:pt x="5" y="8"/>
                      <a:pt x="5" y="8"/>
                    </a:cubicBezTo>
                    <a:cubicBezTo>
                      <a:pt x="5" y="8"/>
                      <a:pt x="3" y="7"/>
                      <a:pt x="2" y="7"/>
                    </a:cubicBezTo>
                    <a:cubicBezTo>
                      <a:pt x="3" y="7"/>
                      <a:pt x="0" y="10"/>
                      <a:pt x="1" y="9"/>
                    </a:cubicBezTo>
                    <a:cubicBezTo>
                      <a:pt x="0" y="11"/>
                      <a:pt x="8" y="10"/>
                      <a:pt x="8" y="10"/>
                    </a:cubicBezTo>
                    <a:cubicBezTo>
                      <a:pt x="9" y="10"/>
                      <a:pt x="13" y="11"/>
                      <a:pt x="13" y="11"/>
                    </a:cubicBezTo>
                    <a:cubicBezTo>
                      <a:pt x="12" y="11"/>
                      <a:pt x="11" y="11"/>
                      <a:pt x="11" y="12"/>
                    </a:cubicBezTo>
                    <a:cubicBezTo>
                      <a:pt x="11" y="12"/>
                      <a:pt x="12" y="13"/>
                      <a:pt x="12" y="13"/>
                    </a:cubicBezTo>
                    <a:cubicBezTo>
                      <a:pt x="11" y="14"/>
                      <a:pt x="9" y="14"/>
                      <a:pt x="8" y="14"/>
                    </a:cubicBezTo>
                    <a:cubicBezTo>
                      <a:pt x="8" y="14"/>
                      <a:pt x="2" y="15"/>
                      <a:pt x="3" y="15"/>
                    </a:cubicBezTo>
                    <a:cubicBezTo>
                      <a:pt x="5" y="16"/>
                      <a:pt x="8" y="15"/>
                      <a:pt x="10" y="16"/>
                    </a:cubicBezTo>
                    <a:cubicBezTo>
                      <a:pt x="11" y="17"/>
                      <a:pt x="11" y="18"/>
                      <a:pt x="12" y="18"/>
                    </a:cubicBezTo>
                    <a:cubicBezTo>
                      <a:pt x="12" y="18"/>
                      <a:pt x="14" y="17"/>
                      <a:pt x="15" y="17"/>
                    </a:cubicBezTo>
                    <a:cubicBezTo>
                      <a:pt x="14" y="17"/>
                      <a:pt x="13" y="18"/>
                      <a:pt x="13" y="18"/>
                    </a:cubicBezTo>
                    <a:cubicBezTo>
                      <a:pt x="13" y="19"/>
                      <a:pt x="15" y="18"/>
                      <a:pt x="15" y="18"/>
                    </a:cubicBezTo>
                    <a:cubicBezTo>
                      <a:pt x="16" y="19"/>
                      <a:pt x="8" y="23"/>
                      <a:pt x="10" y="23"/>
                    </a:cubicBezTo>
                    <a:cubicBezTo>
                      <a:pt x="12" y="24"/>
                      <a:pt x="14" y="23"/>
                      <a:pt x="15" y="23"/>
                    </a:cubicBezTo>
                    <a:cubicBezTo>
                      <a:pt x="17" y="23"/>
                      <a:pt x="19" y="23"/>
                      <a:pt x="21" y="24"/>
                    </a:cubicBezTo>
                    <a:cubicBezTo>
                      <a:pt x="20" y="23"/>
                      <a:pt x="20" y="24"/>
                      <a:pt x="20" y="24"/>
                    </a:cubicBezTo>
                    <a:cubicBezTo>
                      <a:pt x="21" y="25"/>
                      <a:pt x="22" y="25"/>
                      <a:pt x="22" y="25"/>
                    </a:cubicBezTo>
                    <a:cubicBezTo>
                      <a:pt x="24" y="26"/>
                      <a:pt x="27" y="26"/>
                      <a:pt x="29" y="26"/>
                    </a:cubicBezTo>
                    <a:cubicBezTo>
                      <a:pt x="31" y="26"/>
                      <a:pt x="31" y="25"/>
                      <a:pt x="33" y="25"/>
                    </a:cubicBezTo>
                    <a:cubicBezTo>
                      <a:pt x="35" y="24"/>
                      <a:pt x="37" y="24"/>
                      <a:pt x="39" y="23"/>
                    </a:cubicBezTo>
                    <a:cubicBezTo>
                      <a:pt x="42" y="21"/>
                      <a:pt x="43" y="20"/>
                      <a:pt x="46" y="19"/>
                    </a:cubicBezTo>
                    <a:cubicBezTo>
                      <a:pt x="48" y="19"/>
                      <a:pt x="49" y="16"/>
                      <a:pt x="52" y="16"/>
                    </a:cubicBezTo>
                    <a:cubicBezTo>
                      <a:pt x="52" y="15"/>
                      <a:pt x="53" y="15"/>
                      <a:pt x="52" y="14"/>
                    </a:cubicBezTo>
                    <a:cubicBezTo>
                      <a:pt x="51" y="13"/>
                      <a:pt x="53" y="13"/>
                      <a:pt x="54" y="13"/>
                    </a:cubicBezTo>
                    <a:cubicBezTo>
                      <a:pt x="54" y="13"/>
                      <a:pt x="52" y="12"/>
                      <a:pt x="52" y="12"/>
                    </a:cubicBezTo>
                    <a:cubicBezTo>
                      <a:pt x="52" y="11"/>
                      <a:pt x="54" y="10"/>
                      <a:pt x="53" y="10"/>
                    </a:cubicBezTo>
                    <a:cubicBezTo>
                      <a:pt x="51" y="9"/>
                      <a:pt x="54" y="10"/>
                      <a:pt x="53" y="1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8" name="Freeform 406"/>
              <p:cNvSpPr>
                <a:spLocks/>
              </p:cNvSpPr>
              <p:nvPr/>
            </p:nvSpPr>
            <p:spPr bwMode="auto">
              <a:xfrm>
                <a:off x="14085545" y="4439516"/>
                <a:ext cx="840765" cy="579771"/>
              </a:xfrm>
              <a:custGeom>
                <a:avLst/>
                <a:gdLst>
                  <a:gd name="T0" fmla="*/ 77 w 90"/>
                  <a:gd name="T1" fmla="*/ 2 h 62"/>
                  <a:gd name="T2" fmla="*/ 66 w 90"/>
                  <a:gd name="T3" fmla="*/ 6 h 62"/>
                  <a:gd name="T4" fmla="*/ 51 w 90"/>
                  <a:gd name="T5" fmla="*/ 8 h 62"/>
                  <a:gd name="T6" fmla="*/ 48 w 90"/>
                  <a:gd name="T7" fmla="*/ 9 h 62"/>
                  <a:gd name="T8" fmla="*/ 39 w 90"/>
                  <a:gd name="T9" fmla="*/ 11 h 62"/>
                  <a:gd name="T10" fmla="*/ 32 w 90"/>
                  <a:gd name="T11" fmla="*/ 14 h 62"/>
                  <a:gd name="T12" fmla="*/ 26 w 90"/>
                  <a:gd name="T13" fmla="*/ 19 h 62"/>
                  <a:gd name="T14" fmla="*/ 26 w 90"/>
                  <a:gd name="T15" fmla="*/ 21 h 62"/>
                  <a:gd name="T16" fmla="*/ 27 w 90"/>
                  <a:gd name="T17" fmla="*/ 23 h 62"/>
                  <a:gd name="T18" fmla="*/ 23 w 90"/>
                  <a:gd name="T19" fmla="*/ 25 h 62"/>
                  <a:gd name="T20" fmla="*/ 21 w 90"/>
                  <a:gd name="T21" fmla="*/ 28 h 62"/>
                  <a:gd name="T22" fmla="*/ 21 w 90"/>
                  <a:gd name="T23" fmla="*/ 29 h 62"/>
                  <a:gd name="T24" fmla="*/ 14 w 90"/>
                  <a:gd name="T25" fmla="*/ 31 h 62"/>
                  <a:gd name="T26" fmla="*/ 19 w 90"/>
                  <a:gd name="T27" fmla="*/ 34 h 62"/>
                  <a:gd name="T28" fmla="*/ 9 w 90"/>
                  <a:gd name="T29" fmla="*/ 38 h 62"/>
                  <a:gd name="T30" fmla="*/ 6 w 90"/>
                  <a:gd name="T31" fmla="*/ 41 h 62"/>
                  <a:gd name="T32" fmla="*/ 5 w 90"/>
                  <a:gd name="T33" fmla="*/ 47 h 62"/>
                  <a:gd name="T34" fmla="*/ 4 w 90"/>
                  <a:gd name="T35" fmla="*/ 53 h 62"/>
                  <a:gd name="T36" fmla="*/ 12 w 90"/>
                  <a:gd name="T37" fmla="*/ 55 h 62"/>
                  <a:gd name="T38" fmla="*/ 12 w 90"/>
                  <a:gd name="T39" fmla="*/ 56 h 62"/>
                  <a:gd name="T40" fmla="*/ 16 w 90"/>
                  <a:gd name="T41" fmla="*/ 62 h 62"/>
                  <a:gd name="T42" fmla="*/ 26 w 90"/>
                  <a:gd name="T43" fmla="*/ 61 h 62"/>
                  <a:gd name="T44" fmla="*/ 26 w 90"/>
                  <a:gd name="T45" fmla="*/ 59 h 62"/>
                  <a:gd name="T46" fmla="*/ 20 w 90"/>
                  <a:gd name="T47" fmla="*/ 48 h 62"/>
                  <a:gd name="T48" fmla="*/ 20 w 90"/>
                  <a:gd name="T49" fmla="*/ 42 h 62"/>
                  <a:gd name="T50" fmla="*/ 22 w 90"/>
                  <a:gd name="T51" fmla="*/ 40 h 62"/>
                  <a:gd name="T52" fmla="*/ 21 w 90"/>
                  <a:gd name="T53" fmla="*/ 36 h 62"/>
                  <a:gd name="T54" fmla="*/ 27 w 90"/>
                  <a:gd name="T55" fmla="*/ 34 h 62"/>
                  <a:gd name="T56" fmla="*/ 27 w 90"/>
                  <a:gd name="T57" fmla="*/ 32 h 62"/>
                  <a:gd name="T58" fmla="*/ 32 w 90"/>
                  <a:gd name="T59" fmla="*/ 31 h 62"/>
                  <a:gd name="T60" fmla="*/ 35 w 90"/>
                  <a:gd name="T61" fmla="*/ 29 h 62"/>
                  <a:gd name="T62" fmla="*/ 35 w 90"/>
                  <a:gd name="T63" fmla="*/ 26 h 62"/>
                  <a:gd name="T64" fmla="*/ 42 w 90"/>
                  <a:gd name="T65" fmla="*/ 24 h 62"/>
                  <a:gd name="T66" fmla="*/ 45 w 90"/>
                  <a:gd name="T67" fmla="*/ 22 h 62"/>
                  <a:gd name="T68" fmla="*/ 58 w 90"/>
                  <a:gd name="T69" fmla="*/ 15 h 62"/>
                  <a:gd name="T70" fmla="*/ 81 w 90"/>
                  <a:gd name="T71" fmla="*/ 8 h 62"/>
                  <a:gd name="T72" fmla="*/ 84 w 90"/>
                  <a:gd name="T73"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0" h="62">
                    <a:moveTo>
                      <a:pt x="84" y="1"/>
                    </a:moveTo>
                    <a:cubicBezTo>
                      <a:pt x="81" y="1"/>
                      <a:pt x="80" y="0"/>
                      <a:pt x="77" y="2"/>
                    </a:cubicBezTo>
                    <a:cubicBezTo>
                      <a:pt x="76" y="2"/>
                      <a:pt x="72" y="3"/>
                      <a:pt x="73" y="4"/>
                    </a:cubicBezTo>
                    <a:cubicBezTo>
                      <a:pt x="72" y="4"/>
                      <a:pt x="68" y="6"/>
                      <a:pt x="66" y="6"/>
                    </a:cubicBezTo>
                    <a:cubicBezTo>
                      <a:pt x="64" y="6"/>
                      <a:pt x="61" y="7"/>
                      <a:pt x="59" y="8"/>
                    </a:cubicBezTo>
                    <a:cubicBezTo>
                      <a:pt x="56" y="8"/>
                      <a:pt x="54" y="8"/>
                      <a:pt x="51" y="8"/>
                    </a:cubicBezTo>
                    <a:cubicBezTo>
                      <a:pt x="51" y="8"/>
                      <a:pt x="45" y="8"/>
                      <a:pt x="46" y="9"/>
                    </a:cubicBezTo>
                    <a:cubicBezTo>
                      <a:pt x="46" y="9"/>
                      <a:pt x="48" y="9"/>
                      <a:pt x="48" y="9"/>
                    </a:cubicBezTo>
                    <a:cubicBezTo>
                      <a:pt x="47" y="10"/>
                      <a:pt x="45" y="10"/>
                      <a:pt x="44" y="11"/>
                    </a:cubicBezTo>
                    <a:cubicBezTo>
                      <a:pt x="43" y="11"/>
                      <a:pt x="41" y="11"/>
                      <a:pt x="39" y="11"/>
                    </a:cubicBezTo>
                    <a:cubicBezTo>
                      <a:pt x="38" y="11"/>
                      <a:pt x="38" y="11"/>
                      <a:pt x="36" y="12"/>
                    </a:cubicBezTo>
                    <a:cubicBezTo>
                      <a:pt x="35" y="15"/>
                      <a:pt x="34" y="14"/>
                      <a:pt x="32" y="14"/>
                    </a:cubicBezTo>
                    <a:cubicBezTo>
                      <a:pt x="30" y="15"/>
                      <a:pt x="31" y="17"/>
                      <a:pt x="28" y="17"/>
                    </a:cubicBezTo>
                    <a:cubicBezTo>
                      <a:pt x="26" y="17"/>
                      <a:pt x="27" y="19"/>
                      <a:pt x="26" y="19"/>
                    </a:cubicBezTo>
                    <a:cubicBezTo>
                      <a:pt x="25" y="20"/>
                      <a:pt x="22" y="18"/>
                      <a:pt x="23" y="19"/>
                    </a:cubicBezTo>
                    <a:cubicBezTo>
                      <a:pt x="23" y="20"/>
                      <a:pt x="26" y="21"/>
                      <a:pt x="26" y="21"/>
                    </a:cubicBezTo>
                    <a:cubicBezTo>
                      <a:pt x="26" y="21"/>
                      <a:pt x="22" y="22"/>
                      <a:pt x="22" y="22"/>
                    </a:cubicBezTo>
                    <a:cubicBezTo>
                      <a:pt x="22" y="23"/>
                      <a:pt x="27" y="23"/>
                      <a:pt x="27" y="23"/>
                    </a:cubicBezTo>
                    <a:cubicBezTo>
                      <a:pt x="27" y="24"/>
                      <a:pt x="20" y="24"/>
                      <a:pt x="21" y="25"/>
                    </a:cubicBezTo>
                    <a:cubicBezTo>
                      <a:pt x="21" y="24"/>
                      <a:pt x="23" y="25"/>
                      <a:pt x="23" y="25"/>
                    </a:cubicBezTo>
                    <a:cubicBezTo>
                      <a:pt x="21" y="26"/>
                      <a:pt x="20" y="25"/>
                      <a:pt x="20" y="26"/>
                    </a:cubicBezTo>
                    <a:cubicBezTo>
                      <a:pt x="19" y="27"/>
                      <a:pt x="21" y="28"/>
                      <a:pt x="21" y="28"/>
                    </a:cubicBezTo>
                    <a:cubicBezTo>
                      <a:pt x="20" y="28"/>
                      <a:pt x="19" y="28"/>
                      <a:pt x="18" y="28"/>
                    </a:cubicBezTo>
                    <a:cubicBezTo>
                      <a:pt x="18" y="28"/>
                      <a:pt x="20" y="29"/>
                      <a:pt x="21" y="29"/>
                    </a:cubicBezTo>
                    <a:cubicBezTo>
                      <a:pt x="19" y="29"/>
                      <a:pt x="18" y="29"/>
                      <a:pt x="17" y="30"/>
                    </a:cubicBezTo>
                    <a:cubicBezTo>
                      <a:pt x="16" y="31"/>
                      <a:pt x="15" y="31"/>
                      <a:pt x="14" y="31"/>
                    </a:cubicBezTo>
                    <a:cubicBezTo>
                      <a:pt x="12" y="32"/>
                      <a:pt x="12" y="33"/>
                      <a:pt x="14" y="33"/>
                    </a:cubicBezTo>
                    <a:cubicBezTo>
                      <a:pt x="15" y="33"/>
                      <a:pt x="18" y="34"/>
                      <a:pt x="19" y="34"/>
                    </a:cubicBezTo>
                    <a:cubicBezTo>
                      <a:pt x="17" y="35"/>
                      <a:pt x="15" y="33"/>
                      <a:pt x="15" y="36"/>
                    </a:cubicBezTo>
                    <a:cubicBezTo>
                      <a:pt x="15" y="37"/>
                      <a:pt x="10" y="37"/>
                      <a:pt x="9" y="38"/>
                    </a:cubicBezTo>
                    <a:cubicBezTo>
                      <a:pt x="8" y="39"/>
                      <a:pt x="9" y="39"/>
                      <a:pt x="9" y="40"/>
                    </a:cubicBezTo>
                    <a:cubicBezTo>
                      <a:pt x="9" y="40"/>
                      <a:pt x="6" y="41"/>
                      <a:pt x="6" y="41"/>
                    </a:cubicBezTo>
                    <a:cubicBezTo>
                      <a:pt x="2" y="42"/>
                      <a:pt x="7" y="42"/>
                      <a:pt x="7" y="43"/>
                    </a:cubicBezTo>
                    <a:cubicBezTo>
                      <a:pt x="8" y="44"/>
                      <a:pt x="5" y="47"/>
                      <a:pt x="5" y="47"/>
                    </a:cubicBezTo>
                    <a:cubicBezTo>
                      <a:pt x="3" y="49"/>
                      <a:pt x="0" y="47"/>
                      <a:pt x="0" y="51"/>
                    </a:cubicBezTo>
                    <a:cubicBezTo>
                      <a:pt x="0" y="55"/>
                      <a:pt x="2" y="53"/>
                      <a:pt x="4" y="53"/>
                    </a:cubicBezTo>
                    <a:cubicBezTo>
                      <a:pt x="6" y="54"/>
                      <a:pt x="7" y="55"/>
                      <a:pt x="9" y="54"/>
                    </a:cubicBezTo>
                    <a:cubicBezTo>
                      <a:pt x="9" y="54"/>
                      <a:pt x="11" y="56"/>
                      <a:pt x="12" y="55"/>
                    </a:cubicBezTo>
                    <a:cubicBezTo>
                      <a:pt x="12" y="55"/>
                      <a:pt x="10" y="55"/>
                      <a:pt x="10" y="56"/>
                    </a:cubicBezTo>
                    <a:cubicBezTo>
                      <a:pt x="11" y="56"/>
                      <a:pt x="12" y="56"/>
                      <a:pt x="12" y="56"/>
                    </a:cubicBezTo>
                    <a:cubicBezTo>
                      <a:pt x="12" y="56"/>
                      <a:pt x="10" y="60"/>
                      <a:pt x="10" y="60"/>
                    </a:cubicBezTo>
                    <a:cubicBezTo>
                      <a:pt x="12" y="61"/>
                      <a:pt x="14" y="61"/>
                      <a:pt x="16" y="62"/>
                    </a:cubicBezTo>
                    <a:cubicBezTo>
                      <a:pt x="19" y="62"/>
                      <a:pt x="20" y="62"/>
                      <a:pt x="23" y="62"/>
                    </a:cubicBezTo>
                    <a:cubicBezTo>
                      <a:pt x="24" y="61"/>
                      <a:pt x="25" y="61"/>
                      <a:pt x="26" y="61"/>
                    </a:cubicBezTo>
                    <a:cubicBezTo>
                      <a:pt x="27" y="62"/>
                      <a:pt x="28" y="62"/>
                      <a:pt x="30" y="62"/>
                    </a:cubicBezTo>
                    <a:cubicBezTo>
                      <a:pt x="31" y="62"/>
                      <a:pt x="27" y="59"/>
                      <a:pt x="26" y="59"/>
                    </a:cubicBezTo>
                    <a:cubicBezTo>
                      <a:pt x="24" y="57"/>
                      <a:pt x="23" y="55"/>
                      <a:pt x="22" y="53"/>
                    </a:cubicBezTo>
                    <a:cubicBezTo>
                      <a:pt x="20" y="51"/>
                      <a:pt x="21" y="50"/>
                      <a:pt x="20" y="48"/>
                    </a:cubicBezTo>
                    <a:cubicBezTo>
                      <a:pt x="19" y="45"/>
                      <a:pt x="18" y="45"/>
                      <a:pt x="20" y="43"/>
                    </a:cubicBezTo>
                    <a:cubicBezTo>
                      <a:pt x="21" y="43"/>
                      <a:pt x="20" y="43"/>
                      <a:pt x="20" y="42"/>
                    </a:cubicBezTo>
                    <a:cubicBezTo>
                      <a:pt x="21" y="41"/>
                      <a:pt x="24" y="42"/>
                      <a:pt x="24" y="41"/>
                    </a:cubicBezTo>
                    <a:cubicBezTo>
                      <a:pt x="24" y="41"/>
                      <a:pt x="22" y="40"/>
                      <a:pt x="22" y="40"/>
                    </a:cubicBezTo>
                    <a:cubicBezTo>
                      <a:pt x="23" y="39"/>
                      <a:pt x="26" y="40"/>
                      <a:pt x="26" y="39"/>
                    </a:cubicBezTo>
                    <a:cubicBezTo>
                      <a:pt x="26" y="38"/>
                      <a:pt x="21" y="37"/>
                      <a:pt x="21" y="36"/>
                    </a:cubicBezTo>
                    <a:cubicBezTo>
                      <a:pt x="21" y="36"/>
                      <a:pt x="29" y="37"/>
                      <a:pt x="29" y="37"/>
                    </a:cubicBezTo>
                    <a:cubicBezTo>
                      <a:pt x="29" y="36"/>
                      <a:pt x="27" y="35"/>
                      <a:pt x="27" y="34"/>
                    </a:cubicBezTo>
                    <a:cubicBezTo>
                      <a:pt x="27" y="33"/>
                      <a:pt x="30" y="35"/>
                      <a:pt x="31" y="34"/>
                    </a:cubicBezTo>
                    <a:cubicBezTo>
                      <a:pt x="31" y="33"/>
                      <a:pt x="27" y="31"/>
                      <a:pt x="27" y="32"/>
                    </a:cubicBezTo>
                    <a:cubicBezTo>
                      <a:pt x="27" y="31"/>
                      <a:pt x="31" y="33"/>
                      <a:pt x="32" y="32"/>
                    </a:cubicBezTo>
                    <a:cubicBezTo>
                      <a:pt x="32" y="32"/>
                      <a:pt x="33" y="31"/>
                      <a:pt x="32" y="31"/>
                    </a:cubicBezTo>
                    <a:cubicBezTo>
                      <a:pt x="32" y="31"/>
                      <a:pt x="30" y="29"/>
                      <a:pt x="30" y="29"/>
                    </a:cubicBezTo>
                    <a:cubicBezTo>
                      <a:pt x="32" y="29"/>
                      <a:pt x="33" y="30"/>
                      <a:pt x="35" y="29"/>
                    </a:cubicBezTo>
                    <a:cubicBezTo>
                      <a:pt x="35" y="28"/>
                      <a:pt x="37" y="27"/>
                      <a:pt x="37" y="27"/>
                    </a:cubicBezTo>
                    <a:cubicBezTo>
                      <a:pt x="37" y="26"/>
                      <a:pt x="35" y="26"/>
                      <a:pt x="35" y="26"/>
                    </a:cubicBezTo>
                    <a:cubicBezTo>
                      <a:pt x="36" y="26"/>
                      <a:pt x="39" y="26"/>
                      <a:pt x="39" y="24"/>
                    </a:cubicBezTo>
                    <a:cubicBezTo>
                      <a:pt x="39" y="22"/>
                      <a:pt x="41" y="25"/>
                      <a:pt x="42" y="24"/>
                    </a:cubicBezTo>
                    <a:cubicBezTo>
                      <a:pt x="42" y="24"/>
                      <a:pt x="41" y="23"/>
                      <a:pt x="41" y="23"/>
                    </a:cubicBezTo>
                    <a:cubicBezTo>
                      <a:pt x="42" y="22"/>
                      <a:pt x="45" y="23"/>
                      <a:pt x="45" y="22"/>
                    </a:cubicBezTo>
                    <a:cubicBezTo>
                      <a:pt x="46" y="21"/>
                      <a:pt x="45" y="20"/>
                      <a:pt x="44" y="20"/>
                    </a:cubicBezTo>
                    <a:cubicBezTo>
                      <a:pt x="49" y="18"/>
                      <a:pt x="53" y="16"/>
                      <a:pt x="58" y="15"/>
                    </a:cubicBezTo>
                    <a:cubicBezTo>
                      <a:pt x="61" y="14"/>
                      <a:pt x="65" y="13"/>
                      <a:pt x="68" y="12"/>
                    </a:cubicBezTo>
                    <a:cubicBezTo>
                      <a:pt x="73" y="11"/>
                      <a:pt x="77" y="10"/>
                      <a:pt x="81" y="8"/>
                    </a:cubicBezTo>
                    <a:cubicBezTo>
                      <a:pt x="83" y="8"/>
                      <a:pt x="86" y="6"/>
                      <a:pt x="88" y="4"/>
                    </a:cubicBezTo>
                    <a:cubicBezTo>
                      <a:pt x="90" y="2"/>
                      <a:pt x="86" y="1"/>
                      <a:pt x="84" y="1"/>
                    </a:cubicBezTo>
                    <a:cubicBezTo>
                      <a:pt x="82" y="1"/>
                      <a:pt x="86" y="1"/>
                      <a:pt x="84" y="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9" name="Freeform 407"/>
              <p:cNvSpPr>
                <a:spLocks/>
              </p:cNvSpPr>
              <p:nvPr/>
            </p:nvSpPr>
            <p:spPr bwMode="auto">
              <a:xfrm>
                <a:off x="16241600" y="4197415"/>
                <a:ext cx="299364" cy="149721"/>
              </a:xfrm>
              <a:custGeom>
                <a:avLst/>
                <a:gdLst>
                  <a:gd name="T0" fmla="*/ 16 w 32"/>
                  <a:gd name="T1" fmla="*/ 6 h 16"/>
                  <a:gd name="T2" fmla="*/ 19 w 32"/>
                  <a:gd name="T3" fmla="*/ 1 h 16"/>
                  <a:gd name="T4" fmla="*/ 16 w 32"/>
                  <a:gd name="T5" fmla="*/ 0 h 16"/>
                  <a:gd name="T6" fmla="*/ 15 w 32"/>
                  <a:gd name="T7" fmla="*/ 2 h 16"/>
                  <a:gd name="T8" fmla="*/ 10 w 32"/>
                  <a:gd name="T9" fmla="*/ 2 h 16"/>
                  <a:gd name="T10" fmla="*/ 9 w 32"/>
                  <a:gd name="T11" fmla="*/ 4 h 16"/>
                  <a:gd name="T12" fmla="*/ 12 w 32"/>
                  <a:gd name="T13" fmla="*/ 4 h 16"/>
                  <a:gd name="T14" fmla="*/ 10 w 32"/>
                  <a:gd name="T15" fmla="*/ 8 h 16"/>
                  <a:gd name="T16" fmla="*/ 5 w 32"/>
                  <a:gd name="T17" fmla="*/ 10 h 16"/>
                  <a:gd name="T18" fmla="*/ 1 w 32"/>
                  <a:gd name="T19" fmla="*/ 15 h 16"/>
                  <a:gd name="T20" fmla="*/ 8 w 32"/>
                  <a:gd name="T21" fmla="*/ 15 h 16"/>
                  <a:gd name="T22" fmla="*/ 17 w 32"/>
                  <a:gd name="T23" fmla="*/ 14 h 16"/>
                  <a:gd name="T24" fmla="*/ 28 w 32"/>
                  <a:gd name="T25" fmla="*/ 12 h 16"/>
                  <a:gd name="T26" fmla="*/ 29 w 32"/>
                  <a:gd name="T27" fmla="*/ 7 h 16"/>
                  <a:gd name="T28" fmla="*/ 22 w 32"/>
                  <a:gd name="T29" fmla="*/ 3 h 16"/>
                  <a:gd name="T30" fmla="*/ 16 w 32"/>
                  <a:gd name="T31" fmla="*/ 6 h 16"/>
                  <a:gd name="T32" fmla="*/ 16 w 32"/>
                  <a:gd name="T33"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16">
                    <a:moveTo>
                      <a:pt x="16" y="6"/>
                    </a:moveTo>
                    <a:cubicBezTo>
                      <a:pt x="16" y="6"/>
                      <a:pt x="19" y="2"/>
                      <a:pt x="19" y="1"/>
                    </a:cubicBezTo>
                    <a:cubicBezTo>
                      <a:pt x="18" y="0"/>
                      <a:pt x="17" y="0"/>
                      <a:pt x="16" y="0"/>
                    </a:cubicBezTo>
                    <a:cubicBezTo>
                      <a:pt x="15" y="0"/>
                      <a:pt x="15" y="2"/>
                      <a:pt x="15" y="2"/>
                    </a:cubicBezTo>
                    <a:cubicBezTo>
                      <a:pt x="13" y="2"/>
                      <a:pt x="12" y="0"/>
                      <a:pt x="10" y="2"/>
                    </a:cubicBezTo>
                    <a:cubicBezTo>
                      <a:pt x="10" y="2"/>
                      <a:pt x="8" y="3"/>
                      <a:pt x="9" y="4"/>
                    </a:cubicBezTo>
                    <a:cubicBezTo>
                      <a:pt x="10" y="4"/>
                      <a:pt x="11" y="5"/>
                      <a:pt x="12" y="4"/>
                    </a:cubicBezTo>
                    <a:cubicBezTo>
                      <a:pt x="10" y="5"/>
                      <a:pt x="5" y="6"/>
                      <a:pt x="10" y="8"/>
                    </a:cubicBezTo>
                    <a:cubicBezTo>
                      <a:pt x="7" y="7"/>
                      <a:pt x="6" y="8"/>
                      <a:pt x="5" y="10"/>
                    </a:cubicBezTo>
                    <a:cubicBezTo>
                      <a:pt x="4" y="11"/>
                      <a:pt x="0" y="15"/>
                      <a:pt x="1" y="15"/>
                    </a:cubicBezTo>
                    <a:cubicBezTo>
                      <a:pt x="3" y="16"/>
                      <a:pt x="6" y="16"/>
                      <a:pt x="8" y="15"/>
                    </a:cubicBezTo>
                    <a:cubicBezTo>
                      <a:pt x="11" y="13"/>
                      <a:pt x="14" y="13"/>
                      <a:pt x="17" y="14"/>
                    </a:cubicBezTo>
                    <a:cubicBezTo>
                      <a:pt x="21" y="14"/>
                      <a:pt x="24" y="13"/>
                      <a:pt x="28" y="12"/>
                    </a:cubicBezTo>
                    <a:cubicBezTo>
                      <a:pt x="30" y="11"/>
                      <a:pt x="32" y="8"/>
                      <a:pt x="29" y="7"/>
                    </a:cubicBezTo>
                    <a:cubicBezTo>
                      <a:pt x="27" y="6"/>
                      <a:pt x="24" y="2"/>
                      <a:pt x="22" y="3"/>
                    </a:cubicBezTo>
                    <a:cubicBezTo>
                      <a:pt x="20" y="3"/>
                      <a:pt x="18" y="6"/>
                      <a:pt x="16" y="6"/>
                    </a:cubicBezTo>
                    <a:cubicBezTo>
                      <a:pt x="15" y="6"/>
                      <a:pt x="17" y="6"/>
                      <a:pt x="16" y="6"/>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0" name="Freeform 408"/>
              <p:cNvSpPr>
                <a:spLocks/>
              </p:cNvSpPr>
              <p:nvPr/>
            </p:nvSpPr>
            <p:spPr bwMode="auto">
              <a:xfrm>
                <a:off x="15999561" y="4111405"/>
                <a:ext cx="280256" cy="149721"/>
              </a:xfrm>
              <a:custGeom>
                <a:avLst/>
                <a:gdLst>
                  <a:gd name="T0" fmla="*/ 26 w 30"/>
                  <a:gd name="T1" fmla="*/ 10 h 16"/>
                  <a:gd name="T2" fmla="*/ 28 w 30"/>
                  <a:gd name="T3" fmla="*/ 7 h 16"/>
                  <a:gd name="T4" fmla="*/ 29 w 30"/>
                  <a:gd name="T5" fmla="*/ 5 h 16"/>
                  <a:gd name="T6" fmla="*/ 26 w 30"/>
                  <a:gd name="T7" fmla="*/ 3 h 16"/>
                  <a:gd name="T8" fmla="*/ 22 w 30"/>
                  <a:gd name="T9" fmla="*/ 3 h 16"/>
                  <a:gd name="T10" fmla="*/ 17 w 30"/>
                  <a:gd name="T11" fmla="*/ 4 h 16"/>
                  <a:gd name="T12" fmla="*/ 18 w 30"/>
                  <a:gd name="T13" fmla="*/ 1 h 16"/>
                  <a:gd name="T14" fmla="*/ 12 w 30"/>
                  <a:gd name="T15" fmla="*/ 1 h 16"/>
                  <a:gd name="T16" fmla="*/ 5 w 30"/>
                  <a:gd name="T17" fmla="*/ 4 h 16"/>
                  <a:gd name="T18" fmla="*/ 7 w 30"/>
                  <a:gd name="T19" fmla="*/ 4 h 16"/>
                  <a:gd name="T20" fmla="*/ 0 w 30"/>
                  <a:gd name="T21" fmla="*/ 8 h 16"/>
                  <a:gd name="T22" fmla="*/ 4 w 30"/>
                  <a:gd name="T23" fmla="*/ 9 h 16"/>
                  <a:gd name="T24" fmla="*/ 7 w 30"/>
                  <a:gd name="T25" fmla="*/ 12 h 16"/>
                  <a:gd name="T26" fmla="*/ 12 w 30"/>
                  <a:gd name="T27" fmla="*/ 13 h 16"/>
                  <a:gd name="T28" fmla="*/ 19 w 30"/>
                  <a:gd name="T29" fmla="*/ 16 h 16"/>
                  <a:gd name="T30" fmla="*/ 28 w 30"/>
                  <a:gd name="T31" fmla="*/ 15 h 16"/>
                  <a:gd name="T32" fmla="*/ 26 w 30"/>
                  <a:gd name="T33" fmla="*/ 10 h 16"/>
                  <a:gd name="T34" fmla="*/ 26 w 30"/>
                  <a:gd name="T35"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16">
                    <a:moveTo>
                      <a:pt x="26" y="10"/>
                    </a:moveTo>
                    <a:cubicBezTo>
                      <a:pt x="29" y="11"/>
                      <a:pt x="27" y="9"/>
                      <a:pt x="28" y="7"/>
                    </a:cubicBezTo>
                    <a:cubicBezTo>
                      <a:pt x="28" y="6"/>
                      <a:pt x="29" y="6"/>
                      <a:pt x="29" y="5"/>
                    </a:cubicBezTo>
                    <a:cubicBezTo>
                      <a:pt x="29" y="4"/>
                      <a:pt x="27" y="3"/>
                      <a:pt x="26" y="3"/>
                    </a:cubicBezTo>
                    <a:cubicBezTo>
                      <a:pt x="25" y="2"/>
                      <a:pt x="23" y="2"/>
                      <a:pt x="22" y="3"/>
                    </a:cubicBezTo>
                    <a:cubicBezTo>
                      <a:pt x="22" y="3"/>
                      <a:pt x="17" y="4"/>
                      <a:pt x="17" y="4"/>
                    </a:cubicBezTo>
                    <a:cubicBezTo>
                      <a:pt x="17" y="4"/>
                      <a:pt x="21" y="2"/>
                      <a:pt x="18" y="1"/>
                    </a:cubicBezTo>
                    <a:cubicBezTo>
                      <a:pt x="16" y="0"/>
                      <a:pt x="14" y="1"/>
                      <a:pt x="12" y="1"/>
                    </a:cubicBezTo>
                    <a:cubicBezTo>
                      <a:pt x="11" y="1"/>
                      <a:pt x="6" y="2"/>
                      <a:pt x="5" y="4"/>
                    </a:cubicBezTo>
                    <a:cubicBezTo>
                      <a:pt x="5" y="4"/>
                      <a:pt x="7" y="4"/>
                      <a:pt x="7" y="4"/>
                    </a:cubicBezTo>
                    <a:cubicBezTo>
                      <a:pt x="7" y="4"/>
                      <a:pt x="0" y="7"/>
                      <a:pt x="0" y="8"/>
                    </a:cubicBezTo>
                    <a:cubicBezTo>
                      <a:pt x="0" y="8"/>
                      <a:pt x="4" y="9"/>
                      <a:pt x="4" y="9"/>
                    </a:cubicBezTo>
                    <a:cubicBezTo>
                      <a:pt x="5" y="9"/>
                      <a:pt x="6" y="11"/>
                      <a:pt x="7" y="12"/>
                    </a:cubicBezTo>
                    <a:cubicBezTo>
                      <a:pt x="9" y="13"/>
                      <a:pt x="10" y="13"/>
                      <a:pt x="12" y="13"/>
                    </a:cubicBezTo>
                    <a:cubicBezTo>
                      <a:pt x="14" y="14"/>
                      <a:pt x="17" y="16"/>
                      <a:pt x="19" y="16"/>
                    </a:cubicBezTo>
                    <a:cubicBezTo>
                      <a:pt x="22" y="16"/>
                      <a:pt x="25" y="16"/>
                      <a:pt x="28" y="15"/>
                    </a:cubicBezTo>
                    <a:cubicBezTo>
                      <a:pt x="30" y="15"/>
                      <a:pt x="26" y="10"/>
                      <a:pt x="26" y="10"/>
                    </a:cubicBezTo>
                    <a:cubicBezTo>
                      <a:pt x="27" y="10"/>
                      <a:pt x="25" y="10"/>
                      <a:pt x="26" y="1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1" name="Freeform 409"/>
              <p:cNvSpPr>
                <a:spLocks/>
              </p:cNvSpPr>
              <p:nvPr/>
            </p:nvSpPr>
            <p:spPr bwMode="auto">
              <a:xfrm>
                <a:off x="15916758" y="4120960"/>
                <a:ext cx="140127" cy="47785"/>
              </a:xfrm>
              <a:custGeom>
                <a:avLst/>
                <a:gdLst>
                  <a:gd name="T0" fmla="*/ 9 w 15"/>
                  <a:gd name="T1" fmla="*/ 1 h 5"/>
                  <a:gd name="T2" fmla="*/ 4 w 15"/>
                  <a:gd name="T3" fmla="*/ 1 h 5"/>
                  <a:gd name="T4" fmla="*/ 0 w 15"/>
                  <a:gd name="T5" fmla="*/ 1 h 5"/>
                  <a:gd name="T6" fmla="*/ 1 w 15"/>
                  <a:gd name="T7" fmla="*/ 3 h 5"/>
                  <a:gd name="T8" fmla="*/ 6 w 15"/>
                  <a:gd name="T9" fmla="*/ 5 h 5"/>
                  <a:gd name="T10" fmla="*/ 9 w 15"/>
                  <a:gd name="T11" fmla="*/ 1 h 5"/>
                  <a:gd name="T12" fmla="*/ 9 w 15"/>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15" h="5">
                    <a:moveTo>
                      <a:pt x="9" y="1"/>
                    </a:moveTo>
                    <a:cubicBezTo>
                      <a:pt x="8" y="1"/>
                      <a:pt x="6" y="1"/>
                      <a:pt x="4" y="1"/>
                    </a:cubicBezTo>
                    <a:cubicBezTo>
                      <a:pt x="3" y="1"/>
                      <a:pt x="1" y="0"/>
                      <a:pt x="0" y="1"/>
                    </a:cubicBezTo>
                    <a:cubicBezTo>
                      <a:pt x="0" y="1"/>
                      <a:pt x="0" y="3"/>
                      <a:pt x="1" y="3"/>
                    </a:cubicBezTo>
                    <a:cubicBezTo>
                      <a:pt x="3" y="4"/>
                      <a:pt x="4" y="5"/>
                      <a:pt x="6" y="5"/>
                    </a:cubicBezTo>
                    <a:cubicBezTo>
                      <a:pt x="8" y="5"/>
                      <a:pt x="15" y="2"/>
                      <a:pt x="9" y="1"/>
                    </a:cubicBezTo>
                    <a:cubicBezTo>
                      <a:pt x="8" y="1"/>
                      <a:pt x="10" y="2"/>
                      <a:pt x="9" y="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2" name="Freeform 410"/>
              <p:cNvSpPr>
                <a:spLocks/>
              </p:cNvSpPr>
              <p:nvPr/>
            </p:nvSpPr>
            <p:spPr bwMode="auto">
              <a:xfrm>
                <a:off x="15942235" y="3990355"/>
                <a:ext cx="235667" cy="149721"/>
              </a:xfrm>
              <a:custGeom>
                <a:avLst/>
                <a:gdLst>
                  <a:gd name="T0" fmla="*/ 7 w 25"/>
                  <a:gd name="T1" fmla="*/ 15 h 16"/>
                  <a:gd name="T2" fmla="*/ 3 w 25"/>
                  <a:gd name="T3" fmla="*/ 13 h 16"/>
                  <a:gd name="T4" fmla="*/ 4 w 25"/>
                  <a:gd name="T5" fmla="*/ 12 h 16"/>
                  <a:gd name="T6" fmla="*/ 0 w 25"/>
                  <a:gd name="T7" fmla="*/ 12 h 16"/>
                  <a:gd name="T8" fmla="*/ 3 w 25"/>
                  <a:gd name="T9" fmla="*/ 11 h 16"/>
                  <a:gd name="T10" fmla="*/ 2 w 25"/>
                  <a:gd name="T11" fmla="*/ 10 h 16"/>
                  <a:gd name="T12" fmla="*/ 6 w 25"/>
                  <a:gd name="T13" fmla="*/ 6 h 16"/>
                  <a:gd name="T14" fmla="*/ 5 w 25"/>
                  <a:gd name="T15" fmla="*/ 6 h 16"/>
                  <a:gd name="T16" fmla="*/ 11 w 25"/>
                  <a:gd name="T17" fmla="*/ 3 h 16"/>
                  <a:gd name="T18" fmla="*/ 18 w 25"/>
                  <a:gd name="T19" fmla="*/ 0 h 16"/>
                  <a:gd name="T20" fmla="*/ 20 w 25"/>
                  <a:gd name="T21" fmla="*/ 4 h 16"/>
                  <a:gd name="T22" fmla="*/ 25 w 25"/>
                  <a:gd name="T23" fmla="*/ 7 h 16"/>
                  <a:gd name="T24" fmla="*/ 21 w 25"/>
                  <a:gd name="T25" fmla="*/ 9 h 16"/>
                  <a:gd name="T26" fmla="*/ 23 w 25"/>
                  <a:gd name="T27" fmla="*/ 12 h 16"/>
                  <a:gd name="T28" fmla="*/ 19 w 25"/>
                  <a:gd name="T29" fmla="*/ 13 h 16"/>
                  <a:gd name="T30" fmla="*/ 7 w 25"/>
                  <a:gd name="T31" fmla="*/ 15 h 16"/>
                  <a:gd name="T32" fmla="*/ 7 w 25"/>
                  <a:gd name="T33"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6">
                    <a:moveTo>
                      <a:pt x="7" y="15"/>
                    </a:moveTo>
                    <a:cubicBezTo>
                      <a:pt x="6" y="14"/>
                      <a:pt x="4" y="14"/>
                      <a:pt x="3" y="13"/>
                    </a:cubicBezTo>
                    <a:cubicBezTo>
                      <a:pt x="2" y="12"/>
                      <a:pt x="4" y="12"/>
                      <a:pt x="4" y="12"/>
                    </a:cubicBezTo>
                    <a:cubicBezTo>
                      <a:pt x="4" y="12"/>
                      <a:pt x="0" y="13"/>
                      <a:pt x="0" y="12"/>
                    </a:cubicBezTo>
                    <a:cubicBezTo>
                      <a:pt x="0" y="10"/>
                      <a:pt x="3" y="11"/>
                      <a:pt x="3" y="11"/>
                    </a:cubicBezTo>
                    <a:cubicBezTo>
                      <a:pt x="3" y="10"/>
                      <a:pt x="2" y="10"/>
                      <a:pt x="2" y="10"/>
                    </a:cubicBezTo>
                    <a:cubicBezTo>
                      <a:pt x="2" y="10"/>
                      <a:pt x="7" y="7"/>
                      <a:pt x="6" y="6"/>
                    </a:cubicBezTo>
                    <a:cubicBezTo>
                      <a:pt x="6" y="6"/>
                      <a:pt x="5" y="6"/>
                      <a:pt x="5" y="6"/>
                    </a:cubicBezTo>
                    <a:cubicBezTo>
                      <a:pt x="6" y="4"/>
                      <a:pt x="9" y="4"/>
                      <a:pt x="11" y="3"/>
                    </a:cubicBezTo>
                    <a:cubicBezTo>
                      <a:pt x="13" y="2"/>
                      <a:pt x="16" y="1"/>
                      <a:pt x="18" y="0"/>
                    </a:cubicBezTo>
                    <a:cubicBezTo>
                      <a:pt x="18" y="0"/>
                      <a:pt x="19" y="3"/>
                      <a:pt x="20" y="4"/>
                    </a:cubicBezTo>
                    <a:cubicBezTo>
                      <a:pt x="20" y="4"/>
                      <a:pt x="25" y="6"/>
                      <a:pt x="25" y="7"/>
                    </a:cubicBezTo>
                    <a:cubicBezTo>
                      <a:pt x="25" y="8"/>
                      <a:pt x="20" y="7"/>
                      <a:pt x="21" y="9"/>
                    </a:cubicBezTo>
                    <a:cubicBezTo>
                      <a:pt x="21" y="9"/>
                      <a:pt x="23" y="10"/>
                      <a:pt x="23" y="12"/>
                    </a:cubicBezTo>
                    <a:cubicBezTo>
                      <a:pt x="22" y="12"/>
                      <a:pt x="20" y="12"/>
                      <a:pt x="19" y="13"/>
                    </a:cubicBezTo>
                    <a:cubicBezTo>
                      <a:pt x="16" y="14"/>
                      <a:pt x="10" y="16"/>
                      <a:pt x="7" y="15"/>
                    </a:cubicBezTo>
                    <a:cubicBezTo>
                      <a:pt x="6" y="14"/>
                      <a:pt x="9" y="16"/>
                      <a:pt x="7" y="15"/>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3" name="Freeform 411"/>
              <p:cNvSpPr>
                <a:spLocks/>
              </p:cNvSpPr>
              <p:nvPr/>
            </p:nvSpPr>
            <p:spPr bwMode="auto">
              <a:xfrm>
                <a:off x="18426316" y="4579679"/>
                <a:ext cx="235667" cy="76452"/>
              </a:xfrm>
              <a:custGeom>
                <a:avLst/>
                <a:gdLst>
                  <a:gd name="T0" fmla="*/ 5 w 25"/>
                  <a:gd name="T1" fmla="*/ 3 h 8"/>
                  <a:gd name="T2" fmla="*/ 3 w 25"/>
                  <a:gd name="T3" fmla="*/ 1 h 8"/>
                  <a:gd name="T4" fmla="*/ 1 w 25"/>
                  <a:gd name="T5" fmla="*/ 2 h 8"/>
                  <a:gd name="T6" fmla="*/ 2 w 25"/>
                  <a:gd name="T7" fmla="*/ 4 h 8"/>
                  <a:gd name="T8" fmla="*/ 5 w 25"/>
                  <a:gd name="T9" fmla="*/ 6 h 8"/>
                  <a:gd name="T10" fmla="*/ 16 w 25"/>
                  <a:gd name="T11" fmla="*/ 8 h 8"/>
                  <a:gd name="T12" fmla="*/ 24 w 25"/>
                  <a:gd name="T13" fmla="*/ 5 h 8"/>
                  <a:gd name="T14" fmla="*/ 23 w 25"/>
                  <a:gd name="T15" fmla="*/ 6 h 8"/>
                  <a:gd name="T16" fmla="*/ 20 w 25"/>
                  <a:gd name="T17" fmla="*/ 4 h 8"/>
                  <a:gd name="T18" fmla="*/ 15 w 25"/>
                  <a:gd name="T19" fmla="*/ 4 h 8"/>
                  <a:gd name="T20" fmla="*/ 10 w 25"/>
                  <a:gd name="T21" fmla="*/ 2 h 8"/>
                  <a:gd name="T22" fmla="*/ 5 w 25"/>
                  <a:gd name="T23"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8">
                    <a:moveTo>
                      <a:pt x="5" y="3"/>
                    </a:moveTo>
                    <a:cubicBezTo>
                      <a:pt x="4" y="3"/>
                      <a:pt x="4" y="1"/>
                      <a:pt x="3" y="1"/>
                    </a:cubicBezTo>
                    <a:cubicBezTo>
                      <a:pt x="3" y="0"/>
                      <a:pt x="1" y="2"/>
                      <a:pt x="1" y="2"/>
                    </a:cubicBezTo>
                    <a:cubicBezTo>
                      <a:pt x="0" y="4"/>
                      <a:pt x="1" y="4"/>
                      <a:pt x="2" y="4"/>
                    </a:cubicBezTo>
                    <a:cubicBezTo>
                      <a:pt x="3" y="4"/>
                      <a:pt x="4" y="6"/>
                      <a:pt x="5" y="6"/>
                    </a:cubicBezTo>
                    <a:cubicBezTo>
                      <a:pt x="9" y="7"/>
                      <a:pt x="12" y="8"/>
                      <a:pt x="16" y="8"/>
                    </a:cubicBezTo>
                    <a:cubicBezTo>
                      <a:pt x="17" y="8"/>
                      <a:pt x="25" y="7"/>
                      <a:pt x="24" y="5"/>
                    </a:cubicBezTo>
                    <a:cubicBezTo>
                      <a:pt x="23" y="5"/>
                      <a:pt x="23" y="6"/>
                      <a:pt x="23" y="6"/>
                    </a:cubicBezTo>
                    <a:cubicBezTo>
                      <a:pt x="22" y="6"/>
                      <a:pt x="21" y="5"/>
                      <a:pt x="20" y="4"/>
                    </a:cubicBezTo>
                    <a:cubicBezTo>
                      <a:pt x="19" y="4"/>
                      <a:pt x="17" y="3"/>
                      <a:pt x="15" y="4"/>
                    </a:cubicBezTo>
                    <a:cubicBezTo>
                      <a:pt x="14" y="4"/>
                      <a:pt x="12" y="2"/>
                      <a:pt x="10" y="2"/>
                    </a:cubicBezTo>
                    <a:cubicBezTo>
                      <a:pt x="8" y="2"/>
                      <a:pt x="7" y="3"/>
                      <a:pt x="5" y="3"/>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4" name="Freeform 412"/>
              <p:cNvSpPr>
                <a:spLocks/>
              </p:cNvSpPr>
              <p:nvPr/>
            </p:nvSpPr>
            <p:spPr bwMode="auto">
              <a:xfrm>
                <a:off x="18126952" y="4729398"/>
                <a:ext cx="197453" cy="76452"/>
              </a:xfrm>
              <a:custGeom>
                <a:avLst/>
                <a:gdLst>
                  <a:gd name="T0" fmla="*/ 2 w 21"/>
                  <a:gd name="T1" fmla="*/ 6 h 8"/>
                  <a:gd name="T2" fmla="*/ 8 w 21"/>
                  <a:gd name="T3" fmla="*/ 6 h 8"/>
                  <a:gd name="T4" fmla="*/ 14 w 21"/>
                  <a:gd name="T5" fmla="*/ 8 h 8"/>
                  <a:gd name="T6" fmla="*/ 19 w 21"/>
                  <a:gd name="T7" fmla="*/ 7 h 8"/>
                  <a:gd name="T8" fmla="*/ 17 w 21"/>
                  <a:gd name="T9" fmla="*/ 4 h 8"/>
                  <a:gd name="T10" fmla="*/ 7 w 21"/>
                  <a:gd name="T11" fmla="*/ 2 h 8"/>
                  <a:gd name="T12" fmla="*/ 4 w 21"/>
                  <a:gd name="T13" fmla="*/ 5 h 8"/>
                  <a:gd name="T14" fmla="*/ 2 w 21"/>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8">
                    <a:moveTo>
                      <a:pt x="2" y="6"/>
                    </a:moveTo>
                    <a:cubicBezTo>
                      <a:pt x="5" y="6"/>
                      <a:pt x="6" y="6"/>
                      <a:pt x="8" y="6"/>
                    </a:cubicBezTo>
                    <a:cubicBezTo>
                      <a:pt x="10" y="7"/>
                      <a:pt x="12" y="7"/>
                      <a:pt x="14" y="8"/>
                    </a:cubicBezTo>
                    <a:cubicBezTo>
                      <a:pt x="16" y="8"/>
                      <a:pt x="18" y="8"/>
                      <a:pt x="19" y="7"/>
                    </a:cubicBezTo>
                    <a:cubicBezTo>
                      <a:pt x="21" y="6"/>
                      <a:pt x="18" y="5"/>
                      <a:pt x="17" y="4"/>
                    </a:cubicBezTo>
                    <a:cubicBezTo>
                      <a:pt x="14" y="2"/>
                      <a:pt x="11" y="0"/>
                      <a:pt x="7" y="2"/>
                    </a:cubicBezTo>
                    <a:cubicBezTo>
                      <a:pt x="5" y="3"/>
                      <a:pt x="5" y="4"/>
                      <a:pt x="4" y="5"/>
                    </a:cubicBezTo>
                    <a:cubicBezTo>
                      <a:pt x="3" y="5"/>
                      <a:pt x="0" y="6"/>
                      <a:pt x="2" y="6"/>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5" name="Freeform 413"/>
              <p:cNvSpPr>
                <a:spLocks/>
              </p:cNvSpPr>
              <p:nvPr/>
            </p:nvSpPr>
            <p:spPr bwMode="auto">
              <a:xfrm>
                <a:off x="18136507" y="4694361"/>
                <a:ext cx="76432" cy="44598"/>
              </a:xfrm>
              <a:custGeom>
                <a:avLst/>
                <a:gdLst>
                  <a:gd name="T0" fmla="*/ 3 w 8"/>
                  <a:gd name="T1" fmla="*/ 5 h 5"/>
                  <a:gd name="T2" fmla="*/ 4 w 8"/>
                  <a:gd name="T3" fmla="*/ 1 h 5"/>
                  <a:gd name="T4" fmla="*/ 3 w 8"/>
                  <a:gd name="T5" fmla="*/ 5 h 5"/>
                  <a:gd name="T6" fmla="*/ 3 w 8"/>
                  <a:gd name="T7" fmla="*/ 5 h 5"/>
                </a:gdLst>
                <a:ahLst/>
                <a:cxnLst>
                  <a:cxn ang="0">
                    <a:pos x="T0" y="T1"/>
                  </a:cxn>
                  <a:cxn ang="0">
                    <a:pos x="T2" y="T3"/>
                  </a:cxn>
                  <a:cxn ang="0">
                    <a:pos x="T4" y="T5"/>
                  </a:cxn>
                  <a:cxn ang="0">
                    <a:pos x="T6" y="T7"/>
                  </a:cxn>
                </a:cxnLst>
                <a:rect l="0" t="0" r="r" b="b"/>
                <a:pathLst>
                  <a:path w="8" h="5">
                    <a:moveTo>
                      <a:pt x="3" y="5"/>
                    </a:moveTo>
                    <a:cubicBezTo>
                      <a:pt x="0" y="5"/>
                      <a:pt x="1" y="0"/>
                      <a:pt x="4" y="1"/>
                    </a:cubicBezTo>
                    <a:cubicBezTo>
                      <a:pt x="8" y="2"/>
                      <a:pt x="6" y="4"/>
                      <a:pt x="3" y="5"/>
                    </a:cubicBezTo>
                    <a:cubicBezTo>
                      <a:pt x="1" y="5"/>
                      <a:pt x="5" y="5"/>
                      <a:pt x="3" y="5"/>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6" name="Freeform 414"/>
              <p:cNvSpPr>
                <a:spLocks/>
              </p:cNvSpPr>
              <p:nvPr/>
            </p:nvSpPr>
            <p:spPr bwMode="auto">
              <a:xfrm>
                <a:off x="17932683" y="4560566"/>
                <a:ext cx="28662" cy="47785"/>
              </a:xfrm>
              <a:custGeom>
                <a:avLst/>
                <a:gdLst>
                  <a:gd name="T0" fmla="*/ 1 w 3"/>
                  <a:gd name="T1" fmla="*/ 3 h 5"/>
                  <a:gd name="T2" fmla="*/ 3 w 3"/>
                  <a:gd name="T3" fmla="*/ 1 h 5"/>
                  <a:gd name="T4" fmla="*/ 1 w 3"/>
                  <a:gd name="T5" fmla="*/ 5 h 5"/>
                  <a:gd name="T6" fmla="*/ 1 w 3"/>
                  <a:gd name="T7" fmla="*/ 3 h 5"/>
                  <a:gd name="T8" fmla="*/ 1 w 3"/>
                  <a:gd name="T9" fmla="*/ 3 h 5"/>
                </a:gdLst>
                <a:ahLst/>
                <a:cxnLst>
                  <a:cxn ang="0">
                    <a:pos x="T0" y="T1"/>
                  </a:cxn>
                  <a:cxn ang="0">
                    <a:pos x="T2" y="T3"/>
                  </a:cxn>
                  <a:cxn ang="0">
                    <a:pos x="T4" y="T5"/>
                  </a:cxn>
                  <a:cxn ang="0">
                    <a:pos x="T6" y="T7"/>
                  </a:cxn>
                  <a:cxn ang="0">
                    <a:pos x="T8" y="T9"/>
                  </a:cxn>
                </a:cxnLst>
                <a:rect l="0" t="0" r="r" b="b"/>
                <a:pathLst>
                  <a:path w="3" h="5">
                    <a:moveTo>
                      <a:pt x="1" y="3"/>
                    </a:moveTo>
                    <a:cubicBezTo>
                      <a:pt x="0" y="2"/>
                      <a:pt x="2" y="0"/>
                      <a:pt x="3" y="1"/>
                    </a:cubicBezTo>
                    <a:cubicBezTo>
                      <a:pt x="3" y="2"/>
                      <a:pt x="2" y="5"/>
                      <a:pt x="1" y="5"/>
                    </a:cubicBezTo>
                    <a:cubicBezTo>
                      <a:pt x="1" y="5"/>
                      <a:pt x="1" y="3"/>
                      <a:pt x="1" y="3"/>
                    </a:cubicBezTo>
                    <a:cubicBezTo>
                      <a:pt x="0" y="2"/>
                      <a:pt x="1" y="3"/>
                      <a:pt x="1" y="3"/>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7" name="Freeform 415"/>
              <p:cNvSpPr>
                <a:spLocks/>
              </p:cNvSpPr>
              <p:nvPr/>
            </p:nvSpPr>
            <p:spPr bwMode="auto">
              <a:xfrm>
                <a:off x="17932683" y="4700729"/>
                <a:ext cx="38217" cy="47785"/>
              </a:xfrm>
              <a:custGeom>
                <a:avLst/>
                <a:gdLst>
                  <a:gd name="T0" fmla="*/ 4 w 4"/>
                  <a:gd name="T1" fmla="*/ 4 h 5"/>
                  <a:gd name="T2" fmla="*/ 0 w 4"/>
                  <a:gd name="T3" fmla="*/ 1 h 5"/>
                  <a:gd name="T4" fmla="*/ 4 w 4"/>
                  <a:gd name="T5" fmla="*/ 4 h 5"/>
                </a:gdLst>
                <a:ahLst/>
                <a:cxnLst>
                  <a:cxn ang="0">
                    <a:pos x="T0" y="T1"/>
                  </a:cxn>
                  <a:cxn ang="0">
                    <a:pos x="T2" y="T3"/>
                  </a:cxn>
                  <a:cxn ang="0">
                    <a:pos x="T4" y="T5"/>
                  </a:cxn>
                </a:cxnLst>
                <a:rect l="0" t="0" r="r" b="b"/>
                <a:pathLst>
                  <a:path w="4" h="5">
                    <a:moveTo>
                      <a:pt x="4" y="4"/>
                    </a:moveTo>
                    <a:cubicBezTo>
                      <a:pt x="4" y="3"/>
                      <a:pt x="1" y="0"/>
                      <a:pt x="0" y="1"/>
                    </a:cubicBezTo>
                    <a:cubicBezTo>
                      <a:pt x="0" y="1"/>
                      <a:pt x="3" y="5"/>
                      <a:pt x="4" y="4"/>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8" name="Freeform 416"/>
              <p:cNvSpPr>
                <a:spLocks/>
              </p:cNvSpPr>
              <p:nvPr/>
            </p:nvSpPr>
            <p:spPr bwMode="auto">
              <a:xfrm>
                <a:off x="17996378" y="4525526"/>
                <a:ext cx="394905" cy="149721"/>
              </a:xfrm>
              <a:custGeom>
                <a:avLst/>
                <a:gdLst>
                  <a:gd name="T0" fmla="*/ 34 w 42"/>
                  <a:gd name="T1" fmla="*/ 4 h 16"/>
                  <a:gd name="T2" fmla="*/ 29 w 42"/>
                  <a:gd name="T3" fmla="*/ 3 h 16"/>
                  <a:gd name="T4" fmla="*/ 23 w 42"/>
                  <a:gd name="T5" fmla="*/ 0 h 16"/>
                  <a:gd name="T6" fmla="*/ 22 w 42"/>
                  <a:gd name="T7" fmla="*/ 2 h 16"/>
                  <a:gd name="T8" fmla="*/ 20 w 42"/>
                  <a:gd name="T9" fmla="*/ 6 h 16"/>
                  <a:gd name="T10" fmla="*/ 11 w 42"/>
                  <a:gd name="T11" fmla="*/ 1 h 16"/>
                  <a:gd name="T12" fmla="*/ 4 w 42"/>
                  <a:gd name="T13" fmla="*/ 3 h 16"/>
                  <a:gd name="T14" fmla="*/ 2 w 42"/>
                  <a:gd name="T15" fmla="*/ 6 h 16"/>
                  <a:gd name="T16" fmla="*/ 1 w 42"/>
                  <a:gd name="T17" fmla="*/ 10 h 16"/>
                  <a:gd name="T18" fmla="*/ 9 w 42"/>
                  <a:gd name="T19" fmla="*/ 14 h 16"/>
                  <a:gd name="T20" fmla="*/ 13 w 42"/>
                  <a:gd name="T21" fmla="*/ 15 h 16"/>
                  <a:gd name="T22" fmla="*/ 15 w 42"/>
                  <a:gd name="T23" fmla="*/ 13 h 16"/>
                  <a:gd name="T24" fmla="*/ 16 w 42"/>
                  <a:gd name="T25" fmla="*/ 14 h 16"/>
                  <a:gd name="T26" fmla="*/ 18 w 42"/>
                  <a:gd name="T27" fmla="*/ 14 h 16"/>
                  <a:gd name="T28" fmla="*/ 25 w 42"/>
                  <a:gd name="T29" fmla="*/ 12 h 16"/>
                  <a:gd name="T30" fmla="*/ 28 w 42"/>
                  <a:gd name="T31" fmla="*/ 14 h 16"/>
                  <a:gd name="T32" fmla="*/ 34 w 42"/>
                  <a:gd name="T33" fmla="*/ 13 h 16"/>
                  <a:gd name="T34" fmla="*/ 33 w 42"/>
                  <a:gd name="T35" fmla="*/ 12 h 16"/>
                  <a:gd name="T36" fmla="*/ 37 w 42"/>
                  <a:gd name="T37" fmla="*/ 12 h 16"/>
                  <a:gd name="T38" fmla="*/ 39 w 42"/>
                  <a:gd name="T39" fmla="*/ 11 h 16"/>
                  <a:gd name="T40" fmla="*/ 40 w 42"/>
                  <a:gd name="T41" fmla="*/ 9 h 16"/>
                  <a:gd name="T42" fmla="*/ 39 w 42"/>
                  <a:gd name="T43" fmla="*/ 9 h 16"/>
                  <a:gd name="T44" fmla="*/ 42 w 42"/>
                  <a:gd name="T45" fmla="*/ 6 h 16"/>
                  <a:gd name="T46" fmla="*/ 34 w 42"/>
                  <a:gd name="T47" fmla="*/ 4 h 16"/>
                  <a:gd name="T48" fmla="*/ 34 w 42"/>
                  <a:gd name="T4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16">
                    <a:moveTo>
                      <a:pt x="34" y="4"/>
                    </a:moveTo>
                    <a:cubicBezTo>
                      <a:pt x="32" y="3"/>
                      <a:pt x="31" y="4"/>
                      <a:pt x="29" y="3"/>
                    </a:cubicBezTo>
                    <a:cubicBezTo>
                      <a:pt x="29" y="3"/>
                      <a:pt x="24" y="0"/>
                      <a:pt x="23" y="0"/>
                    </a:cubicBezTo>
                    <a:cubicBezTo>
                      <a:pt x="23" y="0"/>
                      <a:pt x="24" y="1"/>
                      <a:pt x="22" y="2"/>
                    </a:cubicBezTo>
                    <a:cubicBezTo>
                      <a:pt x="20" y="2"/>
                      <a:pt x="22" y="5"/>
                      <a:pt x="20" y="6"/>
                    </a:cubicBezTo>
                    <a:cubicBezTo>
                      <a:pt x="19" y="6"/>
                      <a:pt x="12" y="1"/>
                      <a:pt x="11" y="1"/>
                    </a:cubicBezTo>
                    <a:cubicBezTo>
                      <a:pt x="9" y="0"/>
                      <a:pt x="4" y="1"/>
                      <a:pt x="4" y="3"/>
                    </a:cubicBezTo>
                    <a:cubicBezTo>
                      <a:pt x="4" y="5"/>
                      <a:pt x="0" y="4"/>
                      <a:pt x="2" y="6"/>
                    </a:cubicBezTo>
                    <a:cubicBezTo>
                      <a:pt x="3" y="7"/>
                      <a:pt x="0" y="9"/>
                      <a:pt x="1" y="10"/>
                    </a:cubicBezTo>
                    <a:cubicBezTo>
                      <a:pt x="3" y="12"/>
                      <a:pt x="6" y="13"/>
                      <a:pt x="9" y="14"/>
                    </a:cubicBezTo>
                    <a:cubicBezTo>
                      <a:pt x="10" y="15"/>
                      <a:pt x="12" y="16"/>
                      <a:pt x="13" y="15"/>
                    </a:cubicBezTo>
                    <a:cubicBezTo>
                      <a:pt x="14" y="15"/>
                      <a:pt x="14" y="12"/>
                      <a:pt x="15" y="13"/>
                    </a:cubicBezTo>
                    <a:cubicBezTo>
                      <a:pt x="15" y="13"/>
                      <a:pt x="15" y="14"/>
                      <a:pt x="16" y="14"/>
                    </a:cubicBezTo>
                    <a:cubicBezTo>
                      <a:pt x="17" y="14"/>
                      <a:pt x="18" y="14"/>
                      <a:pt x="18" y="14"/>
                    </a:cubicBezTo>
                    <a:cubicBezTo>
                      <a:pt x="20" y="13"/>
                      <a:pt x="22" y="13"/>
                      <a:pt x="25" y="12"/>
                    </a:cubicBezTo>
                    <a:cubicBezTo>
                      <a:pt x="27" y="12"/>
                      <a:pt x="27" y="14"/>
                      <a:pt x="28" y="14"/>
                    </a:cubicBezTo>
                    <a:cubicBezTo>
                      <a:pt x="29" y="14"/>
                      <a:pt x="34" y="13"/>
                      <a:pt x="34" y="13"/>
                    </a:cubicBezTo>
                    <a:cubicBezTo>
                      <a:pt x="34" y="13"/>
                      <a:pt x="33" y="12"/>
                      <a:pt x="33" y="12"/>
                    </a:cubicBezTo>
                    <a:cubicBezTo>
                      <a:pt x="33" y="11"/>
                      <a:pt x="36" y="12"/>
                      <a:pt x="37" y="12"/>
                    </a:cubicBezTo>
                    <a:cubicBezTo>
                      <a:pt x="37" y="12"/>
                      <a:pt x="39" y="12"/>
                      <a:pt x="39" y="11"/>
                    </a:cubicBezTo>
                    <a:cubicBezTo>
                      <a:pt x="39" y="10"/>
                      <a:pt x="40" y="9"/>
                      <a:pt x="40" y="9"/>
                    </a:cubicBezTo>
                    <a:cubicBezTo>
                      <a:pt x="40" y="9"/>
                      <a:pt x="40" y="9"/>
                      <a:pt x="39" y="9"/>
                    </a:cubicBezTo>
                    <a:cubicBezTo>
                      <a:pt x="39" y="8"/>
                      <a:pt x="42" y="7"/>
                      <a:pt x="42" y="6"/>
                    </a:cubicBezTo>
                    <a:cubicBezTo>
                      <a:pt x="41" y="5"/>
                      <a:pt x="36" y="4"/>
                      <a:pt x="34" y="4"/>
                    </a:cubicBezTo>
                    <a:cubicBezTo>
                      <a:pt x="32" y="3"/>
                      <a:pt x="36" y="4"/>
                      <a:pt x="34" y="4"/>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9" name="Freeform 417"/>
              <p:cNvSpPr>
                <a:spLocks/>
              </p:cNvSpPr>
              <p:nvPr/>
            </p:nvSpPr>
            <p:spPr bwMode="auto">
              <a:xfrm>
                <a:off x="18222495" y="4570124"/>
                <a:ext cx="73248" cy="76452"/>
              </a:xfrm>
              <a:custGeom>
                <a:avLst/>
                <a:gdLst>
                  <a:gd name="T0" fmla="*/ 7 w 8"/>
                  <a:gd name="T1" fmla="*/ 6 h 8"/>
                  <a:gd name="T2" fmla="*/ 4 w 8"/>
                  <a:gd name="T3" fmla="*/ 0 h 8"/>
                  <a:gd name="T4" fmla="*/ 6 w 8"/>
                  <a:gd name="T5" fmla="*/ 2 h 8"/>
                  <a:gd name="T6" fmla="*/ 7 w 8"/>
                  <a:gd name="T7" fmla="*/ 6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7"/>
                      <a:pt x="0" y="1"/>
                      <a:pt x="4" y="0"/>
                    </a:cubicBezTo>
                    <a:cubicBezTo>
                      <a:pt x="5" y="0"/>
                      <a:pt x="8" y="0"/>
                      <a:pt x="6" y="2"/>
                    </a:cubicBezTo>
                    <a:cubicBezTo>
                      <a:pt x="3" y="4"/>
                      <a:pt x="7" y="4"/>
                      <a:pt x="7" y="6"/>
                    </a:cubicBezTo>
                    <a:cubicBezTo>
                      <a:pt x="6" y="8"/>
                      <a:pt x="7" y="5"/>
                      <a:pt x="7" y="6"/>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40" name="Freeform 418"/>
              <p:cNvSpPr>
                <a:spLocks/>
              </p:cNvSpPr>
              <p:nvPr/>
            </p:nvSpPr>
            <p:spPr bwMode="auto">
              <a:xfrm>
                <a:off x="19445425" y="5076623"/>
                <a:ext cx="101909" cy="57338"/>
              </a:xfrm>
              <a:custGeom>
                <a:avLst/>
                <a:gdLst>
                  <a:gd name="T0" fmla="*/ 3 w 11"/>
                  <a:gd name="T1" fmla="*/ 4 h 6"/>
                  <a:gd name="T2" fmla="*/ 1 w 11"/>
                  <a:gd name="T3" fmla="*/ 1 h 6"/>
                  <a:gd name="T4" fmla="*/ 6 w 11"/>
                  <a:gd name="T5" fmla="*/ 1 h 6"/>
                  <a:gd name="T6" fmla="*/ 3 w 11"/>
                  <a:gd name="T7" fmla="*/ 4 h 6"/>
                  <a:gd name="T8" fmla="*/ 3 w 11"/>
                  <a:gd name="T9" fmla="*/ 4 h 6"/>
                </a:gdLst>
                <a:ahLst/>
                <a:cxnLst>
                  <a:cxn ang="0">
                    <a:pos x="T0" y="T1"/>
                  </a:cxn>
                  <a:cxn ang="0">
                    <a:pos x="T2" y="T3"/>
                  </a:cxn>
                  <a:cxn ang="0">
                    <a:pos x="T4" y="T5"/>
                  </a:cxn>
                  <a:cxn ang="0">
                    <a:pos x="T6" y="T7"/>
                  </a:cxn>
                  <a:cxn ang="0">
                    <a:pos x="T8" y="T9"/>
                  </a:cxn>
                </a:cxnLst>
                <a:rect l="0" t="0" r="r" b="b"/>
                <a:pathLst>
                  <a:path w="11" h="6">
                    <a:moveTo>
                      <a:pt x="3" y="4"/>
                    </a:moveTo>
                    <a:cubicBezTo>
                      <a:pt x="1" y="3"/>
                      <a:pt x="0" y="3"/>
                      <a:pt x="1" y="1"/>
                    </a:cubicBezTo>
                    <a:cubicBezTo>
                      <a:pt x="2" y="0"/>
                      <a:pt x="4" y="1"/>
                      <a:pt x="6" y="1"/>
                    </a:cubicBezTo>
                    <a:cubicBezTo>
                      <a:pt x="11" y="2"/>
                      <a:pt x="6" y="6"/>
                      <a:pt x="3" y="4"/>
                    </a:cubicBezTo>
                    <a:cubicBezTo>
                      <a:pt x="2" y="3"/>
                      <a:pt x="4" y="5"/>
                      <a:pt x="3" y="4"/>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41" name="Freeform 419"/>
              <p:cNvSpPr>
                <a:spLocks/>
              </p:cNvSpPr>
              <p:nvPr/>
            </p:nvSpPr>
            <p:spPr bwMode="auto">
              <a:xfrm>
                <a:off x="19247970" y="5898496"/>
                <a:ext cx="57323" cy="47785"/>
              </a:xfrm>
              <a:custGeom>
                <a:avLst/>
                <a:gdLst>
                  <a:gd name="T0" fmla="*/ 5 w 6"/>
                  <a:gd name="T1" fmla="*/ 2 h 5"/>
                  <a:gd name="T2" fmla="*/ 5 w 6"/>
                  <a:gd name="T3" fmla="*/ 1 h 5"/>
                  <a:gd name="T4" fmla="*/ 2 w 6"/>
                  <a:gd name="T5" fmla="*/ 1 h 5"/>
                  <a:gd name="T6" fmla="*/ 1 w 6"/>
                  <a:gd name="T7" fmla="*/ 3 h 5"/>
                  <a:gd name="T8" fmla="*/ 0 w 6"/>
                  <a:gd name="T9" fmla="*/ 4 h 5"/>
                  <a:gd name="T10" fmla="*/ 5 w 6"/>
                  <a:gd name="T11" fmla="*/ 2 h 5"/>
                  <a:gd name="T12" fmla="*/ 5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5" y="2"/>
                    </a:moveTo>
                    <a:cubicBezTo>
                      <a:pt x="6" y="2"/>
                      <a:pt x="5" y="1"/>
                      <a:pt x="5" y="1"/>
                    </a:cubicBezTo>
                    <a:cubicBezTo>
                      <a:pt x="4" y="0"/>
                      <a:pt x="3" y="1"/>
                      <a:pt x="2" y="1"/>
                    </a:cubicBezTo>
                    <a:cubicBezTo>
                      <a:pt x="1" y="1"/>
                      <a:pt x="0" y="2"/>
                      <a:pt x="1" y="3"/>
                    </a:cubicBezTo>
                    <a:cubicBezTo>
                      <a:pt x="1" y="3"/>
                      <a:pt x="0" y="5"/>
                      <a:pt x="0" y="4"/>
                    </a:cubicBezTo>
                    <a:cubicBezTo>
                      <a:pt x="0" y="4"/>
                      <a:pt x="5" y="2"/>
                      <a:pt x="5" y="2"/>
                    </a:cubicBezTo>
                    <a:cubicBezTo>
                      <a:pt x="6" y="2"/>
                      <a:pt x="3" y="3"/>
                      <a:pt x="5" y="2"/>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42" name="Freeform 420"/>
              <p:cNvSpPr>
                <a:spLocks/>
              </p:cNvSpPr>
              <p:nvPr/>
            </p:nvSpPr>
            <p:spPr bwMode="auto">
              <a:xfrm>
                <a:off x="18005931" y="6172454"/>
                <a:ext cx="47770" cy="25484"/>
              </a:xfrm>
              <a:custGeom>
                <a:avLst/>
                <a:gdLst>
                  <a:gd name="T0" fmla="*/ 3 w 5"/>
                  <a:gd name="T1" fmla="*/ 3 h 3"/>
                  <a:gd name="T2" fmla="*/ 3 w 5"/>
                  <a:gd name="T3" fmla="*/ 0 h 3"/>
                  <a:gd name="T4" fmla="*/ 3 w 5"/>
                  <a:gd name="T5" fmla="*/ 3 h 3"/>
                </a:gdLst>
                <a:ahLst/>
                <a:cxnLst>
                  <a:cxn ang="0">
                    <a:pos x="T0" y="T1"/>
                  </a:cxn>
                  <a:cxn ang="0">
                    <a:pos x="T2" y="T3"/>
                  </a:cxn>
                  <a:cxn ang="0">
                    <a:pos x="T4" y="T5"/>
                  </a:cxn>
                </a:cxnLst>
                <a:rect l="0" t="0" r="r" b="b"/>
                <a:pathLst>
                  <a:path w="5" h="3">
                    <a:moveTo>
                      <a:pt x="3" y="3"/>
                    </a:moveTo>
                    <a:cubicBezTo>
                      <a:pt x="1" y="3"/>
                      <a:pt x="0" y="1"/>
                      <a:pt x="3" y="0"/>
                    </a:cubicBezTo>
                    <a:cubicBezTo>
                      <a:pt x="5" y="0"/>
                      <a:pt x="4" y="3"/>
                      <a:pt x="3" y="3"/>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43" name="Freeform 421"/>
              <p:cNvSpPr>
                <a:spLocks/>
              </p:cNvSpPr>
              <p:nvPr/>
            </p:nvSpPr>
            <p:spPr bwMode="auto">
              <a:xfrm>
                <a:off x="18846696" y="6452780"/>
                <a:ext cx="47770" cy="44598"/>
              </a:xfrm>
              <a:custGeom>
                <a:avLst/>
                <a:gdLst>
                  <a:gd name="T0" fmla="*/ 5 w 5"/>
                  <a:gd name="T1" fmla="*/ 1 h 5"/>
                  <a:gd name="T2" fmla="*/ 1 w 5"/>
                  <a:gd name="T3" fmla="*/ 5 h 5"/>
                  <a:gd name="T4" fmla="*/ 4 w 5"/>
                  <a:gd name="T5" fmla="*/ 3 h 5"/>
                  <a:gd name="T6" fmla="*/ 5 w 5"/>
                  <a:gd name="T7" fmla="*/ 1 h 5"/>
                </a:gdLst>
                <a:ahLst/>
                <a:cxnLst>
                  <a:cxn ang="0">
                    <a:pos x="T0" y="T1"/>
                  </a:cxn>
                  <a:cxn ang="0">
                    <a:pos x="T2" y="T3"/>
                  </a:cxn>
                  <a:cxn ang="0">
                    <a:pos x="T4" y="T5"/>
                  </a:cxn>
                  <a:cxn ang="0">
                    <a:pos x="T6" y="T7"/>
                  </a:cxn>
                </a:cxnLst>
                <a:rect l="0" t="0" r="r" b="b"/>
                <a:pathLst>
                  <a:path w="5" h="5">
                    <a:moveTo>
                      <a:pt x="5" y="1"/>
                    </a:moveTo>
                    <a:cubicBezTo>
                      <a:pt x="5" y="1"/>
                      <a:pt x="0" y="5"/>
                      <a:pt x="1" y="5"/>
                    </a:cubicBezTo>
                    <a:cubicBezTo>
                      <a:pt x="2" y="5"/>
                      <a:pt x="4" y="3"/>
                      <a:pt x="4" y="3"/>
                    </a:cubicBezTo>
                    <a:cubicBezTo>
                      <a:pt x="5" y="2"/>
                      <a:pt x="5" y="0"/>
                      <a:pt x="5" y="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44" name="Freeform 422"/>
              <p:cNvSpPr>
                <a:spLocks/>
              </p:cNvSpPr>
              <p:nvPr/>
            </p:nvSpPr>
            <p:spPr bwMode="auto">
              <a:xfrm>
                <a:off x="18818035" y="6526047"/>
                <a:ext cx="19109" cy="9556"/>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1" y="0"/>
                      <a:pt x="0" y="1"/>
                      <a:pt x="1" y="1"/>
                    </a:cubicBezTo>
                    <a:cubicBezTo>
                      <a:pt x="1" y="1"/>
                      <a:pt x="2" y="0"/>
                      <a:pt x="1" y="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45" name="Freeform 423"/>
              <p:cNvSpPr>
                <a:spLocks/>
              </p:cNvSpPr>
              <p:nvPr/>
            </p:nvSpPr>
            <p:spPr bwMode="auto">
              <a:xfrm>
                <a:off x="18687463" y="6675768"/>
                <a:ext cx="28662" cy="9556"/>
              </a:xfrm>
              <a:custGeom>
                <a:avLst/>
                <a:gdLst>
                  <a:gd name="T0" fmla="*/ 2 w 3"/>
                  <a:gd name="T1" fmla="*/ 0 h 1"/>
                  <a:gd name="T2" fmla="*/ 1 w 3"/>
                  <a:gd name="T3" fmla="*/ 1 h 1"/>
                  <a:gd name="T4" fmla="*/ 2 w 3"/>
                  <a:gd name="T5" fmla="*/ 0 h 1"/>
                </a:gdLst>
                <a:ahLst/>
                <a:cxnLst>
                  <a:cxn ang="0">
                    <a:pos x="T0" y="T1"/>
                  </a:cxn>
                  <a:cxn ang="0">
                    <a:pos x="T2" y="T3"/>
                  </a:cxn>
                  <a:cxn ang="0">
                    <a:pos x="T4" y="T5"/>
                  </a:cxn>
                </a:cxnLst>
                <a:rect l="0" t="0" r="r" b="b"/>
                <a:pathLst>
                  <a:path w="3" h="1">
                    <a:moveTo>
                      <a:pt x="2" y="0"/>
                    </a:moveTo>
                    <a:cubicBezTo>
                      <a:pt x="2" y="0"/>
                      <a:pt x="0" y="1"/>
                      <a:pt x="1" y="1"/>
                    </a:cubicBezTo>
                    <a:cubicBezTo>
                      <a:pt x="1" y="1"/>
                      <a:pt x="3" y="0"/>
                      <a:pt x="2" y="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46" name="Freeform 424"/>
              <p:cNvSpPr>
                <a:spLocks/>
              </p:cNvSpPr>
              <p:nvPr/>
            </p:nvSpPr>
            <p:spPr bwMode="auto">
              <a:xfrm>
                <a:off x="18575996" y="6723551"/>
                <a:ext cx="66879" cy="38227"/>
              </a:xfrm>
              <a:custGeom>
                <a:avLst/>
                <a:gdLst>
                  <a:gd name="T0" fmla="*/ 6 w 7"/>
                  <a:gd name="T1" fmla="*/ 0 h 4"/>
                  <a:gd name="T2" fmla="*/ 1 w 7"/>
                  <a:gd name="T3" fmla="*/ 3 h 4"/>
                  <a:gd name="T4" fmla="*/ 6 w 7"/>
                  <a:gd name="T5" fmla="*/ 0 h 4"/>
                </a:gdLst>
                <a:ahLst/>
                <a:cxnLst>
                  <a:cxn ang="0">
                    <a:pos x="T0" y="T1"/>
                  </a:cxn>
                  <a:cxn ang="0">
                    <a:pos x="T2" y="T3"/>
                  </a:cxn>
                  <a:cxn ang="0">
                    <a:pos x="T4" y="T5"/>
                  </a:cxn>
                </a:cxnLst>
                <a:rect l="0" t="0" r="r" b="b"/>
                <a:pathLst>
                  <a:path w="7" h="4">
                    <a:moveTo>
                      <a:pt x="6" y="0"/>
                    </a:moveTo>
                    <a:cubicBezTo>
                      <a:pt x="5" y="0"/>
                      <a:pt x="0" y="2"/>
                      <a:pt x="1" y="3"/>
                    </a:cubicBezTo>
                    <a:cubicBezTo>
                      <a:pt x="2" y="4"/>
                      <a:pt x="7" y="0"/>
                      <a:pt x="6" y="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47" name="Freeform 425"/>
              <p:cNvSpPr>
                <a:spLocks/>
              </p:cNvSpPr>
              <p:nvPr/>
            </p:nvSpPr>
            <p:spPr bwMode="auto">
              <a:xfrm>
                <a:off x="18502748" y="6761778"/>
                <a:ext cx="54139" cy="35042"/>
              </a:xfrm>
              <a:custGeom>
                <a:avLst/>
                <a:gdLst>
                  <a:gd name="T0" fmla="*/ 5 w 6"/>
                  <a:gd name="T1" fmla="*/ 0 h 4"/>
                  <a:gd name="T2" fmla="*/ 1 w 6"/>
                  <a:gd name="T3" fmla="*/ 3 h 4"/>
                  <a:gd name="T4" fmla="*/ 5 w 6"/>
                  <a:gd name="T5" fmla="*/ 0 h 4"/>
                  <a:gd name="T6" fmla="*/ 5 w 6"/>
                  <a:gd name="T7" fmla="*/ 0 h 4"/>
                </a:gdLst>
                <a:ahLst/>
                <a:cxnLst>
                  <a:cxn ang="0">
                    <a:pos x="T0" y="T1"/>
                  </a:cxn>
                  <a:cxn ang="0">
                    <a:pos x="T2" y="T3"/>
                  </a:cxn>
                  <a:cxn ang="0">
                    <a:pos x="T4" y="T5"/>
                  </a:cxn>
                  <a:cxn ang="0">
                    <a:pos x="T6" y="T7"/>
                  </a:cxn>
                </a:cxnLst>
                <a:rect l="0" t="0" r="r" b="b"/>
                <a:pathLst>
                  <a:path w="6" h="4">
                    <a:moveTo>
                      <a:pt x="5" y="0"/>
                    </a:moveTo>
                    <a:cubicBezTo>
                      <a:pt x="5" y="0"/>
                      <a:pt x="0" y="2"/>
                      <a:pt x="1" y="3"/>
                    </a:cubicBezTo>
                    <a:cubicBezTo>
                      <a:pt x="2" y="4"/>
                      <a:pt x="5" y="0"/>
                      <a:pt x="5" y="0"/>
                    </a:cubicBezTo>
                    <a:cubicBezTo>
                      <a:pt x="5" y="0"/>
                      <a:pt x="6" y="0"/>
                      <a:pt x="5" y="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48" name="Freeform 426"/>
              <p:cNvSpPr>
                <a:spLocks/>
              </p:cNvSpPr>
              <p:nvPr/>
            </p:nvSpPr>
            <p:spPr bwMode="auto">
              <a:xfrm>
                <a:off x="18454978" y="6790447"/>
                <a:ext cx="47770" cy="44598"/>
              </a:xfrm>
              <a:custGeom>
                <a:avLst/>
                <a:gdLst>
                  <a:gd name="T0" fmla="*/ 4 w 5"/>
                  <a:gd name="T1" fmla="*/ 0 h 5"/>
                  <a:gd name="T2" fmla="*/ 0 w 5"/>
                  <a:gd name="T3" fmla="*/ 4 h 5"/>
                  <a:gd name="T4" fmla="*/ 4 w 5"/>
                  <a:gd name="T5" fmla="*/ 0 h 5"/>
                  <a:gd name="T6" fmla="*/ 4 w 5"/>
                  <a:gd name="T7" fmla="*/ 0 h 5"/>
                </a:gdLst>
                <a:ahLst/>
                <a:cxnLst>
                  <a:cxn ang="0">
                    <a:pos x="T0" y="T1"/>
                  </a:cxn>
                  <a:cxn ang="0">
                    <a:pos x="T2" y="T3"/>
                  </a:cxn>
                  <a:cxn ang="0">
                    <a:pos x="T4" y="T5"/>
                  </a:cxn>
                  <a:cxn ang="0">
                    <a:pos x="T6" y="T7"/>
                  </a:cxn>
                </a:cxnLst>
                <a:rect l="0" t="0" r="r" b="b"/>
                <a:pathLst>
                  <a:path w="5" h="5">
                    <a:moveTo>
                      <a:pt x="4" y="0"/>
                    </a:moveTo>
                    <a:cubicBezTo>
                      <a:pt x="4" y="0"/>
                      <a:pt x="0" y="4"/>
                      <a:pt x="0" y="4"/>
                    </a:cubicBezTo>
                    <a:cubicBezTo>
                      <a:pt x="2" y="5"/>
                      <a:pt x="4" y="0"/>
                      <a:pt x="4" y="0"/>
                    </a:cubicBezTo>
                    <a:cubicBezTo>
                      <a:pt x="4" y="0"/>
                      <a:pt x="5" y="0"/>
                      <a:pt x="4" y="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49" name="Freeform 427"/>
              <p:cNvSpPr>
                <a:spLocks/>
              </p:cNvSpPr>
              <p:nvPr/>
            </p:nvSpPr>
            <p:spPr bwMode="auto">
              <a:xfrm>
                <a:off x="18445422" y="6854158"/>
                <a:ext cx="9553" cy="9556"/>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1" y="1"/>
                    </a:cubicBezTo>
                    <a:cubicBezTo>
                      <a:pt x="1" y="1"/>
                      <a:pt x="1" y="0"/>
                      <a:pt x="1" y="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50" name="Freeform 428"/>
              <p:cNvSpPr>
                <a:spLocks/>
              </p:cNvSpPr>
              <p:nvPr/>
            </p:nvSpPr>
            <p:spPr bwMode="auto">
              <a:xfrm>
                <a:off x="18397652" y="6815931"/>
                <a:ext cx="47770" cy="38227"/>
              </a:xfrm>
              <a:custGeom>
                <a:avLst/>
                <a:gdLst>
                  <a:gd name="T0" fmla="*/ 4 w 5"/>
                  <a:gd name="T1" fmla="*/ 1 h 4"/>
                  <a:gd name="T2" fmla="*/ 0 w 5"/>
                  <a:gd name="T3" fmla="*/ 4 h 4"/>
                  <a:gd name="T4" fmla="*/ 4 w 5"/>
                  <a:gd name="T5" fmla="*/ 1 h 4"/>
                  <a:gd name="T6" fmla="*/ 4 w 5"/>
                  <a:gd name="T7" fmla="*/ 1 h 4"/>
                </a:gdLst>
                <a:ahLst/>
                <a:cxnLst>
                  <a:cxn ang="0">
                    <a:pos x="T0" y="T1"/>
                  </a:cxn>
                  <a:cxn ang="0">
                    <a:pos x="T2" y="T3"/>
                  </a:cxn>
                  <a:cxn ang="0">
                    <a:pos x="T4" y="T5"/>
                  </a:cxn>
                  <a:cxn ang="0">
                    <a:pos x="T6" y="T7"/>
                  </a:cxn>
                </a:cxnLst>
                <a:rect l="0" t="0" r="r" b="b"/>
                <a:pathLst>
                  <a:path w="5" h="4">
                    <a:moveTo>
                      <a:pt x="4" y="1"/>
                    </a:moveTo>
                    <a:cubicBezTo>
                      <a:pt x="2" y="2"/>
                      <a:pt x="0" y="3"/>
                      <a:pt x="0" y="4"/>
                    </a:cubicBezTo>
                    <a:cubicBezTo>
                      <a:pt x="0" y="4"/>
                      <a:pt x="4" y="1"/>
                      <a:pt x="4" y="1"/>
                    </a:cubicBezTo>
                    <a:cubicBezTo>
                      <a:pt x="3" y="1"/>
                      <a:pt x="5" y="0"/>
                      <a:pt x="4" y="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51" name="Freeform 429"/>
              <p:cNvSpPr>
                <a:spLocks/>
              </p:cNvSpPr>
              <p:nvPr/>
            </p:nvSpPr>
            <p:spPr bwMode="auto">
              <a:xfrm>
                <a:off x="18053701" y="7163156"/>
                <a:ext cx="19109" cy="28669"/>
              </a:xfrm>
              <a:custGeom>
                <a:avLst/>
                <a:gdLst>
                  <a:gd name="T0" fmla="*/ 1 w 2"/>
                  <a:gd name="T1" fmla="*/ 0 h 3"/>
                  <a:gd name="T2" fmla="*/ 1 w 2"/>
                  <a:gd name="T3" fmla="*/ 3 h 3"/>
                  <a:gd name="T4" fmla="*/ 1 w 2"/>
                  <a:gd name="T5" fmla="*/ 0 h 3"/>
                </a:gdLst>
                <a:ahLst/>
                <a:cxnLst>
                  <a:cxn ang="0">
                    <a:pos x="T0" y="T1"/>
                  </a:cxn>
                  <a:cxn ang="0">
                    <a:pos x="T2" y="T3"/>
                  </a:cxn>
                  <a:cxn ang="0">
                    <a:pos x="T4" y="T5"/>
                  </a:cxn>
                </a:cxnLst>
                <a:rect l="0" t="0" r="r" b="b"/>
                <a:pathLst>
                  <a:path w="2" h="3">
                    <a:moveTo>
                      <a:pt x="1" y="0"/>
                    </a:moveTo>
                    <a:cubicBezTo>
                      <a:pt x="1" y="0"/>
                      <a:pt x="0" y="3"/>
                      <a:pt x="1" y="3"/>
                    </a:cubicBezTo>
                    <a:cubicBezTo>
                      <a:pt x="2" y="3"/>
                      <a:pt x="2" y="0"/>
                      <a:pt x="1" y="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grpSp>
            <p:nvGrpSpPr>
              <p:cNvPr id="52" name="Group 447"/>
              <p:cNvGrpSpPr/>
              <p:nvPr/>
            </p:nvGrpSpPr>
            <p:grpSpPr>
              <a:xfrm>
                <a:off x="17709756" y="6761778"/>
                <a:ext cx="697449" cy="662593"/>
                <a:chOff x="5961121" y="2686387"/>
                <a:chExt cx="288233" cy="273757"/>
              </a:xfrm>
              <a:grpFill/>
            </p:grpSpPr>
            <p:sp>
              <p:nvSpPr>
                <p:cNvPr id="417" name="Freeform 430"/>
                <p:cNvSpPr>
                  <a:spLocks/>
                </p:cNvSpPr>
                <p:nvPr/>
              </p:nvSpPr>
              <p:spPr bwMode="auto">
                <a:xfrm>
                  <a:off x="6130902" y="2686387"/>
                  <a:ext cx="118452" cy="100026"/>
                </a:xfrm>
                <a:custGeom>
                  <a:avLst/>
                  <a:gdLst>
                    <a:gd name="T0" fmla="*/ 28 w 31"/>
                    <a:gd name="T1" fmla="*/ 10 h 26"/>
                    <a:gd name="T2" fmla="*/ 29 w 31"/>
                    <a:gd name="T3" fmla="*/ 7 h 26"/>
                    <a:gd name="T4" fmla="*/ 27 w 31"/>
                    <a:gd name="T5" fmla="*/ 10 h 26"/>
                    <a:gd name="T6" fmla="*/ 20 w 31"/>
                    <a:gd name="T7" fmla="*/ 8 h 26"/>
                    <a:gd name="T8" fmla="*/ 11 w 31"/>
                    <a:gd name="T9" fmla="*/ 1 h 26"/>
                    <a:gd name="T10" fmla="*/ 11 w 31"/>
                    <a:gd name="T11" fmla="*/ 5 h 26"/>
                    <a:gd name="T12" fmla="*/ 9 w 31"/>
                    <a:gd name="T13" fmla="*/ 11 h 26"/>
                    <a:gd name="T14" fmla="*/ 7 w 31"/>
                    <a:gd name="T15" fmla="*/ 14 h 26"/>
                    <a:gd name="T16" fmla="*/ 4 w 31"/>
                    <a:gd name="T17" fmla="*/ 14 h 26"/>
                    <a:gd name="T18" fmla="*/ 5 w 31"/>
                    <a:gd name="T19" fmla="*/ 16 h 26"/>
                    <a:gd name="T20" fmla="*/ 1 w 31"/>
                    <a:gd name="T21" fmla="*/ 18 h 26"/>
                    <a:gd name="T22" fmla="*/ 2 w 31"/>
                    <a:gd name="T23" fmla="*/ 23 h 26"/>
                    <a:gd name="T24" fmla="*/ 4 w 31"/>
                    <a:gd name="T25" fmla="*/ 25 h 26"/>
                    <a:gd name="T26" fmla="*/ 6 w 31"/>
                    <a:gd name="T27" fmla="*/ 23 h 26"/>
                    <a:gd name="T28" fmla="*/ 7 w 31"/>
                    <a:gd name="T29" fmla="*/ 23 h 26"/>
                    <a:gd name="T30" fmla="*/ 4 w 31"/>
                    <a:gd name="T31" fmla="*/ 20 h 26"/>
                    <a:gd name="T32" fmla="*/ 7 w 31"/>
                    <a:gd name="T33" fmla="*/ 19 h 26"/>
                    <a:gd name="T34" fmla="*/ 12 w 31"/>
                    <a:gd name="T35" fmla="*/ 18 h 26"/>
                    <a:gd name="T36" fmla="*/ 17 w 31"/>
                    <a:gd name="T37" fmla="*/ 21 h 26"/>
                    <a:gd name="T38" fmla="*/ 21 w 31"/>
                    <a:gd name="T39" fmla="*/ 16 h 26"/>
                    <a:gd name="T40" fmla="*/ 31 w 31"/>
                    <a:gd name="T41" fmla="*/ 14 h 26"/>
                    <a:gd name="T42" fmla="*/ 29 w 31"/>
                    <a:gd name="T43" fmla="*/ 12 h 26"/>
                    <a:gd name="T44" fmla="*/ 28 w 31"/>
                    <a:gd name="T45" fmla="*/ 10 h 26"/>
                    <a:gd name="T46" fmla="*/ 28 w 31"/>
                    <a:gd name="T4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26">
                      <a:moveTo>
                        <a:pt x="28" y="10"/>
                      </a:moveTo>
                      <a:cubicBezTo>
                        <a:pt x="28" y="10"/>
                        <a:pt x="29" y="8"/>
                        <a:pt x="29" y="7"/>
                      </a:cubicBezTo>
                      <a:cubicBezTo>
                        <a:pt x="29" y="8"/>
                        <a:pt x="27" y="10"/>
                        <a:pt x="27" y="10"/>
                      </a:cubicBezTo>
                      <a:cubicBezTo>
                        <a:pt x="25" y="10"/>
                        <a:pt x="21" y="9"/>
                        <a:pt x="20" y="8"/>
                      </a:cubicBezTo>
                      <a:cubicBezTo>
                        <a:pt x="17" y="7"/>
                        <a:pt x="15" y="2"/>
                        <a:pt x="11" y="1"/>
                      </a:cubicBezTo>
                      <a:cubicBezTo>
                        <a:pt x="9" y="0"/>
                        <a:pt x="10" y="4"/>
                        <a:pt x="11" y="5"/>
                      </a:cubicBezTo>
                      <a:cubicBezTo>
                        <a:pt x="11" y="7"/>
                        <a:pt x="10" y="9"/>
                        <a:pt x="9" y="11"/>
                      </a:cubicBezTo>
                      <a:cubicBezTo>
                        <a:pt x="8" y="12"/>
                        <a:pt x="10" y="15"/>
                        <a:pt x="7" y="14"/>
                      </a:cubicBezTo>
                      <a:cubicBezTo>
                        <a:pt x="7" y="14"/>
                        <a:pt x="5" y="13"/>
                        <a:pt x="4" y="14"/>
                      </a:cubicBezTo>
                      <a:cubicBezTo>
                        <a:pt x="4" y="15"/>
                        <a:pt x="5" y="16"/>
                        <a:pt x="5" y="16"/>
                      </a:cubicBezTo>
                      <a:cubicBezTo>
                        <a:pt x="5" y="16"/>
                        <a:pt x="2" y="18"/>
                        <a:pt x="1" y="18"/>
                      </a:cubicBezTo>
                      <a:cubicBezTo>
                        <a:pt x="0" y="20"/>
                        <a:pt x="3" y="21"/>
                        <a:pt x="2" y="23"/>
                      </a:cubicBezTo>
                      <a:cubicBezTo>
                        <a:pt x="1" y="24"/>
                        <a:pt x="3" y="26"/>
                        <a:pt x="4" y="25"/>
                      </a:cubicBezTo>
                      <a:cubicBezTo>
                        <a:pt x="5" y="24"/>
                        <a:pt x="5" y="23"/>
                        <a:pt x="6" y="23"/>
                      </a:cubicBezTo>
                      <a:cubicBezTo>
                        <a:pt x="6" y="23"/>
                        <a:pt x="7" y="24"/>
                        <a:pt x="7" y="23"/>
                      </a:cubicBezTo>
                      <a:cubicBezTo>
                        <a:pt x="7" y="22"/>
                        <a:pt x="5" y="21"/>
                        <a:pt x="4" y="20"/>
                      </a:cubicBezTo>
                      <a:cubicBezTo>
                        <a:pt x="3" y="18"/>
                        <a:pt x="7" y="19"/>
                        <a:pt x="7" y="19"/>
                      </a:cubicBezTo>
                      <a:cubicBezTo>
                        <a:pt x="9" y="19"/>
                        <a:pt x="10" y="17"/>
                        <a:pt x="12" y="18"/>
                      </a:cubicBezTo>
                      <a:cubicBezTo>
                        <a:pt x="14" y="19"/>
                        <a:pt x="15" y="20"/>
                        <a:pt x="17" y="21"/>
                      </a:cubicBezTo>
                      <a:cubicBezTo>
                        <a:pt x="20" y="23"/>
                        <a:pt x="19" y="17"/>
                        <a:pt x="21" y="16"/>
                      </a:cubicBezTo>
                      <a:cubicBezTo>
                        <a:pt x="21" y="16"/>
                        <a:pt x="31" y="16"/>
                        <a:pt x="31" y="14"/>
                      </a:cubicBezTo>
                      <a:cubicBezTo>
                        <a:pt x="30" y="13"/>
                        <a:pt x="27" y="15"/>
                        <a:pt x="29" y="12"/>
                      </a:cubicBezTo>
                      <a:cubicBezTo>
                        <a:pt x="30" y="11"/>
                        <a:pt x="27" y="12"/>
                        <a:pt x="28" y="10"/>
                      </a:cubicBezTo>
                      <a:cubicBezTo>
                        <a:pt x="29" y="7"/>
                        <a:pt x="28" y="11"/>
                        <a:pt x="28" y="10"/>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418" name="Freeform 431"/>
                <p:cNvSpPr>
                  <a:spLocks/>
                </p:cNvSpPr>
                <p:nvPr/>
              </p:nvSpPr>
              <p:spPr bwMode="auto">
                <a:xfrm>
                  <a:off x="5961121" y="2778517"/>
                  <a:ext cx="215847" cy="181627"/>
                </a:xfrm>
                <a:custGeom>
                  <a:avLst/>
                  <a:gdLst>
                    <a:gd name="T0" fmla="*/ 52 w 56"/>
                    <a:gd name="T1" fmla="*/ 1 h 47"/>
                    <a:gd name="T2" fmla="*/ 51 w 56"/>
                    <a:gd name="T3" fmla="*/ 1 h 47"/>
                    <a:gd name="T4" fmla="*/ 52 w 56"/>
                    <a:gd name="T5" fmla="*/ 3 h 47"/>
                    <a:gd name="T6" fmla="*/ 49 w 56"/>
                    <a:gd name="T7" fmla="*/ 3 h 47"/>
                    <a:gd name="T8" fmla="*/ 47 w 56"/>
                    <a:gd name="T9" fmla="*/ 5 h 47"/>
                    <a:gd name="T10" fmla="*/ 45 w 56"/>
                    <a:gd name="T11" fmla="*/ 6 h 47"/>
                    <a:gd name="T12" fmla="*/ 46 w 56"/>
                    <a:gd name="T13" fmla="*/ 7 h 47"/>
                    <a:gd name="T14" fmla="*/ 46 w 56"/>
                    <a:gd name="T15" fmla="*/ 10 h 47"/>
                    <a:gd name="T16" fmla="*/ 46 w 56"/>
                    <a:gd name="T17" fmla="*/ 13 h 47"/>
                    <a:gd name="T18" fmla="*/ 41 w 56"/>
                    <a:gd name="T19" fmla="*/ 22 h 47"/>
                    <a:gd name="T20" fmla="*/ 36 w 56"/>
                    <a:gd name="T21" fmla="*/ 27 h 47"/>
                    <a:gd name="T22" fmla="*/ 31 w 56"/>
                    <a:gd name="T23" fmla="*/ 27 h 47"/>
                    <a:gd name="T24" fmla="*/ 32 w 56"/>
                    <a:gd name="T25" fmla="*/ 24 h 47"/>
                    <a:gd name="T26" fmla="*/ 30 w 56"/>
                    <a:gd name="T27" fmla="*/ 25 h 47"/>
                    <a:gd name="T28" fmla="*/ 29 w 56"/>
                    <a:gd name="T29" fmla="*/ 27 h 47"/>
                    <a:gd name="T30" fmla="*/ 25 w 56"/>
                    <a:gd name="T31" fmla="*/ 33 h 47"/>
                    <a:gd name="T32" fmla="*/ 25 w 56"/>
                    <a:gd name="T33" fmla="*/ 34 h 47"/>
                    <a:gd name="T34" fmla="*/ 23 w 56"/>
                    <a:gd name="T35" fmla="*/ 36 h 47"/>
                    <a:gd name="T36" fmla="*/ 21 w 56"/>
                    <a:gd name="T37" fmla="*/ 35 h 47"/>
                    <a:gd name="T38" fmla="*/ 17 w 56"/>
                    <a:gd name="T39" fmla="*/ 35 h 47"/>
                    <a:gd name="T40" fmla="*/ 9 w 56"/>
                    <a:gd name="T41" fmla="*/ 36 h 47"/>
                    <a:gd name="T42" fmla="*/ 2 w 56"/>
                    <a:gd name="T43" fmla="*/ 42 h 47"/>
                    <a:gd name="T44" fmla="*/ 1 w 56"/>
                    <a:gd name="T45" fmla="*/ 44 h 47"/>
                    <a:gd name="T46" fmla="*/ 3 w 56"/>
                    <a:gd name="T47" fmla="*/ 43 h 47"/>
                    <a:gd name="T48" fmla="*/ 5 w 56"/>
                    <a:gd name="T49" fmla="*/ 44 h 47"/>
                    <a:gd name="T50" fmla="*/ 22 w 56"/>
                    <a:gd name="T51" fmla="*/ 40 h 47"/>
                    <a:gd name="T52" fmla="*/ 21 w 56"/>
                    <a:gd name="T53" fmla="*/ 43 h 47"/>
                    <a:gd name="T54" fmla="*/ 24 w 56"/>
                    <a:gd name="T55" fmla="*/ 47 h 47"/>
                    <a:gd name="T56" fmla="*/ 27 w 56"/>
                    <a:gd name="T57" fmla="*/ 44 h 47"/>
                    <a:gd name="T58" fmla="*/ 30 w 56"/>
                    <a:gd name="T59" fmla="*/ 43 h 47"/>
                    <a:gd name="T60" fmla="*/ 31 w 56"/>
                    <a:gd name="T61" fmla="*/ 40 h 47"/>
                    <a:gd name="T62" fmla="*/ 38 w 56"/>
                    <a:gd name="T63" fmla="*/ 39 h 47"/>
                    <a:gd name="T64" fmla="*/ 41 w 56"/>
                    <a:gd name="T65" fmla="*/ 40 h 47"/>
                    <a:gd name="T66" fmla="*/ 43 w 56"/>
                    <a:gd name="T67" fmla="*/ 37 h 47"/>
                    <a:gd name="T68" fmla="*/ 45 w 56"/>
                    <a:gd name="T69" fmla="*/ 35 h 47"/>
                    <a:gd name="T70" fmla="*/ 46 w 56"/>
                    <a:gd name="T71" fmla="*/ 38 h 47"/>
                    <a:gd name="T72" fmla="*/ 48 w 56"/>
                    <a:gd name="T73" fmla="*/ 37 h 47"/>
                    <a:gd name="T74" fmla="*/ 49 w 56"/>
                    <a:gd name="T75" fmla="*/ 35 h 47"/>
                    <a:gd name="T76" fmla="*/ 49 w 56"/>
                    <a:gd name="T77" fmla="*/ 32 h 47"/>
                    <a:gd name="T78" fmla="*/ 51 w 56"/>
                    <a:gd name="T79" fmla="*/ 26 h 47"/>
                    <a:gd name="T80" fmla="*/ 51 w 56"/>
                    <a:gd name="T81" fmla="*/ 19 h 47"/>
                    <a:gd name="T82" fmla="*/ 53 w 56"/>
                    <a:gd name="T83" fmla="*/ 19 h 47"/>
                    <a:gd name="T84" fmla="*/ 55 w 56"/>
                    <a:gd name="T85" fmla="*/ 17 h 47"/>
                    <a:gd name="T86" fmla="*/ 55 w 56"/>
                    <a:gd name="T87" fmla="*/ 9 h 47"/>
                    <a:gd name="T88" fmla="*/ 52 w 56"/>
                    <a:gd name="T89" fmla="*/ 1 h 47"/>
                    <a:gd name="T90" fmla="*/ 52 w 56"/>
                    <a:gd name="T91"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 h="47">
                      <a:moveTo>
                        <a:pt x="52" y="1"/>
                      </a:moveTo>
                      <a:cubicBezTo>
                        <a:pt x="51" y="1"/>
                        <a:pt x="51" y="0"/>
                        <a:pt x="51" y="1"/>
                      </a:cubicBezTo>
                      <a:cubicBezTo>
                        <a:pt x="49" y="2"/>
                        <a:pt x="51" y="2"/>
                        <a:pt x="52" y="3"/>
                      </a:cubicBezTo>
                      <a:cubicBezTo>
                        <a:pt x="53" y="4"/>
                        <a:pt x="50" y="5"/>
                        <a:pt x="49" y="3"/>
                      </a:cubicBezTo>
                      <a:cubicBezTo>
                        <a:pt x="48" y="1"/>
                        <a:pt x="47" y="4"/>
                        <a:pt x="47" y="5"/>
                      </a:cubicBezTo>
                      <a:cubicBezTo>
                        <a:pt x="46" y="5"/>
                        <a:pt x="45" y="6"/>
                        <a:pt x="45" y="6"/>
                      </a:cubicBezTo>
                      <a:cubicBezTo>
                        <a:pt x="45" y="8"/>
                        <a:pt x="46" y="7"/>
                        <a:pt x="46" y="7"/>
                      </a:cubicBezTo>
                      <a:cubicBezTo>
                        <a:pt x="46" y="8"/>
                        <a:pt x="46" y="9"/>
                        <a:pt x="46" y="10"/>
                      </a:cubicBezTo>
                      <a:cubicBezTo>
                        <a:pt x="46" y="11"/>
                        <a:pt x="47" y="11"/>
                        <a:pt x="46" y="13"/>
                      </a:cubicBezTo>
                      <a:cubicBezTo>
                        <a:pt x="44" y="16"/>
                        <a:pt x="43" y="19"/>
                        <a:pt x="41" y="22"/>
                      </a:cubicBezTo>
                      <a:cubicBezTo>
                        <a:pt x="40" y="23"/>
                        <a:pt x="37" y="27"/>
                        <a:pt x="36" y="27"/>
                      </a:cubicBezTo>
                      <a:cubicBezTo>
                        <a:pt x="34" y="27"/>
                        <a:pt x="32" y="28"/>
                        <a:pt x="31" y="27"/>
                      </a:cubicBezTo>
                      <a:cubicBezTo>
                        <a:pt x="30" y="26"/>
                        <a:pt x="32" y="25"/>
                        <a:pt x="32" y="24"/>
                      </a:cubicBezTo>
                      <a:cubicBezTo>
                        <a:pt x="33" y="23"/>
                        <a:pt x="30" y="25"/>
                        <a:pt x="30" y="25"/>
                      </a:cubicBezTo>
                      <a:cubicBezTo>
                        <a:pt x="29" y="26"/>
                        <a:pt x="29" y="26"/>
                        <a:pt x="29" y="27"/>
                      </a:cubicBezTo>
                      <a:cubicBezTo>
                        <a:pt x="29" y="30"/>
                        <a:pt x="26" y="31"/>
                        <a:pt x="25" y="33"/>
                      </a:cubicBezTo>
                      <a:cubicBezTo>
                        <a:pt x="25" y="33"/>
                        <a:pt x="25" y="34"/>
                        <a:pt x="25" y="34"/>
                      </a:cubicBezTo>
                      <a:cubicBezTo>
                        <a:pt x="25" y="35"/>
                        <a:pt x="23" y="36"/>
                        <a:pt x="23" y="36"/>
                      </a:cubicBezTo>
                      <a:cubicBezTo>
                        <a:pt x="22" y="36"/>
                        <a:pt x="23" y="35"/>
                        <a:pt x="21" y="35"/>
                      </a:cubicBezTo>
                      <a:cubicBezTo>
                        <a:pt x="20" y="35"/>
                        <a:pt x="19" y="35"/>
                        <a:pt x="17" y="35"/>
                      </a:cubicBezTo>
                      <a:cubicBezTo>
                        <a:pt x="14" y="36"/>
                        <a:pt x="12" y="35"/>
                        <a:pt x="9" y="36"/>
                      </a:cubicBezTo>
                      <a:cubicBezTo>
                        <a:pt x="7" y="38"/>
                        <a:pt x="4" y="40"/>
                        <a:pt x="2" y="42"/>
                      </a:cubicBezTo>
                      <a:cubicBezTo>
                        <a:pt x="0" y="42"/>
                        <a:pt x="0" y="45"/>
                        <a:pt x="1" y="44"/>
                      </a:cubicBezTo>
                      <a:cubicBezTo>
                        <a:pt x="2" y="44"/>
                        <a:pt x="2" y="43"/>
                        <a:pt x="3" y="43"/>
                      </a:cubicBezTo>
                      <a:cubicBezTo>
                        <a:pt x="4" y="44"/>
                        <a:pt x="5" y="45"/>
                        <a:pt x="5" y="44"/>
                      </a:cubicBezTo>
                      <a:cubicBezTo>
                        <a:pt x="10" y="43"/>
                        <a:pt x="17" y="39"/>
                        <a:pt x="22" y="40"/>
                      </a:cubicBezTo>
                      <a:cubicBezTo>
                        <a:pt x="23" y="41"/>
                        <a:pt x="21" y="43"/>
                        <a:pt x="21" y="43"/>
                      </a:cubicBezTo>
                      <a:cubicBezTo>
                        <a:pt x="22" y="44"/>
                        <a:pt x="23" y="47"/>
                        <a:pt x="24" y="47"/>
                      </a:cubicBezTo>
                      <a:cubicBezTo>
                        <a:pt x="25" y="46"/>
                        <a:pt x="26" y="45"/>
                        <a:pt x="27" y="44"/>
                      </a:cubicBezTo>
                      <a:cubicBezTo>
                        <a:pt x="28" y="42"/>
                        <a:pt x="28" y="43"/>
                        <a:pt x="30" y="43"/>
                      </a:cubicBezTo>
                      <a:cubicBezTo>
                        <a:pt x="29" y="43"/>
                        <a:pt x="28" y="35"/>
                        <a:pt x="31" y="40"/>
                      </a:cubicBezTo>
                      <a:cubicBezTo>
                        <a:pt x="32" y="42"/>
                        <a:pt x="37" y="40"/>
                        <a:pt x="38" y="39"/>
                      </a:cubicBezTo>
                      <a:cubicBezTo>
                        <a:pt x="40" y="36"/>
                        <a:pt x="40" y="42"/>
                        <a:pt x="41" y="40"/>
                      </a:cubicBezTo>
                      <a:cubicBezTo>
                        <a:pt x="41" y="39"/>
                        <a:pt x="42" y="37"/>
                        <a:pt x="43" y="37"/>
                      </a:cubicBezTo>
                      <a:cubicBezTo>
                        <a:pt x="44" y="36"/>
                        <a:pt x="44" y="37"/>
                        <a:pt x="45" y="35"/>
                      </a:cubicBezTo>
                      <a:cubicBezTo>
                        <a:pt x="45" y="35"/>
                        <a:pt x="45" y="39"/>
                        <a:pt x="46" y="38"/>
                      </a:cubicBezTo>
                      <a:cubicBezTo>
                        <a:pt x="46" y="38"/>
                        <a:pt x="47" y="38"/>
                        <a:pt x="48" y="37"/>
                      </a:cubicBezTo>
                      <a:cubicBezTo>
                        <a:pt x="49" y="37"/>
                        <a:pt x="48" y="36"/>
                        <a:pt x="49" y="35"/>
                      </a:cubicBezTo>
                      <a:cubicBezTo>
                        <a:pt x="51" y="34"/>
                        <a:pt x="51" y="34"/>
                        <a:pt x="49" y="32"/>
                      </a:cubicBezTo>
                      <a:cubicBezTo>
                        <a:pt x="48" y="31"/>
                        <a:pt x="51" y="28"/>
                        <a:pt x="51" y="26"/>
                      </a:cubicBezTo>
                      <a:cubicBezTo>
                        <a:pt x="52" y="24"/>
                        <a:pt x="50" y="21"/>
                        <a:pt x="51" y="19"/>
                      </a:cubicBezTo>
                      <a:cubicBezTo>
                        <a:pt x="52" y="18"/>
                        <a:pt x="52" y="19"/>
                        <a:pt x="53" y="19"/>
                      </a:cubicBezTo>
                      <a:cubicBezTo>
                        <a:pt x="54" y="19"/>
                        <a:pt x="55" y="17"/>
                        <a:pt x="55" y="17"/>
                      </a:cubicBezTo>
                      <a:cubicBezTo>
                        <a:pt x="56" y="14"/>
                        <a:pt x="56" y="11"/>
                        <a:pt x="55" y="9"/>
                      </a:cubicBezTo>
                      <a:cubicBezTo>
                        <a:pt x="55" y="8"/>
                        <a:pt x="52" y="1"/>
                        <a:pt x="52" y="1"/>
                      </a:cubicBezTo>
                      <a:cubicBezTo>
                        <a:pt x="52" y="1"/>
                        <a:pt x="52" y="1"/>
                        <a:pt x="52" y="1"/>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grpSp>
          <p:sp>
            <p:nvSpPr>
              <p:cNvPr id="53" name="Freeform 432"/>
              <p:cNvSpPr>
                <a:spLocks/>
              </p:cNvSpPr>
              <p:nvPr/>
            </p:nvSpPr>
            <p:spPr bwMode="auto">
              <a:xfrm>
                <a:off x="17884911" y="7370216"/>
                <a:ext cx="19109" cy="25484"/>
              </a:xfrm>
              <a:custGeom>
                <a:avLst/>
                <a:gdLst>
                  <a:gd name="T0" fmla="*/ 2 w 2"/>
                  <a:gd name="T1" fmla="*/ 0 h 3"/>
                  <a:gd name="T2" fmla="*/ 0 w 2"/>
                  <a:gd name="T3" fmla="*/ 1 h 3"/>
                  <a:gd name="T4" fmla="*/ 2 w 2"/>
                  <a:gd name="T5" fmla="*/ 0 h 3"/>
                </a:gdLst>
                <a:ahLst/>
                <a:cxnLst>
                  <a:cxn ang="0">
                    <a:pos x="T0" y="T1"/>
                  </a:cxn>
                  <a:cxn ang="0">
                    <a:pos x="T2" y="T3"/>
                  </a:cxn>
                  <a:cxn ang="0">
                    <a:pos x="T4" y="T5"/>
                  </a:cxn>
                </a:cxnLst>
                <a:rect l="0" t="0" r="r" b="b"/>
                <a:pathLst>
                  <a:path w="2" h="3">
                    <a:moveTo>
                      <a:pt x="2" y="0"/>
                    </a:moveTo>
                    <a:cubicBezTo>
                      <a:pt x="2" y="0"/>
                      <a:pt x="0" y="1"/>
                      <a:pt x="0" y="1"/>
                    </a:cubicBezTo>
                    <a:cubicBezTo>
                      <a:pt x="1" y="3"/>
                      <a:pt x="2" y="1"/>
                      <a:pt x="2" y="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54" name="Freeform 433"/>
              <p:cNvSpPr>
                <a:spLocks/>
              </p:cNvSpPr>
              <p:nvPr/>
            </p:nvSpPr>
            <p:spPr bwMode="auto">
              <a:xfrm>
                <a:off x="17773446" y="7370216"/>
                <a:ext cx="121018" cy="92380"/>
              </a:xfrm>
              <a:custGeom>
                <a:avLst/>
                <a:gdLst>
                  <a:gd name="T0" fmla="*/ 11 w 13"/>
                  <a:gd name="T1" fmla="*/ 2 h 10"/>
                  <a:gd name="T2" fmla="*/ 7 w 13"/>
                  <a:gd name="T3" fmla="*/ 2 h 10"/>
                  <a:gd name="T4" fmla="*/ 5 w 13"/>
                  <a:gd name="T5" fmla="*/ 3 h 10"/>
                  <a:gd name="T6" fmla="*/ 3 w 13"/>
                  <a:gd name="T7" fmla="*/ 4 h 10"/>
                  <a:gd name="T8" fmla="*/ 0 w 13"/>
                  <a:gd name="T9" fmla="*/ 6 h 10"/>
                  <a:gd name="T10" fmla="*/ 3 w 13"/>
                  <a:gd name="T11" fmla="*/ 9 h 10"/>
                  <a:gd name="T12" fmla="*/ 6 w 13"/>
                  <a:gd name="T13" fmla="*/ 6 h 10"/>
                  <a:gd name="T14" fmla="*/ 10 w 13"/>
                  <a:gd name="T15" fmla="*/ 6 h 10"/>
                  <a:gd name="T16" fmla="*/ 11 w 13"/>
                  <a:gd name="T17" fmla="*/ 2 h 10"/>
                  <a:gd name="T18" fmla="*/ 11 w 13"/>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0">
                    <a:moveTo>
                      <a:pt x="11" y="2"/>
                    </a:moveTo>
                    <a:cubicBezTo>
                      <a:pt x="9" y="2"/>
                      <a:pt x="9" y="0"/>
                      <a:pt x="7" y="2"/>
                    </a:cubicBezTo>
                    <a:cubicBezTo>
                      <a:pt x="6" y="2"/>
                      <a:pt x="5" y="4"/>
                      <a:pt x="5" y="3"/>
                    </a:cubicBezTo>
                    <a:cubicBezTo>
                      <a:pt x="4" y="2"/>
                      <a:pt x="3" y="4"/>
                      <a:pt x="3" y="4"/>
                    </a:cubicBezTo>
                    <a:cubicBezTo>
                      <a:pt x="2" y="6"/>
                      <a:pt x="1" y="5"/>
                      <a:pt x="0" y="6"/>
                    </a:cubicBezTo>
                    <a:cubicBezTo>
                      <a:pt x="0" y="5"/>
                      <a:pt x="2" y="9"/>
                      <a:pt x="3" y="9"/>
                    </a:cubicBezTo>
                    <a:cubicBezTo>
                      <a:pt x="3" y="10"/>
                      <a:pt x="5" y="6"/>
                      <a:pt x="6" y="6"/>
                    </a:cubicBezTo>
                    <a:cubicBezTo>
                      <a:pt x="7" y="6"/>
                      <a:pt x="9" y="7"/>
                      <a:pt x="10" y="6"/>
                    </a:cubicBezTo>
                    <a:cubicBezTo>
                      <a:pt x="11" y="6"/>
                      <a:pt x="13" y="3"/>
                      <a:pt x="11" y="2"/>
                    </a:cubicBezTo>
                    <a:cubicBezTo>
                      <a:pt x="10" y="2"/>
                      <a:pt x="11" y="2"/>
                      <a:pt x="11" y="2"/>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55" name="Freeform 434"/>
              <p:cNvSpPr>
                <a:spLocks/>
              </p:cNvSpPr>
              <p:nvPr/>
            </p:nvSpPr>
            <p:spPr bwMode="auto">
              <a:xfrm>
                <a:off x="17652427" y="7405258"/>
                <a:ext cx="101909" cy="149721"/>
              </a:xfrm>
              <a:custGeom>
                <a:avLst/>
                <a:gdLst>
                  <a:gd name="T0" fmla="*/ 7 w 11"/>
                  <a:gd name="T1" fmla="*/ 0 h 16"/>
                  <a:gd name="T2" fmla="*/ 2 w 11"/>
                  <a:gd name="T3" fmla="*/ 2 h 16"/>
                  <a:gd name="T4" fmla="*/ 0 w 11"/>
                  <a:gd name="T5" fmla="*/ 6 h 16"/>
                  <a:gd name="T6" fmla="*/ 2 w 11"/>
                  <a:gd name="T7" fmla="*/ 6 h 16"/>
                  <a:gd name="T8" fmla="*/ 3 w 11"/>
                  <a:gd name="T9" fmla="*/ 4 h 16"/>
                  <a:gd name="T10" fmla="*/ 4 w 11"/>
                  <a:gd name="T11" fmla="*/ 5 h 16"/>
                  <a:gd name="T12" fmla="*/ 3 w 11"/>
                  <a:gd name="T13" fmla="*/ 10 h 16"/>
                  <a:gd name="T14" fmla="*/ 3 w 11"/>
                  <a:gd name="T15" fmla="*/ 11 h 16"/>
                  <a:gd name="T16" fmla="*/ 3 w 11"/>
                  <a:gd name="T17" fmla="*/ 13 h 16"/>
                  <a:gd name="T18" fmla="*/ 5 w 11"/>
                  <a:gd name="T19" fmla="*/ 12 h 16"/>
                  <a:gd name="T20" fmla="*/ 6 w 11"/>
                  <a:gd name="T21" fmla="*/ 15 h 16"/>
                  <a:gd name="T22" fmla="*/ 8 w 11"/>
                  <a:gd name="T23" fmla="*/ 12 h 16"/>
                  <a:gd name="T24" fmla="*/ 11 w 11"/>
                  <a:gd name="T25" fmla="*/ 7 h 16"/>
                  <a:gd name="T26" fmla="*/ 10 w 11"/>
                  <a:gd name="T27" fmla="*/ 2 h 16"/>
                  <a:gd name="T28" fmla="*/ 7 w 11"/>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6">
                    <a:moveTo>
                      <a:pt x="7" y="0"/>
                    </a:moveTo>
                    <a:cubicBezTo>
                      <a:pt x="5" y="0"/>
                      <a:pt x="3" y="1"/>
                      <a:pt x="2" y="2"/>
                    </a:cubicBezTo>
                    <a:cubicBezTo>
                      <a:pt x="0" y="3"/>
                      <a:pt x="0" y="4"/>
                      <a:pt x="0" y="6"/>
                    </a:cubicBezTo>
                    <a:cubicBezTo>
                      <a:pt x="0" y="5"/>
                      <a:pt x="3" y="5"/>
                      <a:pt x="2" y="6"/>
                    </a:cubicBezTo>
                    <a:cubicBezTo>
                      <a:pt x="3" y="5"/>
                      <a:pt x="2" y="4"/>
                      <a:pt x="3" y="4"/>
                    </a:cubicBezTo>
                    <a:cubicBezTo>
                      <a:pt x="3" y="4"/>
                      <a:pt x="4" y="4"/>
                      <a:pt x="4" y="5"/>
                    </a:cubicBezTo>
                    <a:cubicBezTo>
                      <a:pt x="4" y="7"/>
                      <a:pt x="4" y="8"/>
                      <a:pt x="3" y="10"/>
                    </a:cubicBezTo>
                    <a:cubicBezTo>
                      <a:pt x="2" y="11"/>
                      <a:pt x="3" y="11"/>
                      <a:pt x="3" y="11"/>
                    </a:cubicBezTo>
                    <a:cubicBezTo>
                      <a:pt x="3" y="12"/>
                      <a:pt x="3" y="13"/>
                      <a:pt x="3" y="13"/>
                    </a:cubicBezTo>
                    <a:cubicBezTo>
                      <a:pt x="3" y="16"/>
                      <a:pt x="5" y="12"/>
                      <a:pt x="5" y="12"/>
                    </a:cubicBezTo>
                    <a:cubicBezTo>
                      <a:pt x="5" y="12"/>
                      <a:pt x="5" y="15"/>
                      <a:pt x="6" y="15"/>
                    </a:cubicBezTo>
                    <a:cubicBezTo>
                      <a:pt x="6" y="16"/>
                      <a:pt x="8" y="13"/>
                      <a:pt x="8" y="12"/>
                    </a:cubicBezTo>
                    <a:cubicBezTo>
                      <a:pt x="10" y="10"/>
                      <a:pt x="10" y="8"/>
                      <a:pt x="11" y="7"/>
                    </a:cubicBezTo>
                    <a:cubicBezTo>
                      <a:pt x="11" y="5"/>
                      <a:pt x="10" y="4"/>
                      <a:pt x="10" y="2"/>
                    </a:cubicBezTo>
                    <a:cubicBezTo>
                      <a:pt x="10" y="0"/>
                      <a:pt x="7" y="2"/>
                      <a:pt x="7" y="0"/>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56" name="Freeform 435"/>
              <p:cNvSpPr>
                <a:spLocks/>
              </p:cNvSpPr>
              <p:nvPr/>
            </p:nvSpPr>
            <p:spPr bwMode="auto">
              <a:xfrm>
                <a:off x="17550518" y="7771599"/>
                <a:ext cx="35033" cy="28669"/>
              </a:xfrm>
              <a:custGeom>
                <a:avLst/>
                <a:gdLst>
                  <a:gd name="T0" fmla="*/ 4 w 4"/>
                  <a:gd name="T1" fmla="*/ 0 h 3"/>
                  <a:gd name="T2" fmla="*/ 1 w 4"/>
                  <a:gd name="T3" fmla="*/ 3 h 3"/>
                  <a:gd name="T4" fmla="*/ 4 w 4"/>
                  <a:gd name="T5" fmla="*/ 0 h 3"/>
                </a:gdLst>
                <a:ahLst/>
                <a:cxnLst>
                  <a:cxn ang="0">
                    <a:pos x="T0" y="T1"/>
                  </a:cxn>
                  <a:cxn ang="0">
                    <a:pos x="T2" y="T3"/>
                  </a:cxn>
                  <a:cxn ang="0">
                    <a:pos x="T4" y="T5"/>
                  </a:cxn>
                </a:cxnLst>
                <a:rect l="0" t="0" r="r" b="b"/>
                <a:pathLst>
                  <a:path w="4" h="3">
                    <a:moveTo>
                      <a:pt x="4" y="0"/>
                    </a:moveTo>
                    <a:cubicBezTo>
                      <a:pt x="3" y="0"/>
                      <a:pt x="0" y="1"/>
                      <a:pt x="1" y="3"/>
                    </a:cubicBezTo>
                    <a:cubicBezTo>
                      <a:pt x="1" y="3"/>
                      <a:pt x="4" y="0"/>
                      <a:pt x="4" y="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57" name="Freeform 436"/>
              <p:cNvSpPr>
                <a:spLocks/>
              </p:cNvSpPr>
              <p:nvPr/>
            </p:nvSpPr>
            <p:spPr bwMode="auto">
              <a:xfrm>
                <a:off x="17633319" y="7679216"/>
                <a:ext cx="19109" cy="15928"/>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0"/>
                      <a:pt x="0" y="1"/>
                      <a:pt x="0" y="1"/>
                    </a:cubicBezTo>
                    <a:cubicBezTo>
                      <a:pt x="0" y="2"/>
                      <a:pt x="2" y="0"/>
                      <a:pt x="2" y="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58" name="Freeform 437"/>
              <p:cNvSpPr>
                <a:spLocks/>
              </p:cNvSpPr>
              <p:nvPr/>
            </p:nvSpPr>
            <p:spPr bwMode="auto">
              <a:xfrm>
                <a:off x="17381727" y="7873535"/>
                <a:ext cx="19109" cy="9556"/>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59" name="Freeform 438"/>
              <p:cNvSpPr>
                <a:spLocks/>
              </p:cNvSpPr>
              <p:nvPr/>
            </p:nvSpPr>
            <p:spPr bwMode="auto">
              <a:xfrm>
                <a:off x="17203386" y="7838493"/>
                <a:ext cx="111465" cy="156092"/>
              </a:xfrm>
              <a:custGeom>
                <a:avLst/>
                <a:gdLst>
                  <a:gd name="T0" fmla="*/ 8 w 12"/>
                  <a:gd name="T1" fmla="*/ 1 h 17"/>
                  <a:gd name="T2" fmla="*/ 0 w 12"/>
                  <a:gd name="T3" fmla="*/ 8 h 17"/>
                  <a:gd name="T4" fmla="*/ 1 w 12"/>
                  <a:gd name="T5" fmla="*/ 14 h 17"/>
                  <a:gd name="T6" fmla="*/ 3 w 12"/>
                  <a:gd name="T7" fmla="*/ 17 h 17"/>
                  <a:gd name="T8" fmla="*/ 8 w 12"/>
                  <a:gd name="T9" fmla="*/ 1 h 17"/>
                  <a:gd name="T10" fmla="*/ 8 w 12"/>
                  <a:gd name="T11" fmla="*/ 1 h 17"/>
                </a:gdLst>
                <a:ahLst/>
                <a:cxnLst>
                  <a:cxn ang="0">
                    <a:pos x="T0" y="T1"/>
                  </a:cxn>
                  <a:cxn ang="0">
                    <a:pos x="T2" y="T3"/>
                  </a:cxn>
                  <a:cxn ang="0">
                    <a:pos x="T4" y="T5"/>
                  </a:cxn>
                  <a:cxn ang="0">
                    <a:pos x="T6" y="T7"/>
                  </a:cxn>
                  <a:cxn ang="0">
                    <a:pos x="T8" y="T9"/>
                  </a:cxn>
                  <a:cxn ang="0">
                    <a:pos x="T10" y="T11"/>
                  </a:cxn>
                </a:cxnLst>
                <a:rect l="0" t="0" r="r" b="b"/>
                <a:pathLst>
                  <a:path w="12" h="17">
                    <a:moveTo>
                      <a:pt x="8" y="1"/>
                    </a:moveTo>
                    <a:cubicBezTo>
                      <a:pt x="5" y="0"/>
                      <a:pt x="1" y="6"/>
                      <a:pt x="0" y="8"/>
                    </a:cubicBezTo>
                    <a:cubicBezTo>
                      <a:pt x="0" y="10"/>
                      <a:pt x="0" y="12"/>
                      <a:pt x="1" y="14"/>
                    </a:cubicBezTo>
                    <a:cubicBezTo>
                      <a:pt x="1" y="14"/>
                      <a:pt x="3" y="17"/>
                      <a:pt x="3" y="17"/>
                    </a:cubicBezTo>
                    <a:cubicBezTo>
                      <a:pt x="4" y="15"/>
                      <a:pt x="12" y="2"/>
                      <a:pt x="8" y="1"/>
                    </a:cubicBezTo>
                    <a:cubicBezTo>
                      <a:pt x="7" y="1"/>
                      <a:pt x="9" y="1"/>
                      <a:pt x="8" y="1"/>
                    </a:cubicBezTo>
                    <a:close/>
                  </a:path>
                </a:pathLst>
              </a:custGeom>
              <a:solidFill>
                <a:srgbClr val="C00000"/>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60" name="Freeform 439"/>
              <p:cNvSpPr>
                <a:spLocks/>
              </p:cNvSpPr>
              <p:nvPr/>
            </p:nvSpPr>
            <p:spPr bwMode="auto">
              <a:xfrm>
                <a:off x="16652429" y="8099708"/>
                <a:ext cx="130574" cy="92380"/>
              </a:xfrm>
              <a:custGeom>
                <a:avLst/>
                <a:gdLst>
                  <a:gd name="T0" fmla="*/ 13 w 14"/>
                  <a:gd name="T1" fmla="*/ 1 h 10"/>
                  <a:gd name="T2" fmla="*/ 9 w 14"/>
                  <a:gd name="T3" fmla="*/ 0 h 10"/>
                  <a:gd name="T4" fmla="*/ 4 w 14"/>
                  <a:gd name="T5" fmla="*/ 2 h 10"/>
                  <a:gd name="T6" fmla="*/ 4 w 14"/>
                  <a:gd name="T7" fmla="*/ 9 h 10"/>
                  <a:gd name="T8" fmla="*/ 11 w 14"/>
                  <a:gd name="T9" fmla="*/ 6 h 10"/>
                  <a:gd name="T10" fmla="*/ 13 w 14"/>
                  <a:gd name="T11" fmla="*/ 1 h 10"/>
                </a:gdLst>
                <a:ahLst/>
                <a:cxnLst>
                  <a:cxn ang="0">
                    <a:pos x="T0" y="T1"/>
                  </a:cxn>
                  <a:cxn ang="0">
                    <a:pos x="T2" y="T3"/>
                  </a:cxn>
                  <a:cxn ang="0">
                    <a:pos x="T4" y="T5"/>
                  </a:cxn>
                  <a:cxn ang="0">
                    <a:pos x="T6" y="T7"/>
                  </a:cxn>
                  <a:cxn ang="0">
                    <a:pos x="T8" y="T9"/>
                  </a:cxn>
                  <a:cxn ang="0">
                    <a:pos x="T10" y="T11"/>
                  </a:cxn>
                </a:cxnLst>
                <a:rect l="0" t="0" r="r" b="b"/>
                <a:pathLst>
                  <a:path w="14" h="10">
                    <a:moveTo>
                      <a:pt x="13" y="1"/>
                    </a:moveTo>
                    <a:cubicBezTo>
                      <a:pt x="12" y="1"/>
                      <a:pt x="11" y="0"/>
                      <a:pt x="9" y="0"/>
                    </a:cubicBezTo>
                    <a:cubicBezTo>
                      <a:pt x="7" y="0"/>
                      <a:pt x="6" y="1"/>
                      <a:pt x="4" y="2"/>
                    </a:cubicBezTo>
                    <a:cubicBezTo>
                      <a:pt x="2" y="4"/>
                      <a:pt x="0" y="7"/>
                      <a:pt x="4" y="9"/>
                    </a:cubicBezTo>
                    <a:cubicBezTo>
                      <a:pt x="6" y="10"/>
                      <a:pt x="10" y="8"/>
                      <a:pt x="11" y="6"/>
                    </a:cubicBezTo>
                    <a:cubicBezTo>
                      <a:pt x="11" y="5"/>
                      <a:pt x="14" y="1"/>
                      <a:pt x="13" y="1"/>
                    </a:cubicBezTo>
                    <a:close/>
                  </a:path>
                </a:pathLst>
              </a:custGeom>
              <a:solidFill>
                <a:srgbClr val="C00000"/>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61" name="Freeform 440"/>
              <p:cNvSpPr>
                <a:spLocks/>
              </p:cNvSpPr>
              <p:nvPr/>
            </p:nvSpPr>
            <p:spPr bwMode="auto">
              <a:xfrm>
                <a:off x="17184277" y="8163419"/>
                <a:ext cx="187897" cy="264400"/>
              </a:xfrm>
              <a:custGeom>
                <a:avLst/>
                <a:gdLst>
                  <a:gd name="T0" fmla="*/ 12 w 20"/>
                  <a:gd name="T1" fmla="*/ 2 h 28"/>
                  <a:gd name="T2" fmla="*/ 9 w 20"/>
                  <a:gd name="T3" fmla="*/ 2 h 28"/>
                  <a:gd name="T4" fmla="*/ 4 w 20"/>
                  <a:gd name="T5" fmla="*/ 3 h 28"/>
                  <a:gd name="T6" fmla="*/ 3 w 20"/>
                  <a:gd name="T7" fmla="*/ 11 h 28"/>
                  <a:gd name="T8" fmla="*/ 3 w 20"/>
                  <a:gd name="T9" fmla="*/ 13 h 28"/>
                  <a:gd name="T10" fmla="*/ 0 w 20"/>
                  <a:gd name="T11" fmla="*/ 13 h 28"/>
                  <a:gd name="T12" fmla="*/ 3 w 20"/>
                  <a:gd name="T13" fmla="*/ 22 h 28"/>
                  <a:gd name="T14" fmla="*/ 5 w 20"/>
                  <a:gd name="T15" fmla="*/ 20 h 28"/>
                  <a:gd name="T16" fmla="*/ 7 w 20"/>
                  <a:gd name="T17" fmla="*/ 22 h 28"/>
                  <a:gd name="T18" fmla="*/ 4 w 20"/>
                  <a:gd name="T19" fmla="*/ 23 h 28"/>
                  <a:gd name="T20" fmla="*/ 8 w 20"/>
                  <a:gd name="T21" fmla="*/ 26 h 28"/>
                  <a:gd name="T22" fmla="*/ 11 w 20"/>
                  <a:gd name="T23" fmla="*/ 25 h 28"/>
                  <a:gd name="T24" fmla="*/ 15 w 20"/>
                  <a:gd name="T25" fmla="*/ 28 h 28"/>
                  <a:gd name="T26" fmla="*/ 14 w 20"/>
                  <a:gd name="T27" fmla="*/ 25 h 28"/>
                  <a:gd name="T28" fmla="*/ 17 w 20"/>
                  <a:gd name="T29" fmla="*/ 24 h 28"/>
                  <a:gd name="T30" fmla="*/ 10 w 20"/>
                  <a:gd name="T31" fmla="*/ 22 h 28"/>
                  <a:gd name="T32" fmla="*/ 9 w 20"/>
                  <a:gd name="T33" fmla="*/ 16 h 28"/>
                  <a:gd name="T34" fmla="*/ 12 w 20"/>
                  <a:gd name="T35" fmla="*/ 12 h 28"/>
                  <a:gd name="T36" fmla="*/ 13 w 20"/>
                  <a:gd name="T37" fmla="*/ 7 h 28"/>
                  <a:gd name="T38" fmla="*/ 12 w 20"/>
                  <a:gd name="T39" fmla="*/ 2 h 28"/>
                  <a:gd name="T40" fmla="*/ 12 w 20"/>
                  <a:gd name="T41"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8">
                    <a:moveTo>
                      <a:pt x="12" y="2"/>
                    </a:moveTo>
                    <a:cubicBezTo>
                      <a:pt x="10" y="1"/>
                      <a:pt x="11" y="5"/>
                      <a:pt x="9" y="2"/>
                    </a:cubicBezTo>
                    <a:cubicBezTo>
                      <a:pt x="8" y="0"/>
                      <a:pt x="4" y="1"/>
                      <a:pt x="4" y="3"/>
                    </a:cubicBezTo>
                    <a:cubicBezTo>
                      <a:pt x="3" y="6"/>
                      <a:pt x="4" y="8"/>
                      <a:pt x="3" y="11"/>
                    </a:cubicBezTo>
                    <a:cubicBezTo>
                      <a:pt x="3" y="12"/>
                      <a:pt x="3" y="13"/>
                      <a:pt x="3" y="13"/>
                    </a:cubicBezTo>
                    <a:cubicBezTo>
                      <a:pt x="2" y="14"/>
                      <a:pt x="0" y="13"/>
                      <a:pt x="0" y="13"/>
                    </a:cubicBezTo>
                    <a:cubicBezTo>
                      <a:pt x="0" y="13"/>
                      <a:pt x="2" y="22"/>
                      <a:pt x="3" y="22"/>
                    </a:cubicBezTo>
                    <a:cubicBezTo>
                      <a:pt x="3" y="22"/>
                      <a:pt x="4" y="19"/>
                      <a:pt x="5" y="20"/>
                    </a:cubicBezTo>
                    <a:cubicBezTo>
                      <a:pt x="5" y="20"/>
                      <a:pt x="7" y="21"/>
                      <a:pt x="7" y="22"/>
                    </a:cubicBezTo>
                    <a:cubicBezTo>
                      <a:pt x="7" y="23"/>
                      <a:pt x="4" y="21"/>
                      <a:pt x="4" y="23"/>
                    </a:cubicBezTo>
                    <a:cubicBezTo>
                      <a:pt x="4" y="25"/>
                      <a:pt x="6" y="27"/>
                      <a:pt x="8" y="26"/>
                    </a:cubicBezTo>
                    <a:cubicBezTo>
                      <a:pt x="9" y="26"/>
                      <a:pt x="10" y="24"/>
                      <a:pt x="11" y="25"/>
                    </a:cubicBezTo>
                    <a:cubicBezTo>
                      <a:pt x="11" y="25"/>
                      <a:pt x="15" y="28"/>
                      <a:pt x="15" y="28"/>
                    </a:cubicBezTo>
                    <a:cubicBezTo>
                      <a:pt x="16" y="27"/>
                      <a:pt x="13" y="26"/>
                      <a:pt x="14" y="25"/>
                    </a:cubicBezTo>
                    <a:cubicBezTo>
                      <a:pt x="13" y="26"/>
                      <a:pt x="20" y="28"/>
                      <a:pt x="17" y="24"/>
                    </a:cubicBezTo>
                    <a:cubicBezTo>
                      <a:pt x="15" y="22"/>
                      <a:pt x="11" y="25"/>
                      <a:pt x="10" y="22"/>
                    </a:cubicBezTo>
                    <a:cubicBezTo>
                      <a:pt x="9" y="20"/>
                      <a:pt x="9" y="19"/>
                      <a:pt x="9" y="16"/>
                    </a:cubicBezTo>
                    <a:cubicBezTo>
                      <a:pt x="9" y="14"/>
                      <a:pt x="11" y="14"/>
                      <a:pt x="12" y="12"/>
                    </a:cubicBezTo>
                    <a:cubicBezTo>
                      <a:pt x="14" y="10"/>
                      <a:pt x="14" y="9"/>
                      <a:pt x="13" y="7"/>
                    </a:cubicBezTo>
                    <a:cubicBezTo>
                      <a:pt x="13" y="7"/>
                      <a:pt x="13" y="2"/>
                      <a:pt x="12" y="2"/>
                    </a:cubicBezTo>
                    <a:cubicBezTo>
                      <a:pt x="11" y="2"/>
                      <a:pt x="13" y="2"/>
                      <a:pt x="12" y="2"/>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62" name="Freeform 441"/>
              <p:cNvSpPr>
                <a:spLocks/>
              </p:cNvSpPr>
              <p:nvPr/>
            </p:nvSpPr>
            <p:spPr bwMode="auto">
              <a:xfrm>
                <a:off x="17343512" y="8389592"/>
                <a:ext cx="57323" cy="73269"/>
              </a:xfrm>
              <a:custGeom>
                <a:avLst/>
                <a:gdLst>
                  <a:gd name="T0" fmla="*/ 3 w 6"/>
                  <a:gd name="T1" fmla="*/ 1 h 8"/>
                  <a:gd name="T2" fmla="*/ 1 w 6"/>
                  <a:gd name="T3" fmla="*/ 1 h 8"/>
                  <a:gd name="T4" fmla="*/ 0 w 6"/>
                  <a:gd name="T5" fmla="*/ 3 h 8"/>
                  <a:gd name="T6" fmla="*/ 2 w 6"/>
                  <a:gd name="T7" fmla="*/ 6 h 8"/>
                  <a:gd name="T8" fmla="*/ 5 w 6"/>
                  <a:gd name="T9" fmla="*/ 7 h 8"/>
                  <a:gd name="T10" fmla="*/ 4 w 6"/>
                  <a:gd name="T11" fmla="*/ 4 h 8"/>
                  <a:gd name="T12" fmla="*/ 3 w 6"/>
                  <a:gd name="T13" fmla="*/ 1 h 8"/>
                  <a:gd name="T14" fmla="*/ 3 w 6"/>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8">
                    <a:moveTo>
                      <a:pt x="3" y="1"/>
                    </a:moveTo>
                    <a:cubicBezTo>
                      <a:pt x="3" y="1"/>
                      <a:pt x="2" y="0"/>
                      <a:pt x="1" y="1"/>
                    </a:cubicBezTo>
                    <a:cubicBezTo>
                      <a:pt x="1" y="2"/>
                      <a:pt x="0" y="2"/>
                      <a:pt x="0" y="3"/>
                    </a:cubicBezTo>
                    <a:cubicBezTo>
                      <a:pt x="1" y="4"/>
                      <a:pt x="0" y="5"/>
                      <a:pt x="2" y="6"/>
                    </a:cubicBezTo>
                    <a:cubicBezTo>
                      <a:pt x="2" y="6"/>
                      <a:pt x="6" y="8"/>
                      <a:pt x="5" y="7"/>
                    </a:cubicBezTo>
                    <a:cubicBezTo>
                      <a:pt x="5" y="6"/>
                      <a:pt x="5" y="5"/>
                      <a:pt x="4" y="4"/>
                    </a:cubicBezTo>
                    <a:cubicBezTo>
                      <a:pt x="2" y="4"/>
                      <a:pt x="2" y="1"/>
                      <a:pt x="3" y="1"/>
                    </a:cubicBezTo>
                    <a:cubicBezTo>
                      <a:pt x="2" y="1"/>
                      <a:pt x="4" y="1"/>
                      <a:pt x="3" y="1"/>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63" name="Freeform 442"/>
              <p:cNvSpPr>
                <a:spLocks/>
              </p:cNvSpPr>
              <p:nvPr/>
            </p:nvSpPr>
            <p:spPr bwMode="auto">
              <a:xfrm>
                <a:off x="17381727" y="8453303"/>
                <a:ext cx="92356" cy="124237"/>
              </a:xfrm>
              <a:custGeom>
                <a:avLst/>
                <a:gdLst>
                  <a:gd name="T0" fmla="*/ 4 w 10"/>
                  <a:gd name="T1" fmla="*/ 0 h 13"/>
                  <a:gd name="T2" fmla="*/ 2 w 10"/>
                  <a:gd name="T3" fmla="*/ 1 h 13"/>
                  <a:gd name="T4" fmla="*/ 4 w 10"/>
                  <a:gd name="T5" fmla="*/ 4 h 13"/>
                  <a:gd name="T6" fmla="*/ 4 w 10"/>
                  <a:gd name="T7" fmla="*/ 9 h 13"/>
                  <a:gd name="T8" fmla="*/ 5 w 10"/>
                  <a:gd name="T9" fmla="*/ 13 h 13"/>
                  <a:gd name="T10" fmla="*/ 5 w 10"/>
                  <a:gd name="T11" fmla="*/ 11 h 13"/>
                  <a:gd name="T12" fmla="*/ 9 w 10"/>
                  <a:gd name="T13" fmla="*/ 8 h 13"/>
                  <a:gd name="T14" fmla="*/ 8 w 10"/>
                  <a:gd name="T15" fmla="*/ 6 h 13"/>
                  <a:gd name="T16" fmla="*/ 9 w 10"/>
                  <a:gd name="T17" fmla="*/ 5 h 13"/>
                  <a:gd name="T18" fmla="*/ 7 w 10"/>
                  <a:gd name="T19" fmla="*/ 1 h 13"/>
                  <a:gd name="T20" fmla="*/ 4 w 10"/>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3">
                    <a:moveTo>
                      <a:pt x="4" y="0"/>
                    </a:moveTo>
                    <a:cubicBezTo>
                      <a:pt x="3" y="0"/>
                      <a:pt x="4" y="0"/>
                      <a:pt x="2" y="1"/>
                    </a:cubicBezTo>
                    <a:cubicBezTo>
                      <a:pt x="1" y="2"/>
                      <a:pt x="3" y="3"/>
                      <a:pt x="4" y="4"/>
                    </a:cubicBezTo>
                    <a:cubicBezTo>
                      <a:pt x="5" y="6"/>
                      <a:pt x="0" y="7"/>
                      <a:pt x="4" y="9"/>
                    </a:cubicBezTo>
                    <a:cubicBezTo>
                      <a:pt x="5" y="10"/>
                      <a:pt x="3" y="12"/>
                      <a:pt x="5" y="13"/>
                    </a:cubicBezTo>
                    <a:cubicBezTo>
                      <a:pt x="6" y="13"/>
                      <a:pt x="6" y="12"/>
                      <a:pt x="5" y="11"/>
                    </a:cubicBezTo>
                    <a:cubicBezTo>
                      <a:pt x="3" y="5"/>
                      <a:pt x="9" y="10"/>
                      <a:pt x="9" y="8"/>
                    </a:cubicBezTo>
                    <a:cubicBezTo>
                      <a:pt x="9" y="7"/>
                      <a:pt x="7" y="6"/>
                      <a:pt x="8" y="6"/>
                    </a:cubicBezTo>
                    <a:cubicBezTo>
                      <a:pt x="8" y="5"/>
                      <a:pt x="10" y="6"/>
                      <a:pt x="9" y="5"/>
                    </a:cubicBezTo>
                    <a:cubicBezTo>
                      <a:pt x="8" y="4"/>
                      <a:pt x="6" y="3"/>
                      <a:pt x="7" y="1"/>
                    </a:cubicBezTo>
                    <a:cubicBezTo>
                      <a:pt x="7" y="0"/>
                      <a:pt x="5" y="0"/>
                      <a:pt x="4" y="0"/>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64" name="Freeform 443"/>
              <p:cNvSpPr>
                <a:spLocks/>
              </p:cNvSpPr>
              <p:nvPr/>
            </p:nvSpPr>
            <p:spPr bwMode="auto">
              <a:xfrm>
                <a:off x="17212936" y="8399150"/>
                <a:ext cx="57323" cy="73269"/>
              </a:xfrm>
              <a:custGeom>
                <a:avLst/>
                <a:gdLst>
                  <a:gd name="T0" fmla="*/ 6 w 6"/>
                  <a:gd name="T1" fmla="*/ 5 h 8"/>
                  <a:gd name="T2" fmla="*/ 0 w 6"/>
                  <a:gd name="T3" fmla="*/ 2 h 8"/>
                  <a:gd name="T4" fmla="*/ 3 w 6"/>
                  <a:gd name="T5" fmla="*/ 6 h 8"/>
                  <a:gd name="T6" fmla="*/ 6 w 6"/>
                  <a:gd name="T7" fmla="*/ 5 h 8"/>
                  <a:gd name="T8" fmla="*/ 6 w 6"/>
                  <a:gd name="T9" fmla="*/ 5 h 8"/>
                </a:gdLst>
                <a:ahLst/>
                <a:cxnLst>
                  <a:cxn ang="0">
                    <a:pos x="T0" y="T1"/>
                  </a:cxn>
                  <a:cxn ang="0">
                    <a:pos x="T2" y="T3"/>
                  </a:cxn>
                  <a:cxn ang="0">
                    <a:pos x="T4" y="T5"/>
                  </a:cxn>
                  <a:cxn ang="0">
                    <a:pos x="T6" y="T7"/>
                  </a:cxn>
                  <a:cxn ang="0">
                    <a:pos x="T8" y="T9"/>
                  </a:cxn>
                </a:cxnLst>
                <a:rect l="0" t="0" r="r" b="b"/>
                <a:pathLst>
                  <a:path w="6" h="8">
                    <a:moveTo>
                      <a:pt x="6" y="5"/>
                    </a:moveTo>
                    <a:cubicBezTo>
                      <a:pt x="5" y="4"/>
                      <a:pt x="3" y="0"/>
                      <a:pt x="0" y="2"/>
                    </a:cubicBezTo>
                    <a:cubicBezTo>
                      <a:pt x="0" y="2"/>
                      <a:pt x="3" y="5"/>
                      <a:pt x="3" y="6"/>
                    </a:cubicBezTo>
                    <a:cubicBezTo>
                      <a:pt x="3" y="8"/>
                      <a:pt x="6" y="8"/>
                      <a:pt x="6" y="5"/>
                    </a:cubicBezTo>
                    <a:cubicBezTo>
                      <a:pt x="6" y="5"/>
                      <a:pt x="6" y="6"/>
                      <a:pt x="6" y="5"/>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65" name="Freeform 444"/>
              <p:cNvSpPr>
                <a:spLocks/>
              </p:cNvSpPr>
              <p:nvPr/>
            </p:nvSpPr>
            <p:spPr bwMode="auto">
              <a:xfrm>
                <a:off x="17279818" y="8472417"/>
                <a:ext cx="82803" cy="95566"/>
              </a:xfrm>
              <a:custGeom>
                <a:avLst/>
                <a:gdLst>
                  <a:gd name="T0" fmla="*/ 3 w 9"/>
                  <a:gd name="T1" fmla="*/ 2 h 10"/>
                  <a:gd name="T2" fmla="*/ 0 w 9"/>
                  <a:gd name="T3" fmla="*/ 2 h 10"/>
                  <a:gd name="T4" fmla="*/ 2 w 9"/>
                  <a:gd name="T5" fmla="*/ 4 h 10"/>
                  <a:gd name="T6" fmla="*/ 1 w 9"/>
                  <a:gd name="T7" fmla="*/ 9 h 10"/>
                  <a:gd name="T8" fmla="*/ 6 w 9"/>
                  <a:gd name="T9" fmla="*/ 6 h 10"/>
                  <a:gd name="T10" fmla="*/ 3 w 9"/>
                  <a:gd name="T11" fmla="*/ 2 h 10"/>
                  <a:gd name="T12" fmla="*/ 3 w 9"/>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3" y="2"/>
                    </a:moveTo>
                    <a:cubicBezTo>
                      <a:pt x="2" y="1"/>
                      <a:pt x="1" y="1"/>
                      <a:pt x="0" y="2"/>
                    </a:cubicBezTo>
                    <a:cubicBezTo>
                      <a:pt x="0" y="3"/>
                      <a:pt x="2" y="3"/>
                      <a:pt x="2" y="4"/>
                    </a:cubicBezTo>
                    <a:cubicBezTo>
                      <a:pt x="3" y="5"/>
                      <a:pt x="0" y="8"/>
                      <a:pt x="1" y="9"/>
                    </a:cubicBezTo>
                    <a:cubicBezTo>
                      <a:pt x="1" y="10"/>
                      <a:pt x="5" y="6"/>
                      <a:pt x="6" y="6"/>
                    </a:cubicBezTo>
                    <a:cubicBezTo>
                      <a:pt x="9" y="6"/>
                      <a:pt x="3" y="2"/>
                      <a:pt x="3" y="2"/>
                    </a:cubicBezTo>
                    <a:cubicBezTo>
                      <a:pt x="1" y="0"/>
                      <a:pt x="3" y="2"/>
                      <a:pt x="3" y="2"/>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66" name="Freeform 445"/>
              <p:cNvSpPr>
                <a:spLocks/>
              </p:cNvSpPr>
              <p:nvPr/>
            </p:nvSpPr>
            <p:spPr bwMode="auto">
              <a:xfrm>
                <a:off x="17298926" y="8529755"/>
                <a:ext cx="63695" cy="101936"/>
              </a:xfrm>
              <a:custGeom>
                <a:avLst/>
                <a:gdLst>
                  <a:gd name="T0" fmla="*/ 6 w 7"/>
                  <a:gd name="T1" fmla="*/ 1 h 11"/>
                  <a:gd name="T2" fmla="*/ 3 w 7"/>
                  <a:gd name="T3" fmla="*/ 5 h 11"/>
                  <a:gd name="T4" fmla="*/ 3 w 7"/>
                  <a:gd name="T5" fmla="*/ 9 h 11"/>
                  <a:gd name="T6" fmla="*/ 5 w 7"/>
                  <a:gd name="T7" fmla="*/ 6 h 11"/>
                  <a:gd name="T8" fmla="*/ 6 w 7"/>
                  <a:gd name="T9" fmla="*/ 1 h 11"/>
                  <a:gd name="T10" fmla="*/ 6 w 7"/>
                  <a:gd name="T11" fmla="*/ 1 h 11"/>
                </a:gdLst>
                <a:ahLst/>
                <a:cxnLst>
                  <a:cxn ang="0">
                    <a:pos x="T0" y="T1"/>
                  </a:cxn>
                  <a:cxn ang="0">
                    <a:pos x="T2" y="T3"/>
                  </a:cxn>
                  <a:cxn ang="0">
                    <a:pos x="T4" y="T5"/>
                  </a:cxn>
                  <a:cxn ang="0">
                    <a:pos x="T6" y="T7"/>
                  </a:cxn>
                  <a:cxn ang="0">
                    <a:pos x="T8" y="T9"/>
                  </a:cxn>
                  <a:cxn ang="0">
                    <a:pos x="T10" y="T11"/>
                  </a:cxn>
                </a:cxnLst>
                <a:rect l="0" t="0" r="r" b="b"/>
                <a:pathLst>
                  <a:path w="7" h="11">
                    <a:moveTo>
                      <a:pt x="6" y="1"/>
                    </a:moveTo>
                    <a:cubicBezTo>
                      <a:pt x="3" y="1"/>
                      <a:pt x="4" y="4"/>
                      <a:pt x="3" y="5"/>
                    </a:cubicBezTo>
                    <a:cubicBezTo>
                      <a:pt x="0" y="7"/>
                      <a:pt x="1" y="7"/>
                      <a:pt x="3" y="9"/>
                    </a:cubicBezTo>
                    <a:cubicBezTo>
                      <a:pt x="6" y="11"/>
                      <a:pt x="4" y="8"/>
                      <a:pt x="5" y="6"/>
                    </a:cubicBezTo>
                    <a:cubicBezTo>
                      <a:pt x="5" y="6"/>
                      <a:pt x="7" y="0"/>
                      <a:pt x="6" y="1"/>
                    </a:cubicBezTo>
                    <a:cubicBezTo>
                      <a:pt x="5" y="1"/>
                      <a:pt x="6" y="0"/>
                      <a:pt x="6" y="1"/>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67" name="Freeform 446"/>
              <p:cNvSpPr>
                <a:spLocks/>
              </p:cNvSpPr>
              <p:nvPr/>
            </p:nvSpPr>
            <p:spPr bwMode="auto">
              <a:xfrm>
                <a:off x="17353063" y="8520200"/>
                <a:ext cx="38217" cy="73269"/>
              </a:xfrm>
              <a:custGeom>
                <a:avLst/>
                <a:gdLst>
                  <a:gd name="T0" fmla="*/ 3 w 4"/>
                  <a:gd name="T1" fmla="*/ 1 h 8"/>
                  <a:gd name="T2" fmla="*/ 0 w 4"/>
                  <a:gd name="T3" fmla="*/ 8 h 8"/>
                  <a:gd name="T4" fmla="*/ 3 w 4"/>
                  <a:gd name="T5" fmla="*/ 5 h 8"/>
                  <a:gd name="T6" fmla="*/ 3 w 4"/>
                  <a:gd name="T7" fmla="*/ 1 h 8"/>
                  <a:gd name="T8" fmla="*/ 3 w 4"/>
                  <a:gd name="T9" fmla="*/ 1 h 8"/>
                </a:gdLst>
                <a:ahLst/>
                <a:cxnLst>
                  <a:cxn ang="0">
                    <a:pos x="T0" y="T1"/>
                  </a:cxn>
                  <a:cxn ang="0">
                    <a:pos x="T2" y="T3"/>
                  </a:cxn>
                  <a:cxn ang="0">
                    <a:pos x="T4" y="T5"/>
                  </a:cxn>
                  <a:cxn ang="0">
                    <a:pos x="T6" y="T7"/>
                  </a:cxn>
                  <a:cxn ang="0">
                    <a:pos x="T8" y="T9"/>
                  </a:cxn>
                </a:cxnLst>
                <a:rect l="0" t="0" r="r" b="b"/>
                <a:pathLst>
                  <a:path w="4" h="8">
                    <a:moveTo>
                      <a:pt x="3" y="1"/>
                    </a:moveTo>
                    <a:cubicBezTo>
                      <a:pt x="2" y="1"/>
                      <a:pt x="0" y="7"/>
                      <a:pt x="0" y="8"/>
                    </a:cubicBezTo>
                    <a:cubicBezTo>
                      <a:pt x="0" y="8"/>
                      <a:pt x="2" y="6"/>
                      <a:pt x="3" y="5"/>
                    </a:cubicBezTo>
                    <a:cubicBezTo>
                      <a:pt x="3" y="5"/>
                      <a:pt x="4" y="0"/>
                      <a:pt x="3" y="1"/>
                    </a:cubicBezTo>
                    <a:cubicBezTo>
                      <a:pt x="2" y="1"/>
                      <a:pt x="3" y="1"/>
                      <a:pt x="3" y="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68" name="Freeform 447"/>
              <p:cNvSpPr>
                <a:spLocks/>
              </p:cNvSpPr>
              <p:nvPr/>
            </p:nvSpPr>
            <p:spPr bwMode="auto">
              <a:xfrm>
                <a:off x="17372174" y="8567983"/>
                <a:ext cx="57323" cy="35042"/>
              </a:xfrm>
              <a:custGeom>
                <a:avLst/>
                <a:gdLst>
                  <a:gd name="T0" fmla="*/ 1 w 6"/>
                  <a:gd name="T1" fmla="*/ 1 h 4"/>
                  <a:gd name="T2" fmla="*/ 3 w 6"/>
                  <a:gd name="T3" fmla="*/ 3 h 4"/>
                  <a:gd name="T4" fmla="*/ 1 w 6"/>
                  <a:gd name="T5" fmla="*/ 1 h 4"/>
                  <a:gd name="T6" fmla="*/ 1 w 6"/>
                  <a:gd name="T7" fmla="*/ 1 h 4"/>
                </a:gdLst>
                <a:ahLst/>
                <a:cxnLst>
                  <a:cxn ang="0">
                    <a:pos x="T0" y="T1"/>
                  </a:cxn>
                  <a:cxn ang="0">
                    <a:pos x="T2" y="T3"/>
                  </a:cxn>
                  <a:cxn ang="0">
                    <a:pos x="T4" y="T5"/>
                  </a:cxn>
                  <a:cxn ang="0">
                    <a:pos x="T6" y="T7"/>
                  </a:cxn>
                </a:cxnLst>
                <a:rect l="0" t="0" r="r" b="b"/>
                <a:pathLst>
                  <a:path w="6" h="4">
                    <a:moveTo>
                      <a:pt x="1" y="1"/>
                    </a:moveTo>
                    <a:cubicBezTo>
                      <a:pt x="0" y="3"/>
                      <a:pt x="1" y="4"/>
                      <a:pt x="3" y="3"/>
                    </a:cubicBezTo>
                    <a:cubicBezTo>
                      <a:pt x="6" y="3"/>
                      <a:pt x="2" y="0"/>
                      <a:pt x="1" y="1"/>
                    </a:cubicBezTo>
                    <a:cubicBezTo>
                      <a:pt x="1" y="2"/>
                      <a:pt x="2" y="1"/>
                      <a:pt x="1" y="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69" name="Freeform 448"/>
              <p:cNvSpPr>
                <a:spLocks/>
              </p:cNvSpPr>
              <p:nvPr/>
            </p:nvSpPr>
            <p:spPr bwMode="auto">
              <a:xfrm>
                <a:off x="17372174" y="8593469"/>
                <a:ext cx="130574" cy="197506"/>
              </a:xfrm>
              <a:custGeom>
                <a:avLst/>
                <a:gdLst>
                  <a:gd name="T0" fmla="*/ 10 w 14"/>
                  <a:gd name="T1" fmla="*/ 0 h 21"/>
                  <a:gd name="T2" fmla="*/ 9 w 14"/>
                  <a:gd name="T3" fmla="*/ 2 h 21"/>
                  <a:gd name="T4" fmla="*/ 7 w 14"/>
                  <a:gd name="T5" fmla="*/ 4 h 21"/>
                  <a:gd name="T6" fmla="*/ 3 w 14"/>
                  <a:gd name="T7" fmla="*/ 6 h 21"/>
                  <a:gd name="T8" fmla="*/ 2 w 14"/>
                  <a:gd name="T9" fmla="*/ 11 h 21"/>
                  <a:gd name="T10" fmla="*/ 2 w 14"/>
                  <a:gd name="T11" fmla="*/ 14 h 21"/>
                  <a:gd name="T12" fmla="*/ 3 w 14"/>
                  <a:gd name="T13" fmla="*/ 18 h 21"/>
                  <a:gd name="T14" fmla="*/ 8 w 14"/>
                  <a:gd name="T15" fmla="*/ 19 h 21"/>
                  <a:gd name="T16" fmla="*/ 8 w 14"/>
                  <a:gd name="T17" fmla="*/ 16 h 21"/>
                  <a:gd name="T18" fmla="*/ 10 w 14"/>
                  <a:gd name="T19" fmla="*/ 12 h 21"/>
                  <a:gd name="T20" fmla="*/ 12 w 14"/>
                  <a:gd name="T21" fmla="*/ 17 h 21"/>
                  <a:gd name="T22" fmla="*/ 13 w 14"/>
                  <a:gd name="T23" fmla="*/ 14 h 21"/>
                  <a:gd name="T24" fmla="*/ 13 w 14"/>
                  <a:gd name="T25" fmla="*/ 10 h 21"/>
                  <a:gd name="T26" fmla="*/ 10 w 14"/>
                  <a:gd name="T27" fmla="*/ 0 h 21"/>
                  <a:gd name="T28" fmla="*/ 10 w 14"/>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1">
                    <a:moveTo>
                      <a:pt x="10" y="0"/>
                    </a:moveTo>
                    <a:cubicBezTo>
                      <a:pt x="9" y="0"/>
                      <a:pt x="9" y="1"/>
                      <a:pt x="9" y="2"/>
                    </a:cubicBezTo>
                    <a:cubicBezTo>
                      <a:pt x="9" y="3"/>
                      <a:pt x="9" y="3"/>
                      <a:pt x="7" y="4"/>
                    </a:cubicBezTo>
                    <a:cubicBezTo>
                      <a:pt x="6" y="4"/>
                      <a:pt x="4" y="6"/>
                      <a:pt x="3" y="6"/>
                    </a:cubicBezTo>
                    <a:cubicBezTo>
                      <a:pt x="1" y="9"/>
                      <a:pt x="0" y="9"/>
                      <a:pt x="2" y="11"/>
                    </a:cubicBezTo>
                    <a:cubicBezTo>
                      <a:pt x="3" y="12"/>
                      <a:pt x="2" y="13"/>
                      <a:pt x="2" y="14"/>
                    </a:cubicBezTo>
                    <a:cubicBezTo>
                      <a:pt x="1" y="16"/>
                      <a:pt x="2" y="17"/>
                      <a:pt x="3" y="18"/>
                    </a:cubicBezTo>
                    <a:cubicBezTo>
                      <a:pt x="5" y="19"/>
                      <a:pt x="7" y="19"/>
                      <a:pt x="8" y="19"/>
                    </a:cubicBezTo>
                    <a:cubicBezTo>
                      <a:pt x="11" y="21"/>
                      <a:pt x="9" y="18"/>
                      <a:pt x="8" y="16"/>
                    </a:cubicBezTo>
                    <a:cubicBezTo>
                      <a:pt x="8" y="16"/>
                      <a:pt x="8" y="12"/>
                      <a:pt x="10" y="12"/>
                    </a:cubicBezTo>
                    <a:cubicBezTo>
                      <a:pt x="11" y="12"/>
                      <a:pt x="11" y="17"/>
                      <a:pt x="12" y="17"/>
                    </a:cubicBezTo>
                    <a:cubicBezTo>
                      <a:pt x="12" y="17"/>
                      <a:pt x="13" y="14"/>
                      <a:pt x="13" y="14"/>
                    </a:cubicBezTo>
                    <a:cubicBezTo>
                      <a:pt x="14" y="12"/>
                      <a:pt x="14" y="11"/>
                      <a:pt x="13" y="10"/>
                    </a:cubicBezTo>
                    <a:cubicBezTo>
                      <a:pt x="13" y="7"/>
                      <a:pt x="13" y="1"/>
                      <a:pt x="10" y="0"/>
                    </a:cubicBezTo>
                    <a:cubicBezTo>
                      <a:pt x="9" y="0"/>
                      <a:pt x="10" y="1"/>
                      <a:pt x="10" y="0"/>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70" name="Freeform 449"/>
              <p:cNvSpPr>
                <a:spLocks/>
              </p:cNvSpPr>
              <p:nvPr/>
            </p:nvSpPr>
            <p:spPr bwMode="auto">
              <a:xfrm>
                <a:off x="17289371" y="8631694"/>
                <a:ext cx="111465" cy="95566"/>
              </a:xfrm>
              <a:custGeom>
                <a:avLst/>
                <a:gdLst>
                  <a:gd name="T0" fmla="*/ 8 w 12"/>
                  <a:gd name="T1" fmla="*/ 1 h 10"/>
                  <a:gd name="T2" fmla="*/ 2 w 12"/>
                  <a:gd name="T3" fmla="*/ 4 h 10"/>
                  <a:gd name="T4" fmla="*/ 0 w 12"/>
                  <a:gd name="T5" fmla="*/ 10 h 10"/>
                  <a:gd name="T6" fmla="*/ 2 w 12"/>
                  <a:gd name="T7" fmla="*/ 6 h 10"/>
                  <a:gd name="T8" fmla="*/ 4 w 12"/>
                  <a:gd name="T9" fmla="*/ 6 h 10"/>
                  <a:gd name="T10" fmla="*/ 6 w 12"/>
                  <a:gd name="T11" fmla="*/ 7 h 10"/>
                  <a:gd name="T12" fmla="*/ 8 w 12"/>
                  <a:gd name="T13" fmla="*/ 7 h 10"/>
                  <a:gd name="T14" fmla="*/ 8 w 12"/>
                  <a:gd name="T15" fmla="*/ 5 h 10"/>
                  <a:gd name="T16" fmla="*/ 8 w 12"/>
                  <a:gd name="T17" fmla="*/ 1 h 10"/>
                  <a:gd name="T18" fmla="*/ 8 w 12"/>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0">
                    <a:moveTo>
                      <a:pt x="8" y="1"/>
                    </a:moveTo>
                    <a:cubicBezTo>
                      <a:pt x="6" y="0"/>
                      <a:pt x="5" y="4"/>
                      <a:pt x="2" y="4"/>
                    </a:cubicBezTo>
                    <a:cubicBezTo>
                      <a:pt x="0" y="5"/>
                      <a:pt x="0" y="9"/>
                      <a:pt x="0" y="10"/>
                    </a:cubicBezTo>
                    <a:cubicBezTo>
                      <a:pt x="1" y="9"/>
                      <a:pt x="1" y="7"/>
                      <a:pt x="2" y="6"/>
                    </a:cubicBezTo>
                    <a:cubicBezTo>
                      <a:pt x="2" y="6"/>
                      <a:pt x="4" y="5"/>
                      <a:pt x="4" y="6"/>
                    </a:cubicBezTo>
                    <a:cubicBezTo>
                      <a:pt x="4" y="7"/>
                      <a:pt x="6" y="7"/>
                      <a:pt x="6" y="7"/>
                    </a:cubicBezTo>
                    <a:cubicBezTo>
                      <a:pt x="7" y="7"/>
                      <a:pt x="7" y="8"/>
                      <a:pt x="8" y="7"/>
                    </a:cubicBezTo>
                    <a:cubicBezTo>
                      <a:pt x="8" y="7"/>
                      <a:pt x="8" y="5"/>
                      <a:pt x="8" y="5"/>
                    </a:cubicBezTo>
                    <a:cubicBezTo>
                      <a:pt x="9" y="3"/>
                      <a:pt x="11" y="2"/>
                      <a:pt x="8" y="1"/>
                    </a:cubicBezTo>
                    <a:cubicBezTo>
                      <a:pt x="7" y="1"/>
                      <a:pt x="12" y="3"/>
                      <a:pt x="8" y="1"/>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71" name="Freeform 450"/>
              <p:cNvSpPr>
                <a:spLocks/>
              </p:cNvSpPr>
              <p:nvPr/>
            </p:nvSpPr>
            <p:spPr bwMode="auto">
              <a:xfrm>
                <a:off x="17063256" y="8539313"/>
                <a:ext cx="111465" cy="111494"/>
              </a:xfrm>
              <a:custGeom>
                <a:avLst/>
                <a:gdLst>
                  <a:gd name="T0" fmla="*/ 11 w 12"/>
                  <a:gd name="T1" fmla="*/ 0 h 12"/>
                  <a:gd name="T2" fmla="*/ 6 w 12"/>
                  <a:gd name="T3" fmla="*/ 6 h 12"/>
                  <a:gd name="T4" fmla="*/ 0 w 12"/>
                  <a:gd name="T5" fmla="*/ 12 h 12"/>
                  <a:gd name="T6" fmla="*/ 4 w 12"/>
                  <a:gd name="T7" fmla="*/ 10 h 12"/>
                  <a:gd name="T8" fmla="*/ 8 w 12"/>
                  <a:gd name="T9" fmla="*/ 7 h 12"/>
                  <a:gd name="T10" fmla="*/ 10 w 12"/>
                  <a:gd name="T11" fmla="*/ 3 h 12"/>
                  <a:gd name="T12" fmla="*/ 11 w 12"/>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11" y="0"/>
                    </a:moveTo>
                    <a:cubicBezTo>
                      <a:pt x="9" y="1"/>
                      <a:pt x="7" y="4"/>
                      <a:pt x="6" y="6"/>
                    </a:cubicBezTo>
                    <a:cubicBezTo>
                      <a:pt x="5" y="7"/>
                      <a:pt x="0" y="10"/>
                      <a:pt x="0" y="12"/>
                    </a:cubicBezTo>
                    <a:cubicBezTo>
                      <a:pt x="0" y="12"/>
                      <a:pt x="3" y="11"/>
                      <a:pt x="4" y="10"/>
                    </a:cubicBezTo>
                    <a:cubicBezTo>
                      <a:pt x="5" y="10"/>
                      <a:pt x="7" y="8"/>
                      <a:pt x="8" y="7"/>
                    </a:cubicBezTo>
                    <a:cubicBezTo>
                      <a:pt x="8" y="5"/>
                      <a:pt x="9" y="4"/>
                      <a:pt x="10" y="3"/>
                    </a:cubicBezTo>
                    <a:cubicBezTo>
                      <a:pt x="11" y="3"/>
                      <a:pt x="12" y="0"/>
                      <a:pt x="11" y="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72" name="Freeform 451"/>
              <p:cNvSpPr>
                <a:spLocks/>
              </p:cNvSpPr>
              <p:nvPr/>
            </p:nvSpPr>
            <p:spPr bwMode="auto">
              <a:xfrm>
                <a:off x="17391283" y="8399150"/>
                <a:ext cx="19109" cy="9556"/>
              </a:xfrm>
              <a:custGeom>
                <a:avLst/>
                <a:gdLst>
                  <a:gd name="T0" fmla="*/ 0 w 2"/>
                  <a:gd name="T1" fmla="*/ 1 h 1"/>
                  <a:gd name="T2" fmla="*/ 1 w 2"/>
                  <a:gd name="T3" fmla="*/ 0 h 1"/>
                  <a:gd name="T4" fmla="*/ 0 w 2"/>
                  <a:gd name="T5" fmla="*/ 1 h 1"/>
                </a:gdLst>
                <a:ahLst/>
                <a:cxnLst>
                  <a:cxn ang="0">
                    <a:pos x="T0" y="T1"/>
                  </a:cxn>
                  <a:cxn ang="0">
                    <a:pos x="T2" y="T3"/>
                  </a:cxn>
                  <a:cxn ang="0">
                    <a:pos x="T4" y="T5"/>
                  </a:cxn>
                </a:cxnLst>
                <a:rect l="0" t="0" r="r" b="b"/>
                <a:pathLst>
                  <a:path w="2" h="1">
                    <a:moveTo>
                      <a:pt x="0" y="1"/>
                    </a:moveTo>
                    <a:cubicBezTo>
                      <a:pt x="1" y="1"/>
                      <a:pt x="2" y="0"/>
                      <a:pt x="1" y="0"/>
                    </a:cubicBezTo>
                    <a:cubicBezTo>
                      <a:pt x="0" y="0"/>
                      <a:pt x="0" y="1"/>
                      <a:pt x="0" y="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73" name="Freeform 452"/>
              <p:cNvSpPr>
                <a:spLocks/>
              </p:cNvSpPr>
              <p:nvPr/>
            </p:nvSpPr>
            <p:spPr bwMode="auto">
              <a:xfrm>
                <a:off x="16037776" y="8781415"/>
                <a:ext cx="522294" cy="544729"/>
              </a:xfrm>
              <a:custGeom>
                <a:avLst/>
                <a:gdLst>
                  <a:gd name="T0" fmla="*/ 12 w 56"/>
                  <a:gd name="T1" fmla="*/ 3 h 58"/>
                  <a:gd name="T2" fmla="*/ 4 w 56"/>
                  <a:gd name="T3" fmla="*/ 2 h 58"/>
                  <a:gd name="T4" fmla="*/ 2 w 56"/>
                  <a:gd name="T5" fmla="*/ 3 h 58"/>
                  <a:gd name="T6" fmla="*/ 6 w 56"/>
                  <a:gd name="T7" fmla="*/ 9 h 58"/>
                  <a:gd name="T8" fmla="*/ 11 w 56"/>
                  <a:gd name="T9" fmla="*/ 13 h 58"/>
                  <a:gd name="T10" fmla="*/ 13 w 56"/>
                  <a:gd name="T11" fmla="*/ 17 h 58"/>
                  <a:gd name="T12" fmla="*/ 17 w 56"/>
                  <a:gd name="T13" fmla="*/ 19 h 58"/>
                  <a:gd name="T14" fmla="*/ 20 w 56"/>
                  <a:gd name="T15" fmla="*/ 26 h 58"/>
                  <a:gd name="T16" fmla="*/ 22 w 56"/>
                  <a:gd name="T17" fmla="*/ 28 h 58"/>
                  <a:gd name="T18" fmla="*/ 26 w 56"/>
                  <a:gd name="T19" fmla="*/ 33 h 58"/>
                  <a:gd name="T20" fmla="*/ 30 w 56"/>
                  <a:gd name="T21" fmla="*/ 42 h 58"/>
                  <a:gd name="T22" fmla="*/ 41 w 56"/>
                  <a:gd name="T23" fmla="*/ 52 h 58"/>
                  <a:gd name="T24" fmla="*/ 46 w 56"/>
                  <a:gd name="T25" fmla="*/ 57 h 58"/>
                  <a:gd name="T26" fmla="*/ 54 w 56"/>
                  <a:gd name="T27" fmla="*/ 57 h 58"/>
                  <a:gd name="T28" fmla="*/ 54 w 56"/>
                  <a:gd name="T29" fmla="*/ 46 h 58"/>
                  <a:gd name="T30" fmla="*/ 55 w 56"/>
                  <a:gd name="T31" fmla="*/ 44 h 58"/>
                  <a:gd name="T32" fmla="*/ 52 w 56"/>
                  <a:gd name="T33" fmla="*/ 41 h 58"/>
                  <a:gd name="T34" fmla="*/ 50 w 56"/>
                  <a:gd name="T35" fmla="*/ 40 h 58"/>
                  <a:gd name="T36" fmla="*/ 48 w 56"/>
                  <a:gd name="T37" fmla="*/ 42 h 58"/>
                  <a:gd name="T38" fmla="*/ 48 w 56"/>
                  <a:gd name="T39" fmla="*/ 38 h 58"/>
                  <a:gd name="T40" fmla="*/ 47 w 56"/>
                  <a:gd name="T41" fmla="*/ 36 h 58"/>
                  <a:gd name="T42" fmla="*/ 44 w 56"/>
                  <a:gd name="T43" fmla="*/ 34 h 58"/>
                  <a:gd name="T44" fmla="*/ 42 w 56"/>
                  <a:gd name="T45" fmla="*/ 30 h 58"/>
                  <a:gd name="T46" fmla="*/ 42 w 56"/>
                  <a:gd name="T47" fmla="*/ 29 h 58"/>
                  <a:gd name="T48" fmla="*/ 43 w 56"/>
                  <a:gd name="T49" fmla="*/ 28 h 58"/>
                  <a:gd name="T50" fmla="*/ 38 w 56"/>
                  <a:gd name="T51" fmla="*/ 27 h 58"/>
                  <a:gd name="T52" fmla="*/ 38 w 56"/>
                  <a:gd name="T53" fmla="*/ 25 h 58"/>
                  <a:gd name="T54" fmla="*/ 36 w 56"/>
                  <a:gd name="T55" fmla="*/ 24 h 58"/>
                  <a:gd name="T56" fmla="*/ 37 w 56"/>
                  <a:gd name="T57" fmla="*/ 23 h 58"/>
                  <a:gd name="T58" fmla="*/ 35 w 56"/>
                  <a:gd name="T59" fmla="*/ 22 h 58"/>
                  <a:gd name="T60" fmla="*/ 34 w 56"/>
                  <a:gd name="T61" fmla="*/ 21 h 58"/>
                  <a:gd name="T62" fmla="*/ 31 w 56"/>
                  <a:gd name="T63" fmla="*/ 19 h 58"/>
                  <a:gd name="T64" fmla="*/ 30 w 56"/>
                  <a:gd name="T65" fmla="*/ 19 h 58"/>
                  <a:gd name="T66" fmla="*/ 25 w 56"/>
                  <a:gd name="T67" fmla="*/ 16 h 58"/>
                  <a:gd name="T68" fmla="*/ 21 w 56"/>
                  <a:gd name="T69" fmla="*/ 11 h 58"/>
                  <a:gd name="T70" fmla="*/ 16 w 56"/>
                  <a:gd name="T71" fmla="*/ 7 h 58"/>
                  <a:gd name="T72" fmla="*/ 12 w 56"/>
                  <a:gd name="T73"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 h="58">
                    <a:moveTo>
                      <a:pt x="12" y="3"/>
                    </a:moveTo>
                    <a:cubicBezTo>
                      <a:pt x="9" y="3"/>
                      <a:pt x="7" y="3"/>
                      <a:pt x="4" y="2"/>
                    </a:cubicBezTo>
                    <a:cubicBezTo>
                      <a:pt x="2" y="1"/>
                      <a:pt x="0" y="0"/>
                      <a:pt x="2" y="3"/>
                    </a:cubicBezTo>
                    <a:cubicBezTo>
                      <a:pt x="3" y="5"/>
                      <a:pt x="4" y="8"/>
                      <a:pt x="6" y="9"/>
                    </a:cubicBezTo>
                    <a:cubicBezTo>
                      <a:pt x="8" y="10"/>
                      <a:pt x="10" y="11"/>
                      <a:pt x="11" y="13"/>
                    </a:cubicBezTo>
                    <a:cubicBezTo>
                      <a:pt x="12" y="14"/>
                      <a:pt x="12" y="16"/>
                      <a:pt x="13" y="17"/>
                    </a:cubicBezTo>
                    <a:cubicBezTo>
                      <a:pt x="15" y="18"/>
                      <a:pt x="16" y="18"/>
                      <a:pt x="17" y="19"/>
                    </a:cubicBezTo>
                    <a:cubicBezTo>
                      <a:pt x="19" y="21"/>
                      <a:pt x="19" y="24"/>
                      <a:pt x="20" y="26"/>
                    </a:cubicBezTo>
                    <a:cubicBezTo>
                      <a:pt x="21" y="27"/>
                      <a:pt x="22" y="28"/>
                      <a:pt x="22" y="28"/>
                    </a:cubicBezTo>
                    <a:cubicBezTo>
                      <a:pt x="24" y="30"/>
                      <a:pt x="25" y="31"/>
                      <a:pt x="26" y="33"/>
                    </a:cubicBezTo>
                    <a:cubicBezTo>
                      <a:pt x="28" y="36"/>
                      <a:pt x="28" y="39"/>
                      <a:pt x="30" y="42"/>
                    </a:cubicBezTo>
                    <a:cubicBezTo>
                      <a:pt x="34" y="45"/>
                      <a:pt x="37" y="49"/>
                      <a:pt x="41" y="52"/>
                    </a:cubicBezTo>
                    <a:cubicBezTo>
                      <a:pt x="43" y="54"/>
                      <a:pt x="44" y="55"/>
                      <a:pt x="46" y="57"/>
                    </a:cubicBezTo>
                    <a:cubicBezTo>
                      <a:pt x="47" y="57"/>
                      <a:pt x="53" y="58"/>
                      <a:pt x="54" y="57"/>
                    </a:cubicBezTo>
                    <a:cubicBezTo>
                      <a:pt x="55" y="56"/>
                      <a:pt x="53" y="48"/>
                      <a:pt x="54" y="46"/>
                    </a:cubicBezTo>
                    <a:cubicBezTo>
                      <a:pt x="54" y="45"/>
                      <a:pt x="56" y="45"/>
                      <a:pt x="55" y="44"/>
                    </a:cubicBezTo>
                    <a:cubicBezTo>
                      <a:pt x="54" y="43"/>
                      <a:pt x="53" y="42"/>
                      <a:pt x="52" y="41"/>
                    </a:cubicBezTo>
                    <a:cubicBezTo>
                      <a:pt x="52" y="41"/>
                      <a:pt x="51" y="40"/>
                      <a:pt x="50" y="40"/>
                    </a:cubicBezTo>
                    <a:cubicBezTo>
                      <a:pt x="49" y="40"/>
                      <a:pt x="49" y="42"/>
                      <a:pt x="48" y="42"/>
                    </a:cubicBezTo>
                    <a:cubicBezTo>
                      <a:pt x="49" y="42"/>
                      <a:pt x="48" y="38"/>
                      <a:pt x="48" y="38"/>
                    </a:cubicBezTo>
                    <a:cubicBezTo>
                      <a:pt x="47" y="37"/>
                      <a:pt x="47" y="37"/>
                      <a:pt x="47" y="36"/>
                    </a:cubicBezTo>
                    <a:cubicBezTo>
                      <a:pt x="47" y="35"/>
                      <a:pt x="45" y="34"/>
                      <a:pt x="44" y="34"/>
                    </a:cubicBezTo>
                    <a:cubicBezTo>
                      <a:pt x="43" y="33"/>
                      <a:pt x="41" y="32"/>
                      <a:pt x="42" y="30"/>
                    </a:cubicBezTo>
                    <a:cubicBezTo>
                      <a:pt x="42" y="30"/>
                      <a:pt x="41" y="29"/>
                      <a:pt x="42" y="29"/>
                    </a:cubicBezTo>
                    <a:cubicBezTo>
                      <a:pt x="42" y="28"/>
                      <a:pt x="43" y="29"/>
                      <a:pt x="43" y="28"/>
                    </a:cubicBezTo>
                    <a:cubicBezTo>
                      <a:pt x="44" y="26"/>
                      <a:pt x="38" y="26"/>
                      <a:pt x="38" y="27"/>
                    </a:cubicBezTo>
                    <a:cubicBezTo>
                      <a:pt x="38" y="26"/>
                      <a:pt x="42" y="25"/>
                      <a:pt x="38" y="25"/>
                    </a:cubicBezTo>
                    <a:cubicBezTo>
                      <a:pt x="37" y="25"/>
                      <a:pt x="36" y="24"/>
                      <a:pt x="36" y="24"/>
                    </a:cubicBezTo>
                    <a:cubicBezTo>
                      <a:pt x="36" y="23"/>
                      <a:pt x="37" y="23"/>
                      <a:pt x="37" y="23"/>
                    </a:cubicBezTo>
                    <a:cubicBezTo>
                      <a:pt x="37" y="22"/>
                      <a:pt x="35" y="22"/>
                      <a:pt x="35" y="22"/>
                    </a:cubicBezTo>
                    <a:cubicBezTo>
                      <a:pt x="35" y="22"/>
                      <a:pt x="36" y="21"/>
                      <a:pt x="34" y="21"/>
                    </a:cubicBezTo>
                    <a:cubicBezTo>
                      <a:pt x="33" y="20"/>
                      <a:pt x="32" y="20"/>
                      <a:pt x="31" y="19"/>
                    </a:cubicBezTo>
                    <a:cubicBezTo>
                      <a:pt x="28" y="15"/>
                      <a:pt x="30" y="19"/>
                      <a:pt x="30" y="19"/>
                    </a:cubicBezTo>
                    <a:cubicBezTo>
                      <a:pt x="29" y="19"/>
                      <a:pt x="26" y="16"/>
                      <a:pt x="25" y="16"/>
                    </a:cubicBezTo>
                    <a:cubicBezTo>
                      <a:pt x="24" y="14"/>
                      <a:pt x="23" y="12"/>
                      <a:pt x="21" y="11"/>
                    </a:cubicBezTo>
                    <a:cubicBezTo>
                      <a:pt x="19" y="10"/>
                      <a:pt x="18" y="9"/>
                      <a:pt x="16" y="7"/>
                    </a:cubicBezTo>
                    <a:cubicBezTo>
                      <a:pt x="15" y="6"/>
                      <a:pt x="14" y="3"/>
                      <a:pt x="12" y="3"/>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74" name="Freeform 453"/>
              <p:cNvSpPr>
                <a:spLocks/>
              </p:cNvSpPr>
              <p:nvPr/>
            </p:nvSpPr>
            <p:spPr bwMode="auto">
              <a:xfrm>
                <a:off x="16130132" y="8978921"/>
                <a:ext cx="47770" cy="47785"/>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75" name="Freeform 454"/>
              <p:cNvSpPr>
                <a:spLocks/>
              </p:cNvSpPr>
              <p:nvPr/>
            </p:nvSpPr>
            <p:spPr bwMode="auto">
              <a:xfrm>
                <a:off x="16197014" y="9090415"/>
                <a:ext cx="44586" cy="47785"/>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76" name="Freeform 455"/>
              <p:cNvSpPr>
                <a:spLocks/>
              </p:cNvSpPr>
              <p:nvPr/>
            </p:nvSpPr>
            <p:spPr bwMode="auto">
              <a:xfrm>
                <a:off x="16512300" y="9119082"/>
                <a:ext cx="66879" cy="66896"/>
              </a:xfrm>
              <a:custGeom>
                <a:avLst/>
                <a:gdLst>
                  <a:gd name="T0" fmla="*/ 7 w 7"/>
                  <a:gd name="T1" fmla="*/ 7 h 7"/>
                  <a:gd name="T2" fmla="*/ 5 w 7"/>
                  <a:gd name="T3" fmla="*/ 3 h 7"/>
                  <a:gd name="T4" fmla="*/ 0 w 7"/>
                  <a:gd name="T5" fmla="*/ 1 h 7"/>
                  <a:gd name="T6" fmla="*/ 1 w 7"/>
                  <a:gd name="T7" fmla="*/ 3 h 7"/>
                  <a:gd name="T8" fmla="*/ 3 w 7"/>
                  <a:gd name="T9" fmla="*/ 5 h 7"/>
                  <a:gd name="T10" fmla="*/ 7 w 7"/>
                  <a:gd name="T11" fmla="*/ 7 h 7"/>
                </a:gdLst>
                <a:ahLst/>
                <a:cxnLst>
                  <a:cxn ang="0">
                    <a:pos x="T0" y="T1"/>
                  </a:cxn>
                  <a:cxn ang="0">
                    <a:pos x="T2" y="T3"/>
                  </a:cxn>
                  <a:cxn ang="0">
                    <a:pos x="T4" y="T5"/>
                  </a:cxn>
                  <a:cxn ang="0">
                    <a:pos x="T6" y="T7"/>
                  </a:cxn>
                  <a:cxn ang="0">
                    <a:pos x="T8" y="T9"/>
                  </a:cxn>
                  <a:cxn ang="0">
                    <a:pos x="T10" y="T11"/>
                  </a:cxn>
                </a:cxnLst>
                <a:rect l="0" t="0" r="r" b="b"/>
                <a:pathLst>
                  <a:path w="7" h="7">
                    <a:moveTo>
                      <a:pt x="7" y="7"/>
                    </a:moveTo>
                    <a:cubicBezTo>
                      <a:pt x="7" y="5"/>
                      <a:pt x="5" y="5"/>
                      <a:pt x="5" y="3"/>
                    </a:cubicBezTo>
                    <a:cubicBezTo>
                      <a:pt x="5" y="1"/>
                      <a:pt x="2" y="0"/>
                      <a:pt x="0" y="1"/>
                    </a:cubicBezTo>
                    <a:cubicBezTo>
                      <a:pt x="0" y="2"/>
                      <a:pt x="0" y="3"/>
                      <a:pt x="1" y="3"/>
                    </a:cubicBezTo>
                    <a:cubicBezTo>
                      <a:pt x="3" y="3"/>
                      <a:pt x="2" y="4"/>
                      <a:pt x="3" y="5"/>
                    </a:cubicBezTo>
                    <a:cubicBezTo>
                      <a:pt x="3" y="6"/>
                      <a:pt x="7" y="7"/>
                      <a:pt x="7" y="7"/>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77" name="Freeform 456"/>
              <p:cNvSpPr>
                <a:spLocks/>
              </p:cNvSpPr>
              <p:nvPr/>
            </p:nvSpPr>
            <p:spPr bwMode="auto">
              <a:xfrm>
                <a:off x="16617396" y="9166867"/>
                <a:ext cx="35033" cy="35042"/>
              </a:xfrm>
              <a:custGeom>
                <a:avLst/>
                <a:gdLst>
                  <a:gd name="T0" fmla="*/ 2 w 4"/>
                  <a:gd name="T1" fmla="*/ 3 h 4"/>
                  <a:gd name="T2" fmla="*/ 2 w 4"/>
                  <a:gd name="T3" fmla="*/ 0 h 4"/>
                  <a:gd name="T4" fmla="*/ 2 w 4"/>
                  <a:gd name="T5" fmla="*/ 3 h 4"/>
                  <a:gd name="T6" fmla="*/ 2 w 4"/>
                  <a:gd name="T7" fmla="*/ 3 h 4"/>
                </a:gdLst>
                <a:ahLst/>
                <a:cxnLst>
                  <a:cxn ang="0">
                    <a:pos x="T0" y="T1"/>
                  </a:cxn>
                  <a:cxn ang="0">
                    <a:pos x="T2" y="T3"/>
                  </a:cxn>
                  <a:cxn ang="0">
                    <a:pos x="T4" y="T5"/>
                  </a:cxn>
                  <a:cxn ang="0">
                    <a:pos x="T6" y="T7"/>
                  </a:cxn>
                </a:cxnLst>
                <a:rect l="0" t="0" r="r" b="b"/>
                <a:pathLst>
                  <a:path w="4" h="4">
                    <a:moveTo>
                      <a:pt x="2" y="3"/>
                    </a:moveTo>
                    <a:cubicBezTo>
                      <a:pt x="0" y="4"/>
                      <a:pt x="0" y="1"/>
                      <a:pt x="2" y="0"/>
                    </a:cubicBezTo>
                    <a:cubicBezTo>
                      <a:pt x="4" y="0"/>
                      <a:pt x="4" y="3"/>
                      <a:pt x="2" y="3"/>
                    </a:cubicBezTo>
                    <a:cubicBezTo>
                      <a:pt x="1" y="4"/>
                      <a:pt x="3" y="3"/>
                      <a:pt x="2" y="3"/>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78" name="Freeform 457"/>
              <p:cNvSpPr>
                <a:spLocks/>
              </p:cNvSpPr>
              <p:nvPr/>
            </p:nvSpPr>
            <p:spPr bwMode="auto">
              <a:xfrm>
                <a:off x="16521853" y="9326144"/>
                <a:ext cx="429938" cy="140163"/>
              </a:xfrm>
              <a:custGeom>
                <a:avLst/>
                <a:gdLst>
                  <a:gd name="T0" fmla="*/ 9 w 46"/>
                  <a:gd name="T1" fmla="*/ 0 h 15"/>
                  <a:gd name="T2" fmla="*/ 3 w 46"/>
                  <a:gd name="T3" fmla="*/ 0 h 15"/>
                  <a:gd name="T4" fmla="*/ 0 w 46"/>
                  <a:gd name="T5" fmla="*/ 4 h 15"/>
                  <a:gd name="T6" fmla="*/ 5 w 46"/>
                  <a:gd name="T7" fmla="*/ 6 h 15"/>
                  <a:gd name="T8" fmla="*/ 11 w 46"/>
                  <a:gd name="T9" fmla="*/ 9 h 15"/>
                  <a:gd name="T10" fmla="*/ 15 w 46"/>
                  <a:gd name="T11" fmla="*/ 9 h 15"/>
                  <a:gd name="T12" fmla="*/ 24 w 46"/>
                  <a:gd name="T13" fmla="*/ 11 h 15"/>
                  <a:gd name="T14" fmla="*/ 40 w 46"/>
                  <a:gd name="T15" fmla="*/ 13 h 15"/>
                  <a:gd name="T16" fmla="*/ 45 w 46"/>
                  <a:gd name="T17" fmla="*/ 13 h 15"/>
                  <a:gd name="T18" fmla="*/ 43 w 46"/>
                  <a:gd name="T19" fmla="*/ 9 h 15"/>
                  <a:gd name="T20" fmla="*/ 41 w 46"/>
                  <a:gd name="T21" fmla="*/ 9 h 15"/>
                  <a:gd name="T22" fmla="*/ 37 w 46"/>
                  <a:gd name="T23" fmla="*/ 9 h 15"/>
                  <a:gd name="T24" fmla="*/ 35 w 46"/>
                  <a:gd name="T25" fmla="*/ 6 h 15"/>
                  <a:gd name="T26" fmla="*/ 32 w 46"/>
                  <a:gd name="T27" fmla="*/ 4 h 15"/>
                  <a:gd name="T28" fmla="*/ 27 w 46"/>
                  <a:gd name="T29" fmla="*/ 3 h 15"/>
                  <a:gd name="T30" fmla="*/ 25 w 46"/>
                  <a:gd name="T31" fmla="*/ 4 h 15"/>
                  <a:gd name="T32" fmla="*/ 21 w 46"/>
                  <a:gd name="T33" fmla="*/ 5 h 15"/>
                  <a:gd name="T34" fmla="*/ 15 w 46"/>
                  <a:gd name="T35" fmla="*/ 3 h 15"/>
                  <a:gd name="T36" fmla="*/ 11 w 46"/>
                  <a:gd name="T37" fmla="*/ 2 h 15"/>
                  <a:gd name="T38" fmla="*/ 9 w 46"/>
                  <a:gd name="T39" fmla="*/ 0 h 15"/>
                  <a:gd name="T40" fmla="*/ 9 w 46"/>
                  <a:gd name="T4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15">
                    <a:moveTo>
                      <a:pt x="9" y="0"/>
                    </a:moveTo>
                    <a:cubicBezTo>
                      <a:pt x="7" y="1"/>
                      <a:pt x="6" y="0"/>
                      <a:pt x="3" y="0"/>
                    </a:cubicBezTo>
                    <a:cubicBezTo>
                      <a:pt x="3" y="0"/>
                      <a:pt x="0" y="3"/>
                      <a:pt x="0" y="4"/>
                    </a:cubicBezTo>
                    <a:cubicBezTo>
                      <a:pt x="0" y="5"/>
                      <a:pt x="4" y="4"/>
                      <a:pt x="5" y="6"/>
                    </a:cubicBezTo>
                    <a:cubicBezTo>
                      <a:pt x="6" y="8"/>
                      <a:pt x="9" y="8"/>
                      <a:pt x="11" y="9"/>
                    </a:cubicBezTo>
                    <a:cubicBezTo>
                      <a:pt x="13" y="9"/>
                      <a:pt x="14" y="9"/>
                      <a:pt x="15" y="9"/>
                    </a:cubicBezTo>
                    <a:cubicBezTo>
                      <a:pt x="18" y="9"/>
                      <a:pt x="21" y="10"/>
                      <a:pt x="24" y="11"/>
                    </a:cubicBezTo>
                    <a:cubicBezTo>
                      <a:pt x="29" y="12"/>
                      <a:pt x="35" y="11"/>
                      <a:pt x="40" y="13"/>
                    </a:cubicBezTo>
                    <a:cubicBezTo>
                      <a:pt x="41" y="13"/>
                      <a:pt x="44" y="15"/>
                      <a:pt x="45" y="13"/>
                    </a:cubicBezTo>
                    <a:cubicBezTo>
                      <a:pt x="46" y="13"/>
                      <a:pt x="44" y="9"/>
                      <a:pt x="43" y="9"/>
                    </a:cubicBezTo>
                    <a:cubicBezTo>
                      <a:pt x="42" y="8"/>
                      <a:pt x="42" y="9"/>
                      <a:pt x="41" y="9"/>
                    </a:cubicBezTo>
                    <a:cubicBezTo>
                      <a:pt x="39" y="10"/>
                      <a:pt x="38" y="9"/>
                      <a:pt x="37" y="9"/>
                    </a:cubicBezTo>
                    <a:cubicBezTo>
                      <a:pt x="36" y="8"/>
                      <a:pt x="36" y="7"/>
                      <a:pt x="35" y="6"/>
                    </a:cubicBezTo>
                    <a:cubicBezTo>
                      <a:pt x="35" y="5"/>
                      <a:pt x="33" y="5"/>
                      <a:pt x="32" y="4"/>
                    </a:cubicBezTo>
                    <a:cubicBezTo>
                      <a:pt x="31" y="4"/>
                      <a:pt x="28" y="3"/>
                      <a:pt x="27" y="3"/>
                    </a:cubicBezTo>
                    <a:cubicBezTo>
                      <a:pt x="26" y="3"/>
                      <a:pt x="25" y="4"/>
                      <a:pt x="25" y="4"/>
                    </a:cubicBezTo>
                    <a:cubicBezTo>
                      <a:pt x="24" y="5"/>
                      <a:pt x="23" y="5"/>
                      <a:pt x="21" y="5"/>
                    </a:cubicBezTo>
                    <a:cubicBezTo>
                      <a:pt x="19" y="5"/>
                      <a:pt x="17" y="4"/>
                      <a:pt x="15" y="3"/>
                    </a:cubicBezTo>
                    <a:cubicBezTo>
                      <a:pt x="14" y="2"/>
                      <a:pt x="12" y="2"/>
                      <a:pt x="11" y="2"/>
                    </a:cubicBezTo>
                    <a:cubicBezTo>
                      <a:pt x="11" y="2"/>
                      <a:pt x="10" y="0"/>
                      <a:pt x="9" y="0"/>
                    </a:cubicBezTo>
                    <a:cubicBezTo>
                      <a:pt x="8" y="1"/>
                      <a:pt x="10" y="0"/>
                      <a:pt x="9" y="0"/>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79" name="Freeform 458"/>
              <p:cNvSpPr>
                <a:spLocks/>
              </p:cNvSpPr>
              <p:nvPr/>
            </p:nvSpPr>
            <p:spPr bwMode="auto">
              <a:xfrm>
                <a:off x="16840326" y="9361183"/>
                <a:ext cx="73248" cy="28669"/>
              </a:xfrm>
              <a:custGeom>
                <a:avLst/>
                <a:gdLst>
                  <a:gd name="T0" fmla="*/ 3 w 8"/>
                  <a:gd name="T1" fmla="*/ 3 h 3"/>
                  <a:gd name="T2" fmla="*/ 8 w 8"/>
                  <a:gd name="T3" fmla="*/ 1 h 3"/>
                  <a:gd name="T4" fmla="*/ 3 w 8"/>
                  <a:gd name="T5" fmla="*/ 3 h 3"/>
                  <a:gd name="T6" fmla="*/ 3 w 8"/>
                  <a:gd name="T7" fmla="*/ 3 h 3"/>
                </a:gdLst>
                <a:ahLst/>
                <a:cxnLst>
                  <a:cxn ang="0">
                    <a:pos x="T0" y="T1"/>
                  </a:cxn>
                  <a:cxn ang="0">
                    <a:pos x="T2" y="T3"/>
                  </a:cxn>
                  <a:cxn ang="0">
                    <a:pos x="T4" y="T5"/>
                  </a:cxn>
                  <a:cxn ang="0">
                    <a:pos x="T6" y="T7"/>
                  </a:cxn>
                </a:cxnLst>
                <a:rect l="0" t="0" r="r" b="b"/>
                <a:pathLst>
                  <a:path w="8" h="3">
                    <a:moveTo>
                      <a:pt x="3" y="3"/>
                    </a:moveTo>
                    <a:cubicBezTo>
                      <a:pt x="0" y="2"/>
                      <a:pt x="7" y="0"/>
                      <a:pt x="8" y="1"/>
                    </a:cubicBezTo>
                    <a:cubicBezTo>
                      <a:pt x="8" y="2"/>
                      <a:pt x="4" y="3"/>
                      <a:pt x="3" y="3"/>
                    </a:cubicBezTo>
                    <a:cubicBezTo>
                      <a:pt x="2" y="3"/>
                      <a:pt x="4" y="3"/>
                      <a:pt x="3" y="3"/>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80" name="Freeform 459"/>
              <p:cNvSpPr>
                <a:spLocks/>
              </p:cNvSpPr>
              <p:nvPr/>
            </p:nvSpPr>
            <p:spPr bwMode="auto">
              <a:xfrm>
                <a:off x="16942236" y="9428080"/>
                <a:ext cx="57323" cy="38227"/>
              </a:xfrm>
              <a:custGeom>
                <a:avLst/>
                <a:gdLst>
                  <a:gd name="T0" fmla="*/ 3 w 6"/>
                  <a:gd name="T1" fmla="*/ 0 h 4"/>
                  <a:gd name="T2" fmla="*/ 1 w 6"/>
                  <a:gd name="T3" fmla="*/ 1 h 4"/>
                  <a:gd name="T4" fmla="*/ 3 w 6"/>
                  <a:gd name="T5" fmla="*/ 4 h 4"/>
                  <a:gd name="T6" fmla="*/ 3 w 6"/>
                  <a:gd name="T7" fmla="*/ 0 h 4"/>
                </a:gdLst>
                <a:ahLst/>
                <a:cxnLst>
                  <a:cxn ang="0">
                    <a:pos x="T0" y="T1"/>
                  </a:cxn>
                  <a:cxn ang="0">
                    <a:pos x="T2" y="T3"/>
                  </a:cxn>
                  <a:cxn ang="0">
                    <a:pos x="T4" y="T5"/>
                  </a:cxn>
                  <a:cxn ang="0">
                    <a:pos x="T6" y="T7"/>
                  </a:cxn>
                </a:cxnLst>
                <a:rect l="0" t="0" r="r" b="b"/>
                <a:pathLst>
                  <a:path w="6" h="4">
                    <a:moveTo>
                      <a:pt x="3" y="0"/>
                    </a:moveTo>
                    <a:cubicBezTo>
                      <a:pt x="2" y="0"/>
                      <a:pt x="0" y="0"/>
                      <a:pt x="1" y="1"/>
                    </a:cubicBezTo>
                    <a:cubicBezTo>
                      <a:pt x="1" y="1"/>
                      <a:pt x="3" y="4"/>
                      <a:pt x="3" y="4"/>
                    </a:cubicBezTo>
                    <a:cubicBezTo>
                      <a:pt x="5" y="4"/>
                      <a:pt x="6" y="0"/>
                      <a:pt x="3" y="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81" name="Freeform 460"/>
              <p:cNvSpPr>
                <a:spLocks/>
              </p:cNvSpPr>
              <p:nvPr/>
            </p:nvSpPr>
            <p:spPr bwMode="auto">
              <a:xfrm>
                <a:off x="16999562" y="9437635"/>
                <a:ext cx="44586" cy="28669"/>
              </a:xfrm>
              <a:custGeom>
                <a:avLst/>
                <a:gdLst>
                  <a:gd name="T0" fmla="*/ 4 w 5"/>
                  <a:gd name="T1" fmla="*/ 1 h 3"/>
                  <a:gd name="T2" fmla="*/ 2 w 5"/>
                  <a:gd name="T3" fmla="*/ 0 h 3"/>
                  <a:gd name="T4" fmla="*/ 1 w 5"/>
                  <a:gd name="T5" fmla="*/ 2 h 3"/>
                  <a:gd name="T6" fmla="*/ 2 w 5"/>
                  <a:gd name="T7" fmla="*/ 2 h 3"/>
                  <a:gd name="T8" fmla="*/ 4 w 5"/>
                  <a:gd name="T9" fmla="*/ 1 h 3"/>
                  <a:gd name="T10" fmla="*/ 4 w 5"/>
                  <a:gd name="T11" fmla="*/ 1 h 3"/>
                </a:gdLst>
                <a:ahLst/>
                <a:cxnLst>
                  <a:cxn ang="0">
                    <a:pos x="T0" y="T1"/>
                  </a:cxn>
                  <a:cxn ang="0">
                    <a:pos x="T2" y="T3"/>
                  </a:cxn>
                  <a:cxn ang="0">
                    <a:pos x="T4" y="T5"/>
                  </a:cxn>
                  <a:cxn ang="0">
                    <a:pos x="T6" y="T7"/>
                  </a:cxn>
                  <a:cxn ang="0">
                    <a:pos x="T8" y="T9"/>
                  </a:cxn>
                  <a:cxn ang="0">
                    <a:pos x="T10" y="T11"/>
                  </a:cxn>
                </a:cxnLst>
                <a:rect l="0" t="0" r="r" b="b"/>
                <a:pathLst>
                  <a:path w="5" h="3">
                    <a:moveTo>
                      <a:pt x="4" y="1"/>
                    </a:moveTo>
                    <a:cubicBezTo>
                      <a:pt x="4" y="1"/>
                      <a:pt x="3" y="0"/>
                      <a:pt x="2" y="0"/>
                    </a:cubicBezTo>
                    <a:cubicBezTo>
                      <a:pt x="2" y="1"/>
                      <a:pt x="0" y="2"/>
                      <a:pt x="1" y="2"/>
                    </a:cubicBezTo>
                    <a:cubicBezTo>
                      <a:pt x="1" y="2"/>
                      <a:pt x="2" y="3"/>
                      <a:pt x="2" y="2"/>
                    </a:cubicBezTo>
                    <a:cubicBezTo>
                      <a:pt x="3" y="2"/>
                      <a:pt x="5" y="2"/>
                      <a:pt x="4" y="1"/>
                    </a:cubicBezTo>
                    <a:cubicBezTo>
                      <a:pt x="4" y="1"/>
                      <a:pt x="5" y="2"/>
                      <a:pt x="4" y="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82" name="Freeform 461"/>
              <p:cNvSpPr>
                <a:spLocks/>
              </p:cNvSpPr>
              <p:nvPr/>
            </p:nvSpPr>
            <p:spPr bwMode="auto">
              <a:xfrm>
                <a:off x="17034592" y="9437635"/>
                <a:ext cx="66879" cy="38227"/>
              </a:xfrm>
              <a:custGeom>
                <a:avLst/>
                <a:gdLst>
                  <a:gd name="T0" fmla="*/ 2 w 7"/>
                  <a:gd name="T1" fmla="*/ 1 h 4"/>
                  <a:gd name="T2" fmla="*/ 2 w 7"/>
                  <a:gd name="T3" fmla="*/ 4 h 4"/>
                  <a:gd name="T4" fmla="*/ 6 w 7"/>
                  <a:gd name="T5" fmla="*/ 3 h 4"/>
                  <a:gd name="T6" fmla="*/ 5 w 7"/>
                  <a:gd name="T7" fmla="*/ 1 h 4"/>
                  <a:gd name="T8" fmla="*/ 2 w 7"/>
                  <a:gd name="T9" fmla="*/ 1 h 4"/>
                </a:gdLst>
                <a:ahLst/>
                <a:cxnLst>
                  <a:cxn ang="0">
                    <a:pos x="T0" y="T1"/>
                  </a:cxn>
                  <a:cxn ang="0">
                    <a:pos x="T2" y="T3"/>
                  </a:cxn>
                  <a:cxn ang="0">
                    <a:pos x="T4" y="T5"/>
                  </a:cxn>
                  <a:cxn ang="0">
                    <a:pos x="T6" y="T7"/>
                  </a:cxn>
                  <a:cxn ang="0">
                    <a:pos x="T8" y="T9"/>
                  </a:cxn>
                </a:cxnLst>
                <a:rect l="0" t="0" r="r" b="b"/>
                <a:pathLst>
                  <a:path w="7" h="4">
                    <a:moveTo>
                      <a:pt x="2" y="1"/>
                    </a:moveTo>
                    <a:cubicBezTo>
                      <a:pt x="1" y="2"/>
                      <a:pt x="0" y="4"/>
                      <a:pt x="2" y="4"/>
                    </a:cubicBezTo>
                    <a:cubicBezTo>
                      <a:pt x="4" y="4"/>
                      <a:pt x="5" y="4"/>
                      <a:pt x="6" y="3"/>
                    </a:cubicBezTo>
                    <a:cubicBezTo>
                      <a:pt x="7" y="3"/>
                      <a:pt x="5" y="2"/>
                      <a:pt x="5" y="1"/>
                    </a:cubicBezTo>
                    <a:cubicBezTo>
                      <a:pt x="4" y="0"/>
                      <a:pt x="3" y="0"/>
                      <a:pt x="2" y="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83" name="Freeform 462"/>
              <p:cNvSpPr>
                <a:spLocks/>
              </p:cNvSpPr>
              <p:nvPr/>
            </p:nvSpPr>
            <p:spPr bwMode="auto">
              <a:xfrm>
                <a:off x="17082363" y="9428080"/>
                <a:ext cx="76432" cy="47785"/>
              </a:xfrm>
              <a:custGeom>
                <a:avLst/>
                <a:gdLst>
                  <a:gd name="T0" fmla="*/ 1 w 8"/>
                  <a:gd name="T1" fmla="*/ 0 h 5"/>
                  <a:gd name="T2" fmla="*/ 0 w 8"/>
                  <a:gd name="T3" fmla="*/ 1 h 5"/>
                  <a:gd name="T4" fmla="*/ 2 w 8"/>
                  <a:gd name="T5" fmla="*/ 2 h 5"/>
                  <a:gd name="T6" fmla="*/ 2 w 8"/>
                  <a:gd name="T7" fmla="*/ 3 h 5"/>
                  <a:gd name="T8" fmla="*/ 7 w 8"/>
                  <a:gd name="T9" fmla="*/ 4 h 5"/>
                  <a:gd name="T10" fmla="*/ 7 w 8"/>
                  <a:gd name="T11" fmla="*/ 1 h 5"/>
                  <a:gd name="T12" fmla="*/ 1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1" y="0"/>
                    </a:moveTo>
                    <a:cubicBezTo>
                      <a:pt x="0" y="0"/>
                      <a:pt x="0" y="0"/>
                      <a:pt x="0" y="1"/>
                    </a:cubicBezTo>
                    <a:cubicBezTo>
                      <a:pt x="0" y="1"/>
                      <a:pt x="2" y="1"/>
                      <a:pt x="2" y="2"/>
                    </a:cubicBezTo>
                    <a:cubicBezTo>
                      <a:pt x="2" y="2"/>
                      <a:pt x="2" y="3"/>
                      <a:pt x="2" y="3"/>
                    </a:cubicBezTo>
                    <a:cubicBezTo>
                      <a:pt x="2" y="4"/>
                      <a:pt x="6" y="5"/>
                      <a:pt x="7" y="4"/>
                    </a:cubicBezTo>
                    <a:cubicBezTo>
                      <a:pt x="8" y="3"/>
                      <a:pt x="8" y="2"/>
                      <a:pt x="7" y="1"/>
                    </a:cubicBezTo>
                    <a:cubicBezTo>
                      <a:pt x="5" y="1"/>
                      <a:pt x="3" y="1"/>
                      <a:pt x="1" y="0"/>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84" name="Freeform 463"/>
              <p:cNvSpPr>
                <a:spLocks/>
              </p:cNvSpPr>
              <p:nvPr/>
            </p:nvSpPr>
            <p:spPr bwMode="auto">
              <a:xfrm>
                <a:off x="17184277" y="9437635"/>
                <a:ext cx="114649" cy="38227"/>
              </a:xfrm>
              <a:custGeom>
                <a:avLst/>
                <a:gdLst>
                  <a:gd name="T0" fmla="*/ 2 w 12"/>
                  <a:gd name="T1" fmla="*/ 0 h 4"/>
                  <a:gd name="T2" fmla="*/ 0 w 12"/>
                  <a:gd name="T3" fmla="*/ 2 h 4"/>
                  <a:gd name="T4" fmla="*/ 12 w 12"/>
                  <a:gd name="T5" fmla="*/ 2 h 4"/>
                  <a:gd name="T6" fmla="*/ 9 w 12"/>
                  <a:gd name="T7" fmla="*/ 2 h 4"/>
                  <a:gd name="T8" fmla="*/ 2 w 12"/>
                  <a:gd name="T9" fmla="*/ 0 h 4"/>
                  <a:gd name="T10" fmla="*/ 2 w 12"/>
                  <a:gd name="T11" fmla="*/ 0 h 4"/>
                </a:gdLst>
                <a:ahLst/>
                <a:cxnLst>
                  <a:cxn ang="0">
                    <a:pos x="T0" y="T1"/>
                  </a:cxn>
                  <a:cxn ang="0">
                    <a:pos x="T2" y="T3"/>
                  </a:cxn>
                  <a:cxn ang="0">
                    <a:pos x="T4" y="T5"/>
                  </a:cxn>
                  <a:cxn ang="0">
                    <a:pos x="T6" y="T7"/>
                  </a:cxn>
                  <a:cxn ang="0">
                    <a:pos x="T8" y="T9"/>
                  </a:cxn>
                  <a:cxn ang="0">
                    <a:pos x="T10" y="T11"/>
                  </a:cxn>
                </a:cxnLst>
                <a:rect l="0" t="0" r="r" b="b"/>
                <a:pathLst>
                  <a:path w="12" h="4">
                    <a:moveTo>
                      <a:pt x="2" y="0"/>
                    </a:moveTo>
                    <a:cubicBezTo>
                      <a:pt x="2" y="0"/>
                      <a:pt x="0" y="1"/>
                      <a:pt x="0" y="2"/>
                    </a:cubicBezTo>
                    <a:cubicBezTo>
                      <a:pt x="0" y="2"/>
                      <a:pt x="11" y="4"/>
                      <a:pt x="12" y="2"/>
                    </a:cubicBezTo>
                    <a:cubicBezTo>
                      <a:pt x="12" y="1"/>
                      <a:pt x="9" y="2"/>
                      <a:pt x="9" y="2"/>
                    </a:cubicBezTo>
                    <a:cubicBezTo>
                      <a:pt x="7" y="2"/>
                      <a:pt x="4" y="1"/>
                      <a:pt x="2" y="0"/>
                    </a:cubicBezTo>
                    <a:cubicBezTo>
                      <a:pt x="2" y="0"/>
                      <a:pt x="3" y="0"/>
                      <a:pt x="2" y="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85" name="Freeform 464"/>
              <p:cNvSpPr>
                <a:spLocks/>
              </p:cNvSpPr>
              <p:nvPr/>
            </p:nvSpPr>
            <p:spPr bwMode="auto">
              <a:xfrm>
                <a:off x="17149244" y="9491791"/>
                <a:ext cx="101909" cy="57338"/>
              </a:xfrm>
              <a:custGeom>
                <a:avLst/>
                <a:gdLst>
                  <a:gd name="T0" fmla="*/ 0 w 11"/>
                  <a:gd name="T1" fmla="*/ 0 h 6"/>
                  <a:gd name="T2" fmla="*/ 8 w 11"/>
                  <a:gd name="T3" fmla="*/ 4 h 6"/>
                  <a:gd name="T4" fmla="*/ 0 w 11"/>
                  <a:gd name="T5" fmla="*/ 0 h 6"/>
                </a:gdLst>
                <a:ahLst/>
                <a:cxnLst>
                  <a:cxn ang="0">
                    <a:pos x="T0" y="T1"/>
                  </a:cxn>
                  <a:cxn ang="0">
                    <a:pos x="T2" y="T3"/>
                  </a:cxn>
                  <a:cxn ang="0">
                    <a:pos x="T4" y="T5"/>
                  </a:cxn>
                </a:cxnLst>
                <a:rect l="0" t="0" r="r" b="b"/>
                <a:pathLst>
                  <a:path w="11" h="6">
                    <a:moveTo>
                      <a:pt x="0" y="0"/>
                    </a:moveTo>
                    <a:cubicBezTo>
                      <a:pt x="1" y="0"/>
                      <a:pt x="7" y="6"/>
                      <a:pt x="8" y="4"/>
                    </a:cubicBezTo>
                    <a:cubicBezTo>
                      <a:pt x="11" y="1"/>
                      <a:pt x="1" y="0"/>
                      <a:pt x="0" y="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86" name="Freeform 465"/>
              <p:cNvSpPr>
                <a:spLocks/>
              </p:cNvSpPr>
              <p:nvPr/>
            </p:nvSpPr>
            <p:spPr bwMode="auto">
              <a:xfrm>
                <a:off x="17474083" y="9192351"/>
                <a:ext cx="57323" cy="38227"/>
              </a:xfrm>
              <a:custGeom>
                <a:avLst/>
                <a:gdLst>
                  <a:gd name="T0" fmla="*/ 3 w 6"/>
                  <a:gd name="T1" fmla="*/ 3 h 4"/>
                  <a:gd name="T2" fmla="*/ 4 w 6"/>
                  <a:gd name="T3" fmla="*/ 0 h 4"/>
                  <a:gd name="T4" fmla="*/ 3 w 6"/>
                  <a:gd name="T5" fmla="*/ 3 h 4"/>
                  <a:gd name="T6" fmla="*/ 3 w 6"/>
                  <a:gd name="T7" fmla="*/ 3 h 4"/>
                </a:gdLst>
                <a:ahLst/>
                <a:cxnLst>
                  <a:cxn ang="0">
                    <a:pos x="T0" y="T1"/>
                  </a:cxn>
                  <a:cxn ang="0">
                    <a:pos x="T2" y="T3"/>
                  </a:cxn>
                  <a:cxn ang="0">
                    <a:pos x="T4" y="T5"/>
                  </a:cxn>
                  <a:cxn ang="0">
                    <a:pos x="T6" y="T7"/>
                  </a:cxn>
                </a:cxnLst>
                <a:rect l="0" t="0" r="r" b="b"/>
                <a:pathLst>
                  <a:path w="6" h="4">
                    <a:moveTo>
                      <a:pt x="3" y="3"/>
                    </a:moveTo>
                    <a:cubicBezTo>
                      <a:pt x="0" y="4"/>
                      <a:pt x="1" y="0"/>
                      <a:pt x="4" y="0"/>
                    </a:cubicBezTo>
                    <a:cubicBezTo>
                      <a:pt x="6" y="0"/>
                      <a:pt x="5" y="3"/>
                      <a:pt x="3" y="3"/>
                    </a:cubicBezTo>
                    <a:cubicBezTo>
                      <a:pt x="2" y="4"/>
                      <a:pt x="5" y="3"/>
                      <a:pt x="3" y="3"/>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87" name="Freeform 466"/>
              <p:cNvSpPr>
                <a:spLocks/>
              </p:cNvSpPr>
              <p:nvPr/>
            </p:nvSpPr>
            <p:spPr bwMode="auto">
              <a:xfrm>
                <a:off x="17569627" y="9185981"/>
                <a:ext cx="140127" cy="44598"/>
              </a:xfrm>
              <a:custGeom>
                <a:avLst/>
                <a:gdLst>
                  <a:gd name="T0" fmla="*/ 2 w 15"/>
                  <a:gd name="T1" fmla="*/ 3 h 5"/>
                  <a:gd name="T2" fmla="*/ 1 w 15"/>
                  <a:gd name="T3" fmla="*/ 1 h 5"/>
                  <a:gd name="T4" fmla="*/ 5 w 15"/>
                  <a:gd name="T5" fmla="*/ 0 h 5"/>
                  <a:gd name="T6" fmla="*/ 13 w 15"/>
                  <a:gd name="T7" fmla="*/ 2 h 5"/>
                  <a:gd name="T8" fmla="*/ 15 w 15"/>
                  <a:gd name="T9" fmla="*/ 5 h 5"/>
                  <a:gd name="T10" fmla="*/ 11 w 15"/>
                  <a:gd name="T11" fmla="*/ 3 h 5"/>
                  <a:gd name="T12" fmla="*/ 2 w 15"/>
                  <a:gd name="T13" fmla="*/ 3 h 5"/>
                  <a:gd name="T14" fmla="*/ 2 w 15"/>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5">
                    <a:moveTo>
                      <a:pt x="2" y="3"/>
                    </a:moveTo>
                    <a:cubicBezTo>
                      <a:pt x="1" y="3"/>
                      <a:pt x="0" y="2"/>
                      <a:pt x="1" y="1"/>
                    </a:cubicBezTo>
                    <a:cubicBezTo>
                      <a:pt x="2" y="0"/>
                      <a:pt x="3" y="0"/>
                      <a:pt x="5" y="0"/>
                    </a:cubicBezTo>
                    <a:cubicBezTo>
                      <a:pt x="8" y="0"/>
                      <a:pt x="10" y="0"/>
                      <a:pt x="13" y="2"/>
                    </a:cubicBezTo>
                    <a:cubicBezTo>
                      <a:pt x="14" y="3"/>
                      <a:pt x="15" y="4"/>
                      <a:pt x="15" y="5"/>
                    </a:cubicBezTo>
                    <a:cubicBezTo>
                      <a:pt x="14" y="5"/>
                      <a:pt x="11" y="3"/>
                      <a:pt x="11" y="3"/>
                    </a:cubicBezTo>
                    <a:cubicBezTo>
                      <a:pt x="8" y="2"/>
                      <a:pt x="5" y="3"/>
                      <a:pt x="2" y="3"/>
                    </a:cubicBezTo>
                    <a:cubicBezTo>
                      <a:pt x="1" y="3"/>
                      <a:pt x="3" y="3"/>
                      <a:pt x="2" y="3"/>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88" name="Freeform 467"/>
              <p:cNvSpPr>
                <a:spLocks/>
              </p:cNvSpPr>
              <p:nvPr/>
            </p:nvSpPr>
            <p:spPr bwMode="auto">
              <a:xfrm>
                <a:off x="17139689" y="8969361"/>
                <a:ext cx="299364" cy="337667"/>
              </a:xfrm>
              <a:custGeom>
                <a:avLst/>
                <a:gdLst>
                  <a:gd name="T0" fmla="*/ 13 w 32"/>
                  <a:gd name="T1" fmla="*/ 32 h 36"/>
                  <a:gd name="T2" fmla="*/ 14 w 32"/>
                  <a:gd name="T3" fmla="*/ 30 h 36"/>
                  <a:gd name="T4" fmla="*/ 11 w 32"/>
                  <a:gd name="T5" fmla="*/ 28 h 36"/>
                  <a:gd name="T6" fmla="*/ 12 w 32"/>
                  <a:gd name="T7" fmla="*/ 23 h 36"/>
                  <a:gd name="T8" fmla="*/ 8 w 32"/>
                  <a:gd name="T9" fmla="*/ 23 h 36"/>
                  <a:gd name="T10" fmla="*/ 8 w 32"/>
                  <a:gd name="T11" fmla="*/ 29 h 36"/>
                  <a:gd name="T12" fmla="*/ 8 w 32"/>
                  <a:gd name="T13" fmla="*/ 30 h 36"/>
                  <a:gd name="T14" fmla="*/ 7 w 32"/>
                  <a:gd name="T15" fmla="*/ 34 h 36"/>
                  <a:gd name="T16" fmla="*/ 4 w 32"/>
                  <a:gd name="T17" fmla="*/ 36 h 36"/>
                  <a:gd name="T18" fmla="*/ 4 w 32"/>
                  <a:gd name="T19" fmla="*/ 31 h 36"/>
                  <a:gd name="T20" fmla="*/ 2 w 32"/>
                  <a:gd name="T21" fmla="*/ 26 h 36"/>
                  <a:gd name="T22" fmla="*/ 1 w 32"/>
                  <a:gd name="T23" fmla="*/ 21 h 36"/>
                  <a:gd name="T24" fmla="*/ 3 w 32"/>
                  <a:gd name="T25" fmla="*/ 14 h 36"/>
                  <a:gd name="T26" fmla="*/ 9 w 32"/>
                  <a:gd name="T27" fmla="*/ 5 h 36"/>
                  <a:gd name="T28" fmla="*/ 11 w 32"/>
                  <a:gd name="T29" fmla="*/ 2 h 36"/>
                  <a:gd name="T30" fmla="*/ 18 w 32"/>
                  <a:gd name="T31" fmla="*/ 4 h 36"/>
                  <a:gd name="T32" fmla="*/ 25 w 32"/>
                  <a:gd name="T33" fmla="*/ 4 h 36"/>
                  <a:gd name="T34" fmla="*/ 32 w 32"/>
                  <a:gd name="T35" fmla="*/ 1 h 36"/>
                  <a:gd name="T36" fmla="*/ 29 w 32"/>
                  <a:gd name="T37" fmla="*/ 6 h 36"/>
                  <a:gd name="T38" fmla="*/ 23 w 32"/>
                  <a:gd name="T39" fmla="*/ 7 h 36"/>
                  <a:gd name="T40" fmla="*/ 10 w 32"/>
                  <a:gd name="T41" fmla="*/ 7 h 36"/>
                  <a:gd name="T42" fmla="*/ 6 w 32"/>
                  <a:gd name="T43" fmla="*/ 10 h 36"/>
                  <a:gd name="T44" fmla="*/ 10 w 32"/>
                  <a:gd name="T45" fmla="*/ 15 h 36"/>
                  <a:gd name="T46" fmla="*/ 13 w 32"/>
                  <a:gd name="T47" fmla="*/ 14 h 36"/>
                  <a:gd name="T48" fmla="*/ 20 w 32"/>
                  <a:gd name="T49" fmla="*/ 13 h 36"/>
                  <a:gd name="T50" fmla="*/ 17 w 32"/>
                  <a:gd name="T51" fmla="*/ 16 h 36"/>
                  <a:gd name="T52" fmla="*/ 13 w 32"/>
                  <a:gd name="T53" fmla="*/ 17 h 36"/>
                  <a:gd name="T54" fmla="*/ 14 w 32"/>
                  <a:gd name="T55" fmla="*/ 20 h 36"/>
                  <a:gd name="T56" fmla="*/ 18 w 32"/>
                  <a:gd name="T57" fmla="*/ 25 h 36"/>
                  <a:gd name="T58" fmla="*/ 19 w 32"/>
                  <a:gd name="T59" fmla="*/ 28 h 36"/>
                  <a:gd name="T60" fmla="*/ 22 w 32"/>
                  <a:gd name="T61" fmla="*/ 30 h 36"/>
                  <a:gd name="T62" fmla="*/ 13 w 32"/>
                  <a:gd name="T63" fmla="*/ 32 h 36"/>
                  <a:gd name="T64" fmla="*/ 13 w 32"/>
                  <a:gd name="T65"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6">
                    <a:moveTo>
                      <a:pt x="13" y="32"/>
                    </a:moveTo>
                    <a:cubicBezTo>
                      <a:pt x="13" y="31"/>
                      <a:pt x="14" y="31"/>
                      <a:pt x="14" y="30"/>
                    </a:cubicBezTo>
                    <a:cubicBezTo>
                      <a:pt x="14" y="29"/>
                      <a:pt x="12" y="28"/>
                      <a:pt x="11" y="28"/>
                    </a:cubicBezTo>
                    <a:cubicBezTo>
                      <a:pt x="10" y="26"/>
                      <a:pt x="12" y="25"/>
                      <a:pt x="12" y="23"/>
                    </a:cubicBezTo>
                    <a:cubicBezTo>
                      <a:pt x="12" y="22"/>
                      <a:pt x="8" y="22"/>
                      <a:pt x="8" y="23"/>
                    </a:cubicBezTo>
                    <a:cubicBezTo>
                      <a:pt x="7" y="25"/>
                      <a:pt x="8" y="27"/>
                      <a:pt x="8" y="29"/>
                    </a:cubicBezTo>
                    <a:cubicBezTo>
                      <a:pt x="7" y="29"/>
                      <a:pt x="8" y="30"/>
                      <a:pt x="8" y="30"/>
                    </a:cubicBezTo>
                    <a:cubicBezTo>
                      <a:pt x="8" y="32"/>
                      <a:pt x="7" y="33"/>
                      <a:pt x="7" y="34"/>
                    </a:cubicBezTo>
                    <a:cubicBezTo>
                      <a:pt x="6" y="36"/>
                      <a:pt x="7" y="36"/>
                      <a:pt x="4" y="36"/>
                    </a:cubicBezTo>
                    <a:cubicBezTo>
                      <a:pt x="1" y="36"/>
                      <a:pt x="4" y="32"/>
                      <a:pt x="4" y="31"/>
                    </a:cubicBezTo>
                    <a:cubicBezTo>
                      <a:pt x="5" y="30"/>
                      <a:pt x="4" y="27"/>
                      <a:pt x="2" y="26"/>
                    </a:cubicBezTo>
                    <a:cubicBezTo>
                      <a:pt x="0" y="25"/>
                      <a:pt x="0" y="23"/>
                      <a:pt x="1" y="21"/>
                    </a:cubicBezTo>
                    <a:cubicBezTo>
                      <a:pt x="2" y="19"/>
                      <a:pt x="2" y="16"/>
                      <a:pt x="3" y="14"/>
                    </a:cubicBezTo>
                    <a:cubicBezTo>
                      <a:pt x="5" y="11"/>
                      <a:pt x="4" y="5"/>
                      <a:pt x="9" y="5"/>
                    </a:cubicBezTo>
                    <a:cubicBezTo>
                      <a:pt x="10" y="5"/>
                      <a:pt x="9" y="2"/>
                      <a:pt x="11" y="2"/>
                    </a:cubicBezTo>
                    <a:cubicBezTo>
                      <a:pt x="14" y="3"/>
                      <a:pt x="16" y="4"/>
                      <a:pt x="18" y="4"/>
                    </a:cubicBezTo>
                    <a:cubicBezTo>
                      <a:pt x="20" y="4"/>
                      <a:pt x="23" y="5"/>
                      <a:pt x="25" y="4"/>
                    </a:cubicBezTo>
                    <a:cubicBezTo>
                      <a:pt x="26" y="4"/>
                      <a:pt x="32" y="0"/>
                      <a:pt x="32" y="1"/>
                    </a:cubicBezTo>
                    <a:cubicBezTo>
                      <a:pt x="32" y="2"/>
                      <a:pt x="29" y="5"/>
                      <a:pt x="29" y="6"/>
                    </a:cubicBezTo>
                    <a:cubicBezTo>
                      <a:pt x="27" y="7"/>
                      <a:pt x="25" y="7"/>
                      <a:pt x="23" y="7"/>
                    </a:cubicBezTo>
                    <a:cubicBezTo>
                      <a:pt x="18" y="6"/>
                      <a:pt x="14" y="7"/>
                      <a:pt x="10" y="7"/>
                    </a:cubicBezTo>
                    <a:cubicBezTo>
                      <a:pt x="7" y="6"/>
                      <a:pt x="6" y="7"/>
                      <a:pt x="6" y="10"/>
                    </a:cubicBezTo>
                    <a:cubicBezTo>
                      <a:pt x="6" y="13"/>
                      <a:pt x="9" y="13"/>
                      <a:pt x="10" y="15"/>
                    </a:cubicBezTo>
                    <a:cubicBezTo>
                      <a:pt x="11" y="17"/>
                      <a:pt x="12" y="15"/>
                      <a:pt x="13" y="14"/>
                    </a:cubicBezTo>
                    <a:cubicBezTo>
                      <a:pt x="13" y="13"/>
                      <a:pt x="20" y="12"/>
                      <a:pt x="20" y="13"/>
                    </a:cubicBezTo>
                    <a:cubicBezTo>
                      <a:pt x="21" y="13"/>
                      <a:pt x="18" y="16"/>
                      <a:pt x="17" y="16"/>
                    </a:cubicBezTo>
                    <a:cubicBezTo>
                      <a:pt x="15" y="18"/>
                      <a:pt x="15" y="18"/>
                      <a:pt x="13" y="17"/>
                    </a:cubicBezTo>
                    <a:cubicBezTo>
                      <a:pt x="13" y="17"/>
                      <a:pt x="14" y="20"/>
                      <a:pt x="14" y="20"/>
                    </a:cubicBezTo>
                    <a:cubicBezTo>
                      <a:pt x="15" y="21"/>
                      <a:pt x="18" y="23"/>
                      <a:pt x="18" y="25"/>
                    </a:cubicBezTo>
                    <a:cubicBezTo>
                      <a:pt x="18" y="26"/>
                      <a:pt x="18" y="27"/>
                      <a:pt x="19" y="28"/>
                    </a:cubicBezTo>
                    <a:cubicBezTo>
                      <a:pt x="19" y="28"/>
                      <a:pt x="21" y="30"/>
                      <a:pt x="22" y="30"/>
                    </a:cubicBezTo>
                    <a:cubicBezTo>
                      <a:pt x="20" y="31"/>
                      <a:pt x="15" y="33"/>
                      <a:pt x="13" y="32"/>
                    </a:cubicBezTo>
                    <a:cubicBezTo>
                      <a:pt x="13" y="31"/>
                      <a:pt x="14" y="33"/>
                      <a:pt x="13" y="32"/>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89" name="Freeform 468"/>
              <p:cNvSpPr>
                <a:spLocks/>
              </p:cNvSpPr>
              <p:nvPr/>
            </p:nvSpPr>
            <p:spPr bwMode="auto">
              <a:xfrm>
                <a:off x="17540962" y="8950247"/>
                <a:ext cx="73248" cy="140163"/>
              </a:xfrm>
              <a:custGeom>
                <a:avLst/>
                <a:gdLst>
                  <a:gd name="T0" fmla="*/ 3 w 8"/>
                  <a:gd name="T1" fmla="*/ 2 h 15"/>
                  <a:gd name="T2" fmla="*/ 3 w 8"/>
                  <a:gd name="T3" fmla="*/ 0 h 15"/>
                  <a:gd name="T4" fmla="*/ 0 w 8"/>
                  <a:gd name="T5" fmla="*/ 4 h 15"/>
                  <a:gd name="T6" fmla="*/ 1 w 8"/>
                  <a:gd name="T7" fmla="*/ 8 h 15"/>
                  <a:gd name="T8" fmla="*/ 2 w 8"/>
                  <a:gd name="T9" fmla="*/ 12 h 15"/>
                  <a:gd name="T10" fmla="*/ 5 w 8"/>
                  <a:gd name="T11" fmla="*/ 15 h 15"/>
                  <a:gd name="T12" fmla="*/ 4 w 8"/>
                  <a:gd name="T13" fmla="*/ 13 h 15"/>
                  <a:gd name="T14" fmla="*/ 3 w 8"/>
                  <a:gd name="T15" fmla="*/ 9 h 15"/>
                  <a:gd name="T16" fmla="*/ 7 w 8"/>
                  <a:gd name="T17" fmla="*/ 9 h 15"/>
                  <a:gd name="T18" fmla="*/ 5 w 8"/>
                  <a:gd name="T19" fmla="*/ 7 h 15"/>
                  <a:gd name="T20" fmla="*/ 6 w 8"/>
                  <a:gd name="T21" fmla="*/ 5 h 15"/>
                  <a:gd name="T22" fmla="*/ 2 w 8"/>
                  <a:gd name="T23" fmla="*/ 6 h 15"/>
                  <a:gd name="T24" fmla="*/ 3 w 8"/>
                  <a:gd name="T25" fmla="*/ 2 h 15"/>
                  <a:gd name="T26" fmla="*/ 3 w 8"/>
                  <a:gd name="T2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15">
                    <a:moveTo>
                      <a:pt x="3" y="2"/>
                    </a:moveTo>
                    <a:cubicBezTo>
                      <a:pt x="3" y="1"/>
                      <a:pt x="3" y="1"/>
                      <a:pt x="3" y="0"/>
                    </a:cubicBezTo>
                    <a:cubicBezTo>
                      <a:pt x="2" y="0"/>
                      <a:pt x="0" y="3"/>
                      <a:pt x="0" y="4"/>
                    </a:cubicBezTo>
                    <a:cubicBezTo>
                      <a:pt x="0" y="5"/>
                      <a:pt x="1" y="6"/>
                      <a:pt x="1" y="8"/>
                    </a:cubicBezTo>
                    <a:cubicBezTo>
                      <a:pt x="1" y="9"/>
                      <a:pt x="1" y="11"/>
                      <a:pt x="2" y="12"/>
                    </a:cubicBezTo>
                    <a:cubicBezTo>
                      <a:pt x="2" y="12"/>
                      <a:pt x="5" y="15"/>
                      <a:pt x="5" y="15"/>
                    </a:cubicBezTo>
                    <a:cubicBezTo>
                      <a:pt x="5" y="15"/>
                      <a:pt x="4" y="13"/>
                      <a:pt x="4" y="13"/>
                    </a:cubicBezTo>
                    <a:cubicBezTo>
                      <a:pt x="3" y="12"/>
                      <a:pt x="3" y="10"/>
                      <a:pt x="3" y="9"/>
                    </a:cubicBezTo>
                    <a:cubicBezTo>
                      <a:pt x="3" y="8"/>
                      <a:pt x="7" y="9"/>
                      <a:pt x="7" y="9"/>
                    </a:cubicBezTo>
                    <a:cubicBezTo>
                      <a:pt x="8" y="9"/>
                      <a:pt x="6" y="8"/>
                      <a:pt x="5" y="7"/>
                    </a:cubicBezTo>
                    <a:cubicBezTo>
                      <a:pt x="5" y="7"/>
                      <a:pt x="6" y="6"/>
                      <a:pt x="6" y="5"/>
                    </a:cubicBezTo>
                    <a:cubicBezTo>
                      <a:pt x="7" y="1"/>
                      <a:pt x="3" y="6"/>
                      <a:pt x="2" y="6"/>
                    </a:cubicBezTo>
                    <a:cubicBezTo>
                      <a:pt x="2" y="6"/>
                      <a:pt x="4" y="3"/>
                      <a:pt x="3" y="2"/>
                    </a:cubicBezTo>
                    <a:cubicBezTo>
                      <a:pt x="3" y="1"/>
                      <a:pt x="4" y="3"/>
                      <a:pt x="3" y="2"/>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90" name="Freeform 469"/>
              <p:cNvSpPr>
                <a:spLocks/>
              </p:cNvSpPr>
              <p:nvPr/>
            </p:nvSpPr>
            <p:spPr bwMode="auto">
              <a:xfrm>
                <a:off x="17579182" y="8931136"/>
                <a:ext cx="25477" cy="19114"/>
              </a:xfrm>
              <a:custGeom>
                <a:avLst/>
                <a:gdLst>
                  <a:gd name="T0" fmla="*/ 1 w 3"/>
                  <a:gd name="T1" fmla="*/ 2 h 2"/>
                  <a:gd name="T2" fmla="*/ 2 w 3"/>
                  <a:gd name="T3" fmla="*/ 0 h 2"/>
                  <a:gd name="T4" fmla="*/ 1 w 3"/>
                  <a:gd name="T5" fmla="*/ 2 h 2"/>
                </a:gdLst>
                <a:ahLst/>
                <a:cxnLst>
                  <a:cxn ang="0">
                    <a:pos x="T0" y="T1"/>
                  </a:cxn>
                  <a:cxn ang="0">
                    <a:pos x="T2" y="T3"/>
                  </a:cxn>
                  <a:cxn ang="0">
                    <a:pos x="T4" y="T5"/>
                  </a:cxn>
                </a:cxnLst>
                <a:rect l="0" t="0" r="r" b="b"/>
                <a:pathLst>
                  <a:path w="3" h="2">
                    <a:moveTo>
                      <a:pt x="1" y="2"/>
                    </a:moveTo>
                    <a:cubicBezTo>
                      <a:pt x="0" y="2"/>
                      <a:pt x="1" y="0"/>
                      <a:pt x="2" y="0"/>
                    </a:cubicBezTo>
                    <a:cubicBezTo>
                      <a:pt x="3" y="0"/>
                      <a:pt x="2" y="2"/>
                      <a:pt x="1" y="2"/>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91" name="Freeform 470"/>
              <p:cNvSpPr>
                <a:spLocks/>
              </p:cNvSpPr>
              <p:nvPr/>
            </p:nvSpPr>
            <p:spPr bwMode="auto">
              <a:xfrm>
                <a:off x="17681092" y="9052186"/>
                <a:ext cx="44586" cy="19114"/>
              </a:xfrm>
              <a:custGeom>
                <a:avLst/>
                <a:gdLst>
                  <a:gd name="T0" fmla="*/ 5 w 5"/>
                  <a:gd name="T1" fmla="*/ 1 h 2"/>
                  <a:gd name="T2" fmla="*/ 0 w 5"/>
                  <a:gd name="T3" fmla="*/ 1 h 2"/>
                  <a:gd name="T4" fmla="*/ 5 w 5"/>
                  <a:gd name="T5" fmla="*/ 1 h 2"/>
                </a:gdLst>
                <a:ahLst/>
                <a:cxnLst>
                  <a:cxn ang="0">
                    <a:pos x="T0" y="T1"/>
                  </a:cxn>
                  <a:cxn ang="0">
                    <a:pos x="T2" y="T3"/>
                  </a:cxn>
                  <a:cxn ang="0">
                    <a:pos x="T4" y="T5"/>
                  </a:cxn>
                </a:cxnLst>
                <a:rect l="0" t="0" r="r" b="b"/>
                <a:pathLst>
                  <a:path w="5" h="2">
                    <a:moveTo>
                      <a:pt x="5" y="1"/>
                    </a:moveTo>
                    <a:cubicBezTo>
                      <a:pt x="5" y="0"/>
                      <a:pt x="0" y="0"/>
                      <a:pt x="0" y="1"/>
                    </a:cubicBezTo>
                    <a:cubicBezTo>
                      <a:pt x="0" y="1"/>
                      <a:pt x="5" y="2"/>
                      <a:pt x="5" y="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92" name="Freeform 471"/>
              <p:cNvSpPr>
                <a:spLocks/>
              </p:cNvSpPr>
              <p:nvPr/>
            </p:nvSpPr>
            <p:spPr bwMode="auto">
              <a:xfrm>
                <a:off x="17690647" y="9061741"/>
                <a:ext cx="175160" cy="105124"/>
              </a:xfrm>
              <a:custGeom>
                <a:avLst/>
                <a:gdLst>
                  <a:gd name="T0" fmla="*/ 10 w 19"/>
                  <a:gd name="T1" fmla="*/ 1 h 11"/>
                  <a:gd name="T2" fmla="*/ 4 w 19"/>
                  <a:gd name="T3" fmla="*/ 3 h 11"/>
                  <a:gd name="T4" fmla="*/ 3 w 19"/>
                  <a:gd name="T5" fmla="*/ 4 h 11"/>
                  <a:gd name="T6" fmla="*/ 1 w 19"/>
                  <a:gd name="T7" fmla="*/ 3 h 11"/>
                  <a:gd name="T8" fmla="*/ 3 w 19"/>
                  <a:gd name="T9" fmla="*/ 6 h 11"/>
                  <a:gd name="T10" fmla="*/ 6 w 19"/>
                  <a:gd name="T11" fmla="*/ 7 h 11"/>
                  <a:gd name="T12" fmla="*/ 9 w 19"/>
                  <a:gd name="T13" fmla="*/ 10 h 11"/>
                  <a:gd name="T14" fmla="*/ 14 w 19"/>
                  <a:gd name="T15" fmla="*/ 10 h 11"/>
                  <a:gd name="T16" fmla="*/ 18 w 19"/>
                  <a:gd name="T17" fmla="*/ 5 h 11"/>
                  <a:gd name="T18" fmla="*/ 15 w 19"/>
                  <a:gd name="T19" fmla="*/ 2 h 11"/>
                  <a:gd name="T20" fmla="*/ 10 w 19"/>
                  <a:gd name="T21" fmla="*/ 1 h 11"/>
                  <a:gd name="T22" fmla="*/ 10 w 19"/>
                  <a:gd name="T2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1">
                    <a:moveTo>
                      <a:pt x="10" y="1"/>
                    </a:moveTo>
                    <a:cubicBezTo>
                      <a:pt x="9" y="0"/>
                      <a:pt x="5" y="2"/>
                      <a:pt x="4" y="3"/>
                    </a:cubicBezTo>
                    <a:cubicBezTo>
                      <a:pt x="3" y="3"/>
                      <a:pt x="4" y="3"/>
                      <a:pt x="3" y="4"/>
                    </a:cubicBezTo>
                    <a:cubicBezTo>
                      <a:pt x="3" y="5"/>
                      <a:pt x="2" y="3"/>
                      <a:pt x="1" y="3"/>
                    </a:cubicBezTo>
                    <a:cubicBezTo>
                      <a:pt x="0" y="3"/>
                      <a:pt x="2" y="6"/>
                      <a:pt x="3" y="6"/>
                    </a:cubicBezTo>
                    <a:cubicBezTo>
                      <a:pt x="3" y="7"/>
                      <a:pt x="5" y="7"/>
                      <a:pt x="6" y="7"/>
                    </a:cubicBezTo>
                    <a:cubicBezTo>
                      <a:pt x="8" y="7"/>
                      <a:pt x="8" y="9"/>
                      <a:pt x="9" y="10"/>
                    </a:cubicBezTo>
                    <a:cubicBezTo>
                      <a:pt x="10" y="11"/>
                      <a:pt x="13" y="10"/>
                      <a:pt x="14" y="10"/>
                    </a:cubicBezTo>
                    <a:cubicBezTo>
                      <a:pt x="18" y="10"/>
                      <a:pt x="19" y="8"/>
                      <a:pt x="18" y="5"/>
                    </a:cubicBezTo>
                    <a:cubicBezTo>
                      <a:pt x="18" y="3"/>
                      <a:pt x="17" y="2"/>
                      <a:pt x="15" y="2"/>
                    </a:cubicBezTo>
                    <a:cubicBezTo>
                      <a:pt x="14" y="2"/>
                      <a:pt x="12" y="1"/>
                      <a:pt x="10" y="1"/>
                    </a:cubicBezTo>
                    <a:cubicBezTo>
                      <a:pt x="10" y="1"/>
                      <a:pt x="11" y="1"/>
                      <a:pt x="10" y="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93" name="Freeform 472"/>
              <p:cNvSpPr>
                <a:spLocks/>
              </p:cNvSpPr>
              <p:nvPr/>
            </p:nvSpPr>
            <p:spPr bwMode="auto">
              <a:xfrm>
                <a:off x="18521857" y="9240134"/>
                <a:ext cx="194268" cy="111494"/>
              </a:xfrm>
              <a:custGeom>
                <a:avLst/>
                <a:gdLst>
                  <a:gd name="T0" fmla="*/ 0 w 21"/>
                  <a:gd name="T1" fmla="*/ 8 h 12"/>
                  <a:gd name="T2" fmla="*/ 6 w 21"/>
                  <a:gd name="T3" fmla="*/ 8 h 12"/>
                  <a:gd name="T4" fmla="*/ 9 w 21"/>
                  <a:gd name="T5" fmla="*/ 7 h 12"/>
                  <a:gd name="T6" fmla="*/ 13 w 21"/>
                  <a:gd name="T7" fmla="*/ 7 h 12"/>
                  <a:gd name="T8" fmla="*/ 14 w 21"/>
                  <a:gd name="T9" fmla="*/ 5 h 12"/>
                  <a:gd name="T10" fmla="*/ 17 w 21"/>
                  <a:gd name="T11" fmla="*/ 3 h 12"/>
                  <a:gd name="T12" fmla="*/ 20 w 21"/>
                  <a:gd name="T13" fmla="*/ 4 h 12"/>
                  <a:gd name="T14" fmla="*/ 18 w 21"/>
                  <a:gd name="T15" fmla="*/ 7 h 12"/>
                  <a:gd name="T16" fmla="*/ 11 w 21"/>
                  <a:gd name="T17" fmla="*/ 11 h 12"/>
                  <a:gd name="T18" fmla="*/ 0 w 21"/>
                  <a:gd name="T19" fmla="*/ 8 h 12"/>
                  <a:gd name="T20" fmla="*/ 0 w 21"/>
                  <a:gd name="T2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2">
                    <a:moveTo>
                      <a:pt x="0" y="8"/>
                    </a:moveTo>
                    <a:cubicBezTo>
                      <a:pt x="1" y="7"/>
                      <a:pt x="5" y="8"/>
                      <a:pt x="6" y="8"/>
                    </a:cubicBezTo>
                    <a:cubicBezTo>
                      <a:pt x="7" y="8"/>
                      <a:pt x="8" y="6"/>
                      <a:pt x="9" y="7"/>
                    </a:cubicBezTo>
                    <a:cubicBezTo>
                      <a:pt x="10" y="8"/>
                      <a:pt x="12" y="8"/>
                      <a:pt x="13" y="7"/>
                    </a:cubicBezTo>
                    <a:cubicBezTo>
                      <a:pt x="13" y="6"/>
                      <a:pt x="14" y="5"/>
                      <a:pt x="14" y="5"/>
                    </a:cubicBezTo>
                    <a:cubicBezTo>
                      <a:pt x="15" y="5"/>
                      <a:pt x="17" y="5"/>
                      <a:pt x="17" y="3"/>
                    </a:cubicBezTo>
                    <a:cubicBezTo>
                      <a:pt x="17" y="0"/>
                      <a:pt x="21" y="2"/>
                      <a:pt x="20" y="4"/>
                    </a:cubicBezTo>
                    <a:cubicBezTo>
                      <a:pt x="19" y="5"/>
                      <a:pt x="18" y="7"/>
                      <a:pt x="18" y="7"/>
                    </a:cubicBezTo>
                    <a:cubicBezTo>
                      <a:pt x="15" y="8"/>
                      <a:pt x="14" y="10"/>
                      <a:pt x="11" y="11"/>
                    </a:cubicBezTo>
                    <a:cubicBezTo>
                      <a:pt x="9" y="12"/>
                      <a:pt x="0" y="11"/>
                      <a:pt x="0" y="8"/>
                    </a:cubicBezTo>
                    <a:cubicBezTo>
                      <a:pt x="0" y="7"/>
                      <a:pt x="0" y="10"/>
                      <a:pt x="0" y="8"/>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94" name="Freeform 473"/>
              <p:cNvSpPr>
                <a:spLocks/>
              </p:cNvSpPr>
              <p:nvPr/>
            </p:nvSpPr>
            <p:spPr bwMode="auto">
              <a:xfrm>
                <a:off x="18802113" y="9297472"/>
                <a:ext cx="82803" cy="101936"/>
              </a:xfrm>
              <a:custGeom>
                <a:avLst/>
                <a:gdLst>
                  <a:gd name="T0" fmla="*/ 1 w 9"/>
                  <a:gd name="T1" fmla="*/ 0 h 11"/>
                  <a:gd name="T2" fmla="*/ 8 w 9"/>
                  <a:gd name="T3" fmla="*/ 8 h 11"/>
                  <a:gd name="T4" fmla="*/ 5 w 9"/>
                  <a:gd name="T5" fmla="*/ 4 h 11"/>
                  <a:gd name="T6" fmla="*/ 1 w 9"/>
                  <a:gd name="T7" fmla="*/ 0 h 11"/>
                  <a:gd name="T8" fmla="*/ 1 w 9"/>
                  <a:gd name="T9" fmla="*/ 0 h 11"/>
                </a:gdLst>
                <a:ahLst/>
                <a:cxnLst>
                  <a:cxn ang="0">
                    <a:pos x="T0" y="T1"/>
                  </a:cxn>
                  <a:cxn ang="0">
                    <a:pos x="T2" y="T3"/>
                  </a:cxn>
                  <a:cxn ang="0">
                    <a:pos x="T4" y="T5"/>
                  </a:cxn>
                  <a:cxn ang="0">
                    <a:pos x="T6" y="T7"/>
                  </a:cxn>
                  <a:cxn ang="0">
                    <a:pos x="T8" y="T9"/>
                  </a:cxn>
                </a:cxnLst>
                <a:rect l="0" t="0" r="r" b="b"/>
                <a:pathLst>
                  <a:path w="9" h="11">
                    <a:moveTo>
                      <a:pt x="1" y="0"/>
                    </a:moveTo>
                    <a:cubicBezTo>
                      <a:pt x="0" y="1"/>
                      <a:pt x="5" y="11"/>
                      <a:pt x="8" y="8"/>
                    </a:cubicBezTo>
                    <a:cubicBezTo>
                      <a:pt x="9" y="6"/>
                      <a:pt x="6" y="4"/>
                      <a:pt x="5" y="4"/>
                    </a:cubicBezTo>
                    <a:cubicBezTo>
                      <a:pt x="4" y="3"/>
                      <a:pt x="1" y="0"/>
                      <a:pt x="1" y="0"/>
                    </a:cubicBezTo>
                    <a:cubicBezTo>
                      <a:pt x="0" y="1"/>
                      <a:pt x="2" y="0"/>
                      <a:pt x="1" y="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95" name="Freeform 474"/>
              <p:cNvSpPr>
                <a:spLocks/>
              </p:cNvSpPr>
              <p:nvPr/>
            </p:nvSpPr>
            <p:spPr bwMode="auto">
              <a:xfrm>
                <a:off x="19044149" y="9485423"/>
                <a:ext cx="54139" cy="54153"/>
              </a:xfrm>
              <a:custGeom>
                <a:avLst/>
                <a:gdLst>
                  <a:gd name="T0" fmla="*/ 6 w 6"/>
                  <a:gd name="T1" fmla="*/ 4 h 6"/>
                  <a:gd name="T2" fmla="*/ 1 w 6"/>
                  <a:gd name="T3" fmla="*/ 2 h 6"/>
                  <a:gd name="T4" fmla="*/ 6 w 6"/>
                  <a:gd name="T5" fmla="*/ 4 h 6"/>
                  <a:gd name="T6" fmla="*/ 6 w 6"/>
                  <a:gd name="T7" fmla="*/ 4 h 6"/>
                </a:gdLst>
                <a:ahLst/>
                <a:cxnLst>
                  <a:cxn ang="0">
                    <a:pos x="T0" y="T1"/>
                  </a:cxn>
                  <a:cxn ang="0">
                    <a:pos x="T2" y="T3"/>
                  </a:cxn>
                  <a:cxn ang="0">
                    <a:pos x="T4" y="T5"/>
                  </a:cxn>
                  <a:cxn ang="0">
                    <a:pos x="T6" y="T7"/>
                  </a:cxn>
                </a:cxnLst>
                <a:rect l="0" t="0" r="r" b="b"/>
                <a:pathLst>
                  <a:path w="6" h="6">
                    <a:moveTo>
                      <a:pt x="6" y="4"/>
                    </a:moveTo>
                    <a:cubicBezTo>
                      <a:pt x="6" y="2"/>
                      <a:pt x="0" y="0"/>
                      <a:pt x="1" y="2"/>
                    </a:cubicBezTo>
                    <a:cubicBezTo>
                      <a:pt x="1" y="3"/>
                      <a:pt x="6" y="5"/>
                      <a:pt x="6" y="4"/>
                    </a:cubicBezTo>
                    <a:cubicBezTo>
                      <a:pt x="6" y="3"/>
                      <a:pt x="6" y="6"/>
                      <a:pt x="6" y="4"/>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96" name="Freeform 475"/>
              <p:cNvSpPr>
                <a:spLocks/>
              </p:cNvSpPr>
              <p:nvPr/>
            </p:nvSpPr>
            <p:spPr bwMode="auto">
              <a:xfrm>
                <a:off x="18986825" y="9399411"/>
                <a:ext cx="85988" cy="57338"/>
              </a:xfrm>
              <a:custGeom>
                <a:avLst/>
                <a:gdLst>
                  <a:gd name="T0" fmla="*/ 8 w 9"/>
                  <a:gd name="T1" fmla="*/ 6 h 6"/>
                  <a:gd name="T2" fmla="*/ 0 w 9"/>
                  <a:gd name="T3" fmla="*/ 1 h 6"/>
                  <a:gd name="T4" fmla="*/ 3 w 9"/>
                  <a:gd name="T5" fmla="*/ 4 h 6"/>
                  <a:gd name="T6" fmla="*/ 8 w 9"/>
                  <a:gd name="T7" fmla="*/ 6 h 6"/>
                  <a:gd name="T8" fmla="*/ 8 w 9"/>
                  <a:gd name="T9" fmla="*/ 6 h 6"/>
                </a:gdLst>
                <a:ahLst/>
                <a:cxnLst>
                  <a:cxn ang="0">
                    <a:pos x="T0" y="T1"/>
                  </a:cxn>
                  <a:cxn ang="0">
                    <a:pos x="T2" y="T3"/>
                  </a:cxn>
                  <a:cxn ang="0">
                    <a:pos x="T4" y="T5"/>
                  </a:cxn>
                  <a:cxn ang="0">
                    <a:pos x="T6" y="T7"/>
                  </a:cxn>
                  <a:cxn ang="0">
                    <a:pos x="T8" y="T9"/>
                  </a:cxn>
                </a:cxnLst>
                <a:rect l="0" t="0" r="r" b="b"/>
                <a:pathLst>
                  <a:path w="9" h="6">
                    <a:moveTo>
                      <a:pt x="8" y="6"/>
                    </a:moveTo>
                    <a:cubicBezTo>
                      <a:pt x="6" y="5"/>
                      <a:pt x="3" y="0"/>
                      <a:pt x="0" y="1"/>
                    </a:cubicBezTo>
                    <a:cubicBezTo>
                      <a:pt x="0" y="2"/>
                      <a:pt x="3" y="3"/>
                      <a:pt x="3" y="4"/>
                    </a:cubicBezTo>
                    <a:cubicBezTo>
                      <a:pt x="5" y="4"/>
                      <a:pt x="6" y="5"/>
                      <a:pt x="8" y="6"/>
                    </a:cubicBezTo>
                    <a:cubicBezTo>
                      <a:pt x="9" y="6"/>
                      <a:pt x="6" y="5"/>
                      <a:pt x="8" y="6"/>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97" name="Freeform 476"/>
              <p:cNvSpPr>
                <a:spLocks/>
              </p:cNvSpPr>
              <p:nvPr/>
            </p:nvSpPr>
            <p:spPr bwMode="auto">
              <a:xfrm>
                <a:off x="18904022" y="9361183"/>
                <a:ext cx="38217" cy="47785"/>
              </a:xfrm>
              <a:custGeom>
                <a:avLst/>
                <a:gdLst>
                  <a:gd name="T0" fmla="*/ 4 w 4"/>
                  <a:gd name="T1" fmla="*/ 4 h 5"/>
                  <a:gd name="T2" fmla="*/ 0 w 4"/>
                  <a:gd name="T3" fmla="*/ 0 h 5"/>
                  <a:gd name="T4" fmla="*/ 4 w 4"/>
                  <a:gd name="T5" fmla="*/ 4 h 5"/>
                </a:gdLst>
                <a:ahLst/>
                <a:cxnLst>
                  <a:cxn ang="0">
                    <a:pos x="T0" y="T1"/>
                  </a:cxn>
                  <a:cxn ang="0">
                    <a:pos x="T2" y="T3"/>
                  </a:cxn>
                  <a:cxn ang="0">
                    <a:pos x="T4" y="T5"/>
                  </a:cxn>
                </a:cxnLst>
                <a:rect l="0" t="0" r="r" b="b"/>
                <a:pathLst>
                  <a:path w="4" h="5">
                    <a:moveTo>
                      <a:pt x="4" y="4"/>
                    </a:moveTo>
                    <a:cubicBezTo>
                      <a:pt x="4" y="2"/>
                      <a:pt x="0" y="0"/>
                      <a:pt x="0" y="0"/>
                    </a:cubicBezTo>
                    <a:cubicBezTo>
                      <a:pt x="0" y="1"/>
                      <a:pt x="4" y="5"/>
                      <a:pt x="4" y="4"/>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98" name="Freeform 477"/>
              <p:cNvSpPr>
                <a:spLocks/>
              </p:cNvSpPr>
              <p:nvPr/>
            </p:nvSpPr>
            <p:spPr bwMode="auto">
              <a:xfrm>
                <a:off x="19247970" y="10017406"/>
                <a:ext cx="149680" cy="111494"/>
              </a:xfrm>
              <a:custGeom>
                <a:avLst/>
                <a:gdLst>
                  <a:gd name="T0" fmla="*/ 15 w 16"/>
                  <a:gd name="T1" fmla="*/ 11 h 12"/>
                  <a:gd name="T2" fmla="*/ 2 w 16"/>
                  <a:gd name="T3" fmla="*/ 0 h 12"/>
                  <a:gd name="T4" fmla="*/ 15 w 16"/>
                  <a:gd name="T5" fmla="*/ 11 h 12"/>
                </a:gdLst>
                <a:ahLst/>
                <a:cxnLst>
                  <a:cxn ang="0">
                    <a:pos x="T0" y="T1"/>
                  </a:cxn>
                  <a:cxn ang="0">
                    <a:pos x="T2" y="T3"/>
                  </a:cxn>
                  <a:cxn ang="0">
                    <a:pos x="T4" y="T5"/>
                  </a:cxn>
                </a:cxnLst>
                <a:rect l="0" t="0" r="r" b="b"/>
                <a:pathLst>
                  <a:path w="16" h="12">
                    <a:moveTo>
                      <a:pt x="15" y="11"/>
                    </a:moveTo>
                    <a:cubicBezTo>
                      <a:pt x="16" y="12"/>
                      <a:pt x="3" y="0"/>
                      <a:pt x="2" y="0"/>
                    </a:cubicBezTo>
                    <a:cubicBezTo>
                      <a:pt x="0" y="0"/>
                      <a:pt x="7" y="9"/>
                      <a:pt x="15" y="1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99" name="Freeform 478"/>
              <p:cNvSpPr>
                <a:spLocks/>
              </p:cNvSpPr>
              <p:nvPr/>
            </p:nvSpPr>
            <p:spPr bwMode="auto">
              <a:xfrm>
                <a:off x="19649244" y="10727782"/>
                <a:ext cx="105096" cy="130608"/>
              </a:xfrm>
              <a:custGeom>
                <a:avLst/>
                <a:gdLst>
                  <a:gd name="T0" fmla="*/ 11 w 11"/>
                  <a:gd name="T1" fmla="*/ 14 h 14"/>
                  <a:gd name="T2" fmla="*/ 9 w 11"/>
                  <a:gd name="T3" fmla="*/ 10 h 14"/>
                  <a:gd name="T4" fmla="*/ 9 w 11"/>
                  <a:gd name="T5" fmla="*/ 7 h 14"/>
                  <a:gd name="T6" fmla="*/ 0 w 11"/>
                  <a:gd name="T7" fmla="*/ 0 h 14"/>
                  <a:gd name="T8" fmla="*/ 3 w 11"/>
                  <a:gd name="T9" fmla="*/ 4 h 14"/>
                  <a:gd name="T10" fmla="*/ 5 w 11"/>
                  <a:gd name="T11" fmla="*/ 8 h 14"/>
                  <a:gd name="T12" fmla="*/ 8 w 11"/>
                  <a:gd name="T13" fmla="*/ 11 h 14"/>
                  <a:gd name="T14" fmla="*/ 11 w 11"/>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4">
                    <a:moveTo>
                      <a:pt x="11" y="14"/>
                    </a:moveTo>
                    <a:cubicBezTo>
                      <a:pt x="10" y="12"/>
                      <a:pt x="11" y="11"/>
                      <a:pt x="9" y="10"/>
                    </a:cubicBezTo>
                    <a:cubicBezTo>
                      <a:pt x="8" y="8"/>
                      <a:pt x="9" y="8"/>
                      <a:pt x="9" y="7"/>
                    </a:cubicBezTo>
                    <a:cubicBezTo>
                      <a:pt x="8" y="5"/>
                      <a:pt x="0" y="1"/>
                      <a:pt x="0" y="0"/>
                    </a:cubicBezTo>
                    <a:cubicBezTo>
                      <a:pt x="0" y="1"/>
                      <a:pt x="3" y="3"/>
                      <a:pt x="3" y="4"/>
                    </a:cubicBezTo>
                    <a:cubicBezTo>
                      <a:pt x="4" y="6"/>
                      <a:pt x="4" y="7"/>
                      <a:pt x="5" y="8"/>
                    </a:cubicBezTo>
                    <a:cubicBezTo>
                      <a:pt x="6" y="9"/>
                      <a:pt x="9" y="10"/>
                      <a:pt x="8" y="11"/>
                    </a:cubicBezTo>
                    <a:cubicBezTo>
                      <a:pt x="8" y="13"/>
                      <a:pt x="9" y="13"/>
                      <a:pt x="11" y="14"/>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00" name="Freeform 479"/>
              <p:cNvSpPr>
                <a:spLocks/>
              </p:cNvSpPr>
              <p:nvPr/>
            </p:nvSpPr>
            <p:spPr bwMode="auto">
              <a:xfrm>
                <a:off x="19677908" y="10848834"/>
                <a:ext cx="242036" cy="283514"/>
              </a:xfrm>
              <a:custGeom>
                <a:avLst/>
                <a:gdLst>
                  <a:gd name="T0" fmla="*/ 8 w 26"/>
                  <a:gd name="T1" fmla="*/ 2 h 30"/>
                  <a:gd name="T2" fmla="*/ 7 w 26"/>
                  <a:gd name="T3" fmla="*/ 11 h 30"/>
                  <a:gd name="T4" fmla="*/ 5 w 26"/>
                  <a:gd name="T5" fmla="*/ 18 h 30"/>
                  <a:gd name="T6" fmla="*/ 9 w 26"/>
                  <a:gd name="T7" fmla="*/ 25 h 30"/>
                  <a:gd name="T8" fmla="*/ 14 w 26"/>
                  <a:gd name="T9" fmla="*/ 26 h 30"/>
                  <a:gd name="T10" fmla="*/ 17 w 26"/>
                  <a:gd name="T11" fmla="*/ 22 h 30"/>
                  <a:gd name="T12" fmla="*/ 18 w 26"/>
                  <a:gd name="T13" fmla="*/ 16 h 30"/>
                  <a:gd name="T14" fmla="*/ 22 w 26"/>
                  <a:gd name="T15" fmla="*/ 14 h 30"/>
                  <a:gd name="T16" fmla="*/ 26 w 26"/>
                  <a:gd name="T17" fmla="*/ 10 h 30"/>
                  <a:gd name="T18" fmla="*/ 25 w 26"/>
                  <a:gd name="T19" fmla="*/ 6 h 30"/>
                  <a:gd name="T20" fmla="*/ 20 w 26"/>
                  <a:gd name="T21" fmla="*/ 8 h 30"/>
                  <a:gd name="T22" fmla="*/ 14 w 26"/>
                  <a:gd name="T23" fmla="*/ 5 h 30"/>
                  <a:gd name="T24" fmla="*/ 11 w 26"/>
                  <a:gd name="T25" fmla="*/ 0 h 30"/>
                  <a:gd name="T26" fmla="*/ 11 w 26"/>
                  <a:gd name="T27" fmla="*/ 3 h 30"/>
                  <a:gd name="T28" fmla="*/ 8 w 26"/>
                  <a:gd name="T29" fmla="*/ 2 h 30"/>
                  <a:gd name="T30" fmla="*/ 8 w 26"/>
                  <a:gd name="T31"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30">
                    <a:moveTo>
                      <a:pt x="8" y="2"/>
                    </a:moveTo>
                    <a:cubicBezTo>
                      <a:pt x="7" y="2"/>
                      <a:pt x="7" y="9"/>
                      <a:pt x="7" y="11"/>
                    </a:cubicBezTo>
                    <a:cubicBezTo>
                      <a:pt x="6" y="13"/>
                      <a:pt x="0" y="16"/>
                      <a:pt x="5" y="18"/>
                    </a:cubicBezTo>
                    <a:cubicBezTo>
                      <a:pt x="8" y="19"/>
                      <a:pt x="11" y="21"/>
                      <a:pt x="9" y="25"/>
                    </a:cubicBezTo>
                    <a:cubicBezTo>
                      <a:pt x="6" y="30"/>
                      <a:pt x="11" y="29"/>
                      <a:pt x="14" y="26"/>
                    </a:cubicBezTo>
                    <a:cubicBezTo>
                      <a:pt x="15" y="25"/>
                      <a:pt x="16" y="23"/>
                      <a:pt x="17" y="22"/>
                    </a:cubicBezTo>
                    <a:cubicBezTo>
                      <a:pt x="19" y="19"/>
                      <a:pt x="18" y="19"/>
                      <a:pt x="18" y="16"/>
                    </a:cubicBezTo>
                    <a:cubicBezTo>
                      <a:pt x="19" y="14"/>
                      <a:pt x="21" y="14"/>
                      <a:pt x="22" y="14"/>
                    </a:cubicBezTo>
                    <a:cubicBezTo>
                      <a:pt x="23" y="15"/>
                      <a:pt x="25" y="11"/>
                      <a:pt x="26" y="10"/>
                    </a:cubicBezTo>
                    <a:cubicBezTo>
                      <a:pt x="26" y="9"/>
                      <a:pt x="26" y="6"/>
                      <a:pt x="25" y="6"/>
                    </a:cubicBezTo>
                    <a:cubicBezTo>
                      <a:pt x="23" y="6"/>
                      <a:pt x="21" y="8"/>
                      <a:pt x="20" y="8"/>
                    </a:cubicBezTo>
                    <a:cubicBezTo>
                      <a:pt x="18" y="8"/>
                      <a:pt x="15" y="7"/>
                      <a:pt x="14" y="5"/>
                    </a:cubicBezTo>
                    <a:cubicBezTo>
                      <a:pt x="13" y="4"/>
                      <a:pt x="13" y="0"/>
                      <a:pt x="11" y="0"/>
                    </a:cubicBezTo>
                    <a:cubicBezTo>
                      <a:pt x="11" y="0"/>
                      <a:pt x="11" y="3"/>
                      <a:pt x="11" y="3"/>
                    </a:cubicBezTo>
                    <a:cubicBezTo>
                      <a:pt x="10" y="3"/>
                      <a:pt x="9" y="1"/>
                      <a:pt x="8" y="2"/>
                    </a:cubicBezTo>
                    <a:cubicBezTo>
                      <a:pt x="7" y="2"/>
                      <a:pt x="9" y="1"/>
                      <a:pt x="8" y="2"/>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01" name="Freeform 480"/>
              <p:cNvSpPr>
                <a:spLocks/>
              </p:cNvSpPr>
              <p:nvPr/>
            </p:nvSpPr>
            <p:spPr bwMode="auto">
              <a:xfrm>
                <a:off x="19359438" y="11055894"/>
                <a:ext cx="366243" cy="356781"/>
              </a:xfrm>
              <a:custGeom>
                <a:avLst/>
                <a:gdLst>
                  <a:gd name="T0" fmla="*/ 33 w 39"/>
                  <a:gd name="T1" fmla="*/ 4 h 38"/>
                  <a:gd name="T2" fmla="*/ 30 w 39"/>
                  <a:gd name="T3" fmla="*/ 1 h 38"/>
                  <a:gd name="T4" fmla="*/ 26 w 39"/>
                  <a:gd name="T5" fmla="*/ 8 h 38"/>
                  <a:gd name="T6" fmla="*/ 22 w 39"/>
                  <a:gd name="T7" fmla="*/ 13 h 38"/>
                  <a:gd name="T8" fmla="*/ 15 w 39"/>
                  <a:gd name="T9" fmla="*/ 18 h 38"/>
                  <a:gd name="T10" fmla="*/ 9 w 39"/>
                  <a:gd name="T11" fmla="*/ 22 h 38"/>
                  <a:gd name="T12" fmla="*/ 4 w 39"/>
                  <a:gd name="T13" fmla="*/ 27 h 38"/>
                  <a:gd name="T14" fmla="*/ 2 w 39"/>
                  <a:gd name="T15" fmla="*/ 33 h 38"/>
                  <a:gd name="T16" fmla="*/ 1 w 39"/>
                  <a:gd name="T17" fmla="*/ 34 h 38"/>
                  <a:gd name="T18" fmla="*/ 3 w 39"/>
                  <a:gd name="T19" fmla="*/ 35 h 38"/>
                  <a:gd name="T20" fmla="*/ 10 w 39"/>
                  <a:gd name="T21" fmla="*/ 37 h 38"/>
                  <a:gd name="T22" fmla="*/ 19 w 39"/>
                  <a:gd name="T23" fmla="*/ 34 h 38"/>
                  <a:gd name="T24" fmla="*/ 22 w 39"/>
                  <a:gd name="T25" fmla="*/ 27 h 38"/>
                  <a:gd name="T26" fmla="*/ 27 w 39"/>
                  <a:gd name="T27" fmla="*/ 22 h 38"/>
                  <a:gd name="T28" fmla="*/ 29 w 39"/>
                  <a:gd name="T29" fmla="*/ 21 h 38"/>
                  <a:gd name="T30" fmla="*/ 33 w 39"/>
                  <a:gd name="T31" fmla="*/ 21 h 38"/>
                  <a:gd name="T32" fmla="*/ 32 w 39"/>
                  <a:gd name="T33" fmla="*/ 19 h 38"/>
                  <a:gd name="T34" fmla="*/ 32 w 39"/>
                  <a:gd name="T35" fmla="*/ 17 h 38"/>
                  <a:gd name="T36" fmla="*/ 38 w 39"/>
                  <a:gd name="T37" fmla="*/ 9 h 38"/>
                  <a:gd name="T38" fmla="*/ 38 w 39"/>
                  <a:gd name="T39" fmla="*/ 6 h 38"/>
                  <a:gd name="T40" fmla="*/ 38 w 39"/>
                  <a:gd name="T41" fmla="*/ 4 h 38"/>
                  <a:gd name="T42" fmla="*/ 37 w 39"/>
                  <a:gd name="T43" fmla="*/ 4 h 38"/>
                  <a:gd name="T44" fmla="*/ 37 w 39"/>
                  <a:gd name="T45" fmla="*/ 2 h 38"/>
                  <a:gd name="T46" fmla="*/ 33 w 39"/>
                  <a:gd name="T47"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8">
                    <a:moveTo>
                      <a:pt x="33" y="4"/>
                    </a:moveTo>
                    <a:cubicBezTo>
                      <a:pt x="33" y="4"/>
                      <a:pt x="32" y="0"/>
                      <a:pt x="30" y="1"/>
                    </a:cubicBezTo>
                    <a:cubicBezTo>
                      <a:pt x="27" y="3"/>
                      <a:pt x="28" y="5"/>
                      <a:pt x="26" y="8"/>
                    </a:cubicBezTo>
                    <a:cubicBezTo>
                      <a:pt x="25" y="9"/>
                      <a:pt x="24" y="12"/>
                      <a:pt x="22" y="13"/>
                    </a:cubicBezTo>
                    <a:cubicBezTo>
                      <a:pt x="20" y="16"/>
                      <a:pt x="18" y="17"/>
                      <a:pt x="15" y="18"/>
                    </a:cubicBezTo>
                    <a:cubicBezTo>
                      <a:pt x="13" y="19"/>
                      <a:pt x="12" y="21"/>
                      <a:pt x="9" y="22"/>
                    </a:cubicBezTo>
                    <a:cubicBezTo>
                      <a:pt x="7" y="23"/>
                      <a:pt x="7" y="27"/>
                      <a:pt x="4" y="27"/>
                    </a:cubicBezTo>
                    <a:cubicBezTo>
                      <a:pt x="0" y="28"/>
                      <a:pt x="4" y="31"/>
                      <a:pt x="2" y="33"/>
                    </a:cubicBezTo>
                    <a:cubicBezTo>
                      <a:pt x="1" y="33"/>
                      <a:pt x="0" y="33"/>
                      <a:pt x="1" y="34"/>
                    </a:cubicBezTo>
                    <a:cubicBezTo>
                      <a:pt x="1" y="35"/>
                      <a:pt x="1" y="35"/>
                      <a:pt x="3" y="35"/>
                    </a:cubicBezTo>
                    <a:cubicBezTo>
                      <a:pt x="5" y="35"/>
                      <a:pt x="8" y="37"/>
                      <a:pt x="10" y="37"/>
                    </a:cubicBezTo>
                    <a:cubicBezTo>
                      <a:pt x="14" y="38"/>
                      <a:pt x="16" y="36"/>
                      <a:pt x="19" y="34"/>
                    </a:cubicBezTo>
                    <a:cubicBezTo>
                      <a:pt x="21" y="32"/>
                      <a:pt x="22" y="30"/>
                      <a:pt x="22" y="27"/>
                    </a:cubicBezTo>
                    <a:cubicBezTo>
                      <a:pt x="23" y="24"/>
                      <a:pt x="24" y="24"/>
                      <a:pt x="27" y="22"/>
                    </a:cubicBezTo>
                    <a:cubicBezTo>
                      <a:pt x="28" y="22"/>
                      <a:pt x="28" y="21"/>
                      <a:pt x="29" y="21"/>
                    </a:cubicBezTo>
                    <a:cubicBezTo>
                      <a:pt x="30" y="21"/>
                      <a:pt x="31" y="21"/>
                      <a:pt x="33" y="21"/>
                    </a:cubicBezTo>
                    <a:cubicBezTo>
                      <a:pt x="34" y="20"/>
                      <a:pt x="33" y="19"/>
                      <a:pt x="32" y="19"/>
                    </a:cubicBezTo>
                    <a:cubicBezTo>
                      <a:pt x="31" y="18"/>
                      <a:pt x="31" y="18"/>
                      <a:pt x="32" y="17"/>
                    </a:cubicBezTo>
                    <a:cubicBezTo>
                      <a:pt x="34" y="14"/>
                      <a:pt x="36" y="12"/>
                      <a:pt x="38" y="9"/>
                    </a:cubicBezTo>
                    <a:cubicBezTo>
                      <a:pt x="38" y="8"/>
                      <a:pt x="38" y="7"/>
                      <a:pt x="38" y="6"/>
                    </a:cubicBezTo>
                    <a:cubicBezTo>
                      <a:pt x="38" y="5"/>
                      <a:pt x="38" y="5"/>
                      <a:pt x="38" y="4"/>
                    </a:cubicBezTo>
                    <a:cubicBezTo>
                      <a:pt x="39" y="3"/>
                      <a:pt x="37" y="4"/>
                      <a:pt x="37" y="4"/>
                    </a:cubicBezTo>
                    <a:cubicBezTo>
                      <a:pt x="37" y="3"/>
                      <a:pt x="37" y="3"/>
                      <a:pt x="37" y="2"/>
                    </a:cubicBezTo>
                    <a:cubicBezTo>
                      <a:pt x="36" y="3"/>
                      <a:pt x="35" y="5"/>
                      <a:pt x="33" y="4"/>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02" name="Freeform 481"/>
              <p:cNvSpPr>
                <a:spLocks/>
              </p:cNvSpPr>
              <p:nvPr/>
            </p:nvSpPr>
            <p:spPr bwMode="auto">
              <a:xfrm>
                <a:off x="19416761" y="11412677"/>
                <a:ext cx="19109" cy="19114"/>
              </a:xfrm>
              <a:custGeom>
                <a:avLst/>
                <a:gdLst>
                  <a:gd name="T0" fmla="*/ 2 w 2"/>
                  <a:gd name="T1" fmla="*/ 2 h 2"/>
                  <a:gd name="T2" fmla="*/ 1 w 2"/>
                  <a:gd name="T3" fmla="*/ 0 h 2"/>
                  <a:gd name="T4" fmla="*/ 0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2" y="1"/>
                      <a:pt x="1" y="1"/>
                      <a:pt x="1" y="0"/>
                    </a:cubicBezTo>
                    <a:cubicBezTo>
                      <a:pt x="0" y="1"/>
                      <a:pt x="0" y="1"/>
                      <a:pt x="0" y="2"/>
                    </a:cubicBezTo>
                    <a:cubicBezTo>
                      <a:pt x="1" y="2"/>
                      <a:pt x="2" y="2"/>
                      <a:pt x="2" y="2"/>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03" name="Freeform 482"/>
              <p:cNvSpPr>
                <a:spLocks/>
              </p:cNvSpPr>
              <p:nvPr/>
            </p:nvSpPr>
            <p:spPr bwMode="auto">
              <a:xfrm>
                <a:off x="18343513" y="11065452"/>
                <a:ext cx="178346" cy="168835"/>
              </a:xfrm>
              <a:custGeom>
                <a:avLst/>
                <a:gdLst>
                  <a:gd name="T0" fmla="*/ 0 w 19"/>
                  <a:gd name="T1" fmla="*/ 2 h 18"/>
                  <a:gd name="T2" fmla="*/ 2 w 19"/>
                  <a:gd name="T3" fmla="*/ 7 h 18"/>
                  <a:gd name="T4" fmla="*/ 4 w 19"/>
                  <a:gd name="T5" fmla="*/ 10 h 18"/>
                  <a:gd name="T6" fmla="*/ 3 w 19"/>
                  <a:gd name="T7" fmla="*/ 12 h 18"/>
                  <a:gd name="T8" fmla="*/ 9 w 19"/>
                  <a:gd name="T9" fmla="*/ 18 h 18"/>
                  <a:gd name="T10" fmla="*/ 12 w 19"/>
                  <a:gd name="T11" fmla="*/ 15 h 18"/>
                  <a:gd name="T12" fmla="*/ 13 w 19"/>
                  <a:gd name="T13" fmla="*/ 17 h 18"/>
                  <a:gd name="T14" fmla="*/ 14 w 19"/>
                  <a:gd name="T15" fmla="*/ 14 h 18"/>
                  <a:gd name="T16" fmla="*/ 16 w 19"/>
                  <a:gd name="T17" fmla="*/ 15 h 18"/>
                  <a:gd name="T18" fmla="*/ 18 w 19"/>
                  <a:gd name="T19" fmla="*/ 7 h 18"/>
                  <a:gd name="T20" fmla="*/ 16 w 19"/>
                  <a:gd name="T21" fmla="*/ 1 h 18"/>
                  <a:gd name="T22" fmla="*/ 7 w 19"/>
                  <a:gd name="T23" fmla="*/ 3 h 18"/>
                  <a:gd name="T24" fmla="*/ 0 w 19"/>
                  <a:gd name="T25" fmla="*/ 2 h 18"/>
                  <a:gd name="T26" fmla="*/ 0 w 19"/>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8">
                    <a:moveTo>
                      <a:pt x="0" y="2"/>
                    </a:moveTo>
                    <a:cubicBezTo>
                      <a:pt x="0" y="3"/>
                      <a:pt x="2" y="6"/>
                      <a:pt x="2" y="7"/>
                    </a:cubicBezTo>
                    <a:cubicBezTo>
                      <a:pt x="3" y="8"/>
                      <a:pt x="4" y="9"/>
                      <a:pt x="4" y="10"/>
                    </a:cubicBezTo>
                    <a:cubicBezTo>
                      <a:pt x="4" y="11"/>
                      <a:pt x="3" y="11"/>
                      <a:pt x="3" y="12"/>
                    </a:cubicBezTo>
                    <a:cubicBezTo>
                      <a:pt x="4" y="15"/>
                      <a:pt x="7" y="17"/>
                      <a:pt x="9" y="18"/>
                    </a:cubicBezTo>
                    <a:cubicBezTo>
                      <a:pt x="11" y="18"/>
                      <a:pt x="11" y="16"/>
                      <a:pt x="12" y="15"/>
                    </a:cubicBezTo>
                    <a:cubicBezTo>
                      <a:pt x="12" y="15"/>
                      <a:pt x="13" y="17"/>
                      <a:pt x="13" y="17"/>
                    </a:cubicBezTo>
                    <a:cubicBezTo>
                      <a:pt x="13" y="16"/>
                      <a:pt x="13" y="14"/>
                      <a:pt x="14" y="14"/>
                    </a:cubicBezTo>
                    <a:cubicBezTo>
                      <a:pt x="15" y="13"/>
                      <a:pt x="15" y="15"/>
                      <a:pt x="16" y="15"/>
                    </a:cubicBezTo>
                    <a:cubicBezTo>
                      <a:pt x="15" y="15"/>
                      <a:pt x="18" y="8"/>
                      <a:pt x="18" y="7"/>
                    </a:cubicBezTo>
                    <a:cubicBezTo>
                      <a:pt x="18" y="6"/>
                      <a:pt x="19" y="0"/>
                      <a:pt x="16" y="1"/>
                    </a:cubicBezTo>
                    <a:cubicBezTo>
                      <a:pt x="13" y="2"/>
                      <a:pt x="10" y="4"/>
                      <a:pt x="7" y="3"/>
                    </a:cubicBezTo>
                    <a:cubicBezTo>
                      <a:pt x="6" y="3"/>
                      <a:pt x="1" y="0"/>
                      <a:pt x="0" y="2"/>
                    </a:cubicBezTo>
                    <a:cubicBezTo>
                      <a:pt x="0" y="3"/>
                      <a:pt x="1" y="0"/>
                      <a:pt x="0" y="2"/>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04" name="Freeform 483"/>
              <p:cNvSpPr>
                <a:spLocks/>
              </p:cNvSpPr>
              <p:nvPr/>
            </p:nvSpPr>
            <p:spPr bwMode="auto">
              <a:xfrm>
                <a:off x="18483640" y="11017669"/>
                <a:ext cx="28662" cy="47785"/>
              </a:xfrm>
              <a:custGeom>
                <a:avLst/>
                <a:gdLst>
                  <a:gd name="T0" fmla="*/ 3 w 3"/>
                  <a:gd name="T1" fmla="*/ 4 h 5"/>
                  <a:gd name="T2" fmla="*/ 1 w 3"/>
                  <a:gd name="T3" fmla="*/ 0 h 5"/>
                  <a:gd name="T4" fmla="*/ 3 w 3"/>
                  <a:gd name="T5" fmla="*/ 4 h 5"/>
                </a:gdLst>
                <a:ahLst/>
                <a:cxnLst>
                  <a:cxn ang="0">
                    <a:pos x="T0" y="T1"/>
                  </a:cxn>
                  <a:cxn ang="0">
                    <a:pos x="T2" y="T3"/>
                  </a:cxn>
                  <a:cxn ang="0">
                    <a:pos x="T4" y="T5"/>
                  </a:cxn>
                </a:cxnLst>
                <a:rect l="0" t="0" r="r" b="b"/>
                <a:pathLst>
                  <a:path w="3" h="5">
                    <a:moveTo>
                      <a:pt x="3" y="4"/>
                    </a:moveTo>
                    <a:cubicBezTo>
                      <a:pt x="3" y="5"/>
                      <a:pt x="0" y="1"/>
                      <a:pt x="1" y="0"/>
                    </a:cubicBezTo>
                    <a:cubicBezTo>
                      <a:pt x="2" y="0"/>
                      <a:pt x="3" y="1"/>
                      <a:pt x="3" y="4"/>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05" name="Freeform 484"/>
              <p:cNvSpPr>
                <a:spLocks/>
              </p:cNvSpPr>
              <p:nvPr/>
            </p:nvSpPr>
            <p:spPr bwMode="auto">
              <a:xfrm>
                <a:off x="18295742" y="11017669"/>
                <a:ext cx="19109" cy="19114"/>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0"/>
                      <a:pt x="1" y="0"/>
                    </a:cubicBezTo>
                    <a:cubicBezTo>
                      <a:pt x="2" y="0"/>
                      <a:pt x="2" y="2"/>
                      <a:pt x="1" y="2"/>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06" name="Freeform 485"/>
              <p:cNvSpPr>
                <a:spLocks/>
              </p:cNvSpPr>
              <p:nvPr/>
            </p:nvSpPr>
            <p:spPr bwMode="auto">
              <a:xfrm>
                <a:off x="15384910" y="8593469"/>
                <a:ext cx="101909" cy="168835"/>
              </a:xfrm>
              <a:custGeom>
                <a:avLst/>
                <a:gdLst>
                  <a:gd name="T0" fmla="*/ 2 w 11"/>
                  <a:gd name="T1" fmla="*/ 0 h 18"/>
                  <a:gd name="T2" fmla="*/ 1 w 11"/>
                  <a:gd name="T3" fmla="*/ 0 h 18"/>
                  <a:gd name="T4" fmla="*/ 1 w 11"/>
                  <a:gd name="T5" fmla="*/ 3 h 18"/>
                  <a:gd name="T6" fmla="*/ 0 w 11"/>
                  <a:gd name="T7" fmla="*/ 8 h 18"/>
                  <a:gd name="T8" fmla="*/ 4 w 11"/>
                  <a:gd name="T9" fmla="*/ 18 h 18"/>
                  <a:gd name="T10" fmla="*/ 9 w 11"/>
                  <a:gd name="T11" fmla="*/ 15 h 18"/>
                  <a:gd name="T12" fmla="*/ 9 w 11"/>
                  <a:gd name="T13" fmla="*/ 8 h 18"/>
                  <a:gd name="T14" fmla="*/ 2 w 11"/>
                  <a:gd name="T15" fmla="*/ 0 h 18"/>
                  <a:gd name="T16" fmla="*/ 2 w 11"/>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8">
                    <a:moveTo>
                      <a:pt x="2" y="0"/>
                    </a:moveTo>
                    <a:cubicBezTo>
                      <a:pt x="2" y="0"/>
                      <a:pt x="2" y="0"/>
                      <a:pt x="1" y="0"/>
                    </a:cubicBezTo>
                    <a:cubicBezTo>
                      <a:pt x="1" y="0"/>
                      <a:pt x="1" y="3"/>
                      <a:pt x="1" y="3"/>
                    </a:cubicBezTo>
                    <a:cubicBezTo>
                      <a:pt x="1" y="5"/>
                      <a:pt x="0" y="6"/>
                      <a:pt x="0" y="8"/>
                    </a:cubicBezTo>
                    <a:cubicBezTo>
                      <a:pt x="0" y="11"/>
                      <a:pt x="0" y="18"/>
                      <a:pt x="4" y="18"/>
                    </a:cubicBezTo>
                    <a:cubicBezTo>
                      <a:pt x="6" y="18"/>
                      <a:pt x="9" y="17"/>
                      <a:pt x="9" y="15"/>
                    </a:cubicBezTo>
                    <a:cubicBezTo>
                      <a:pt x="11" y="13"/>
                      <a:pt x="9" y="10"/>
                      <a:pt x="9" y="8"/>
                    </a:cubicBezTo>
                    <a:cubicBezTo>
                      <a:pt x="7" y="6"/>
                      <a:pt x="5" y="0"/>
                      <a:pt x="2" y="0"/>
                    </a:cubicBezTo>
                    <a:cubicBezTo>
                      <a:pt x="1" y="0"/>
                      <a:pt x="3" y="0"/>
                      <a:pt x="2" y="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07" name="Freeform 486"/>
              <p:cNvSpPr>
                <a:spLocks/>
              </p:cNvSpPr>
              <p:nvPr/>
            </p:nvSpPr>
            <p:spPr bwMode="auto">
              <a:xfrm>
                <a:off x="13665165" y="9606473"/>
                <a:ext cx="337579" cy="653035"/>
              </a:xfrm>
              <a:custGeom>
                <a:avLst/>
                <a:gdLst>
                  <a:gd name="T0" fmla="*/ 31 w 36"/>
                  <a:gd name="T1" fmla="*/ 2 h 70"/>
                  <a:gd name="T2" fmla="*/ 29 w 36"/>
                  <a:gd name="T3" fmla="*/ 0 h 70"/>
                  <a:gd name="T4" fmla="*/ 28 w 36"/>
                  <a:gd name="T5" fmla="*/ 3 h 70"/>
                  <a:gd name="T6" fmla="*/ 26 w 36"/>
                  <a:gd name="T7" fmla="*/ 8 h 70"/>
                  <a:gd name="T8" fmla="*/ 23 w 36"/>
                  <a:gd name="T9" fmla="*/ 8 h 70"/>
                  <a:gd name="T10" fmla="*/ 23 w 36"/>
                  <a:gd name="T11" fmla="*/ 10 h 70"/>
                  <a:gd name="T12" fmla="*/ 22 w 36"/>
                  <a:gd name="T13" fmla="*/ 12 h 70"/>
                  <a:gd name="T14" fmla="*/ 23 w 36"/>
                  <a:gd name="T15" fmla="*/ 13 h 70"/>
                  <a:gd name="T16" fmla="*/ 21 w 36"/>
                  <a:gd name="T17" fmla="*/ 14 h 70"/>
                  <a:gd name="T18" fmla="*/ 19 w 36"/>
                  <a:gd name="T19" fmla="*/ 16 h 70"/>
                  <a:gd name="T20" fmla="*/ 15 w 36"/>
                  <a:gd name="T21" fmla="*/ 18 h 70"/>
                  <a:gd name="T22" fmla="*/ 15 w 36"/>
                  <a:gd name="T23" fmla="*/ 19 h 70"/>
                  <a:gd name="T24" fmla="*/ 13 w 36"/>
                  <a:gd name="T25" fmla="*/ 19 h 70"/>
                  <a:gd name="T26" fmla="*/ 8 w 36"/>
                  <a:gd name="T27" fmla="*/ 21 h 70"/>
                  <a:gd name="T28" fmla="*/ 6 w 36"/>
                  <a:gd name="T29" fmla="*/ 21 h 70"/>
                  <a:gd name="T30" fmla="*/ 4 w 36"/>
                  <a:gd name="T31" fmla="*/ 27 h 70"/>
                  <a:gd name="T32" fmla="*/ 4 w 36"/>
                  <a:gd name="T33" fmla="*/ 44 h 70"/>
                  <a:gd name="T34" fmla="*/ 0 w 36"/>
                  <a:gd name="T35" fmla="*/ 51 h 70"/>
                  <a:gd name="T36" fmla="*/ 0 w 36"/>
                  <a:gd name="T37" fmla="*/ 55 h 70"/>
                  <a:gd name="T38" fmla="*/ 2 w 36"/>
                  <a:gd name="T39" fmla="*/ 59 h 70"/>
                  <a:gd name="T40" fmla="*/ 5 w 36"/>
                  <a:gd name="T41" fmla="*/ 68 h 70"/>
                  <a:gd name="T42" fmla="*/ 16 w 36"/>
                  <a:gd name="T43" fmla="*/ 68 h 70"/>
                  <a:gd name="T44" fmla="*/ 24 w 36"/>
                  <a:gd name="T45" fmla="*/ 50 h 70"/>
                  <a:gd name="T46" fmla="*/ 31 w 36"/>
                  <a:gd name="T47" fmla="*/ 30 h 70"/>
                  <a:gd name="T48" fmla="*/ 32 w 36"/>
                  <a:gd name="T49" fmla="*/ 23 h 70"/>
                  <a:gd name="T50" fmla="*/ 34 w 36"/>
                  <a:gd name="T51" fmla="*/ 19 h 70"/>
                  <a:gd name="T52" fmla="*/ 36 w 36"/>
                  <a:gd name="T53" fmla="*/ 17 h 70"/>
                  <a:gd name="T54" fmla="*/ 35 w 36"/>
                  <a:gd name="T55" fmla="*/ 11 h 70"/>
                  <a:gd name="T56" fmla="*/ 31 w 36"/>
                  <a:gd name="T57" fmla="*/ 2 h 70"/>
                  <a:gd name="T58" fmla="*/ 31 w 36"/>
                  <a:gd name="T59" fmla="*/ 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70">
                    <a:moveTo>
                      <a:pt x="31" y="2"/>
                    </a:moveTo>
                    <a:cubicBezTo>
                      <a:pt x="31" y="2"/>
                      <a:pt x="30" y="0"/>
                      <a:pt x="29" y="0"/>
                    </a:cubicBezTo>
                    <a:cubicBezTo>
                      <a:pt x="29" y="1"/>
                      <a:pt x="28" y="2"/>
                      <a:pt x="28" y="3"/>
                    </a:cubicBezTo>
                    <a:cubicBezTo>
                      <a:pt x="27" y="5"/>
                      <a:pt x="27" y="6"/>
                      <a:pt x="26" y="8"/>
                    </a:cubicBezTo>
                    <a:cubicBezTo>
                      <a:pt x="25" y="9"/>
                      <a:pt x="24" y="8"/>
                      <a:pt x="23" y="8"/>
                    </a:cubicBezTo>
                    <a:cubicBezTo>
                      <a:pt x="23" y="8"/>
                      <a:pt x="24" y="9"/>
                      <a:pt x="23" y="10"/>
                    </a:cubicBezTo>
                    <a:cubicBezTo>
                      <a:pt x="23" y="11"/>
                      <a:pt x="22" y="11"/>
                      <a:pt x="22" y="12"/>
                    </a:cubicBezTo>
                    <a:cubicBezTo>
                      <a:pt x="22" y="12"/>
                      <a:pt x="23" y="13"/>
                      <a:pt x="23" y="13"/>
                    </a:cubicBezTo>
                    <a:cubicBezTo>
                      <a:pt x="23" y="14"/>
                      <a:pt x="22" y="13"/>
                      <a:pt x="21" y="14"/>
                    </a:cubicBezTo>
                    <a:cubicBezTo>
                      <a:pt x="20" y="14"/>
                      <a:pt x="20" y="15"/>
                      <a:pt x="19" y="16"/>
                    </a:cubicBezTo>
                    <a:cubicBezTo>
                      <a:pt x="18" y="17"/>
                      <a:pt x="17" y="17"/>
                      <a:pt x="15" y="18"/>
                    </a:cubicBezTo>
                    <a:cubicBezTo>
                      <a:pt x="14" y="18"/>
                      <a:pt x="16" y="19"/>
                      <a:pt x="15" y="19"/>
                    </a:cubicBezTo>
                    <a:cubicBezTo>
                      <a:pt x="15" y="20"/>
                      <a:pt x="13" y="18"/>
                      <a:pt x="13" y="19"/>
                    </a:cubicBezTo>
                    <a:cubicBezTo>
                      <a:pt x="11" y="20"/>
                      <a:pt x="10" y="20"/>
                      <a:pt x="8" y="21"/>
                    </a:cubicBezTo>
                    <a:cubicBezTo>
                      <a:pt x="7" y="21"/>
                      <a:pt x="6" y="20"/>
                      <a:pt x="6" y="21"/>
                    </a:cubicBezTo>
                    <a:cubicBezTo>
                      <a:pt x="5" y="23"/>
                      <a:pt x="5" y="25"/>
                      <a:pt x="4" y="27"/>
                    </a:cubicBezTo>
                    <a:cubicBezTo>
                      <a:pt x="3" y="32"/>
                      <a:pt x="8" y="39"/>
                      <a:pt x="4" y="44"/>
                    </a:cubicBezTo>
                    <a:cubicBezTo>
                      <a:pt x="3" y="46"/>
                      <a:pt x="1" y="48"/>
                      <a:pt x="0" y="51"/>
                    </a:cubicBezTo>
                    <a:cubicBezTo>
                      <a:pt x="0" y="52"/>
                      <a:pt x="0" y="54"/>
                      <a:pt x="0" y="55"/>
                    </a:cubicBezTo>
                    <a:cubicBezTo>
                      <a:pt x="1" y="56"/>
                      <a:pt x="3" y="57"/>
                      <a:pt x="2" y="59"/>
                    </a:cubicBezTo>
                    <a:cubicBezTo>
                      <a:pt x="1" y="62"/>
                      <a:pt x="2" y="66"/>
                      <a:pt x="5" y="68"/>
                    </a:cubicBezTo>
                    <a:cubicBezTo>
                      <a:pt x="8" y="70"/>
                      <a:pt x="11" y="70"/>
                      <a:pt x="16" y="68"/>
                    </a:cubicBezTo>
                    <a:cubicBezTo>
                      <a:pt x="21" y="66"/>
                      <a:pt x="22" y="55"/>
                      <a:pt x="24" y="50"/>
                    </a:cubicBezTo>
                    <a:cubicBezTo>
                      <a:pt x="26" y="43"/>
                      <a:pt x="29" y="37"/>
                      <a:pt x="31" y="30"/>
                    </a:cubicBezTo>
                    <a:cubicBezTo>
                      <a:pt x="31" y="28"/>
                      <a:pt x="31" y="25"/>
                      <a:pt x="32" y="23"/>
                    </a:cubicBezTo>
                    <a:cubicBezTo>
                      <a:pt x="33" y="22"/>
                      <a:pt x="31" y="14"/>
                      <a:pt x="34" y="19"/>
                    </a:cubicBezTo>
                    <a:cubicBezTo>
                      <a:pt x="35" y="20"/>
                      <a:pt x="35" y="18"/>
                      <a:pt x="36" y="17"/>
                    </a:cubicBezTo>
                    <a:cubicBezTo>
                      <a:pt x="36" y="15"/>
                      <a:pt x="35" y="13"/>
                      <a:pt x="35" y="11"/>
                    </a:cubicBezTo>
                    <a:cubicBezTo>
                      <a:pt x="34" y="9"/>
                      <a:pt x="33" y="4"/>
                      <a:pt x="31" y="2"/>
                    </a:cubicBezTo>
                    <a:cubicBezTo>
                      <a:pt x="30" y="1"/>
                      <a:pt x="32" y="2"/>
                      <a:pt x="31" y="2"/>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08" name="Freeform 487"/>
              <p:cNvSpPr>
                <a:spLocks/>
              </p:cNvSpPr>
              <p:nvPr/>
            </p:nvSpPr>
            <p:spPr bwMode="auto">
              <a:xfrm>
                <a:off x="14413572" y="5028840"/>
                <a:ext cx="101909" cy="76452"/>
              </a:xfrm>
              <a:custGeom>
                <a:avLst/>
                <a:gdLst>
                  <a:gd name="T0" fmla="*/ 9 w 11"/>
                  <a:gd name="T1" fmla="*/ 7 h 8"/>
                  <a:gd name="T2" fmla="*/ 8 w 11"/>
                  <a:gd name="T3" fmla="*/ 4 h 8"/>
                  <a:gd name="T4" fmla="*/ 3 w 11"/>
                  <a:gd name="T5" fmla="*/ 0 h 8"/>
                  <a:gd name="T6" fmla="*/ 1 w 11"/>
                  <a:gd name="T7" fmla="*/ 2 h 8"/>
                  <a:gd name="T8" fmla="*/ 3 w 11"/>
                  <a:gd name="T9" fmla="*/ 5 h 8"/>
                  <a:gd name="T10" fmla="*/ 9 w 11"/>
                  <a:gd name="T11" fmla="*/ 7 h 8"/>
                  <a:gd name="T12" fmla="*/ 9 w 11"/>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11" h="8">
                    <a:moveTo>
                      <a:pt x="9" y="7"/>
                    </a:moveTo>
                    <a:cubicBezTo>
                      <a:pt x="11" y="8"/>
                      <a:pt x="9" y="5"/>
                      <a:pt x="8" y="4"/>
                    </a:cubicBezTo>
                    <a:cubicBezTo>
                      <a:pt x="7" y="3"/>
                      <a:pt x="4" y="1"/>
                      <a:pt x="3" y="0"/>
                    </a:cubicBezTo>
                    <a:cubicBezTo>
                      <a:pt x="2" y="0"/>
                      <a:pt x="1" y="1"/>
                      <a:pt x="1" y="2"/>
                    </a:cubicBezTo>
                    <a:cubicBezTo>
                      <a:pt x="0" y="3"/>
                      <a:pt x="2" y="4"/>
                      <a:pt x="3" y="5"/>
                    </a:cubicBezTo>
                    <a:cubicBezTo>
                      <a:pt x="5" y="6"/>
                      <a:pt x="7" y="7"/>
                      <a:pt x="9" y="7"/>
                    </a:cubicBezTo>
                    <a:cubicBezTo>
                      <a:pt x="10" y="7"/>
                      <a:pt x="7" y="7"/>
                      <a:pt x="9" y="7"/>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09" name="Freeform 488"/>
              <p:cNvSpPr>
                <a:spLocks/>
              </p:cNvSpPr>
              <p:nvPr/>
            </p:nvSpPr>
            <p:spPr bwMode="auto">
              <a:xfrm>
                <a:off x="13926310" y="5086181"/>
                <a:ext cx="101909" cy="92380"/>
              </a:xfrm>
              <a:custGeom>
                <a:avLst/>
                <a:gdLst>
                  <a:gd name="T0" fmla="*/ 10 w 11"/>
                  <a:gd name="T1" fmla="*/ 6 h 10"/>
                  <a:gd name="T2" fmla="*/ 6 w 11"/>
                  <a:gd name="T3" fmla="*/ 10 h 10"/>
                  <a:gd name="T4" fmla="*/ 0 w 11"/>
                  <a:gd name="T5" fmla="*/ 6 h 10"/>
                  <a:gd name="T6" fmla="*/ 10 w 11"/>
                  <a:gd name="T7" fmla="*/ 6 h 10"/>
                  <a:gd name="T8" fmla="*/ 10 w 11"/>
                  <a:gd name="T9" fmla="*/ 6 h 10"/>
                </a:gdLst>
                <a:ahLst/>
                <a:cxnLst>
                  <a:cxn ang="0">
                    <a:pos x="T0" y="T1"/>
                  </a:cxn>
                  <a:cxn ang="0">
                    <a:pos x="T2" y="T3"/>
                  </a:cxn>
                  <a:cxn ang="0">
                    <a:pos x="T4" y="T5"/>
                  </a:cxn>
                  <a:cxn ang="0">
                    <a:pos x="T6" y="T7"/>
                  </a:cxn>
                  <a:cxn ang="0">
                    <a:pos x="T8" y="T9"/>
                  </a:cxn>
                </a:cxnLst>
                <a:rect l="0" t="0" r="r" b="b"/>
                <a:pathLst>
                  <a:path w="11" h="10">
                    <a:moveTo>
                      <a:pt x="10" y="6"/>
                    </a:moveTo>
                    <a:cubicBezTo>
                      <a:pt x="10" y="8"/>
                      <a:pt x="7" y="9"/>
                      <a:pt x="6" y="10"/>
                    </a:cubicBezTo>
                    <a:cubicBezTo>
                      <a:pt x="4" y="10"/>
                      <a:pt x="0" y="9"/>
                      <a:pt x="0" y="6"/>
                    </a:cubicBezTo>
                    <a:cubicBezTo>
                      <a:pt x="1" y="0"/>
                      <a:pt x="11" y="6"/>
                      <a:pt x="10" y="6"/>
                    </a:cubicBezTo>
                    <a:cubicBezTo>
                      <a:pt x="10" y="7"/>
                      <a:pt x="11" y="5"/>
                      <a:pt x="10" y="6"/>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10" name="Freeform 489"/>
              <p:cNvSpPr>
                <a:spLocks/>
              </p:cNvSpPr>
              <p:nvPr/>
            </p:nvSpPr>
            <p:spPr bwMode="auto">
              <a:xfrm>
                <a:off x="14945419" y="4767625"/>
                <a:ext cx="82803" cy="47785"/>
              </a:xfrm>
              <a:custGeom>
                <a:avLst/>
                <a:gdLst>
                  <a:gd name="T0" fmla="*/ 9 w 9"/>
                  <a:gd name="T1" fmla="*/ 3 h 5"/>
                  <a:gd name="T2" fmla="*/ 4 w 9"/>
                  <a:gd name="T3" fmla="*/ 5 h 5"/>
                  <a:gd name="T4" fmla="*/ 1 w 9"/>
                  <a:gd name="T5" fmla="*/ 1 h 5"/>
                  <a:gd name="T6" fmla="*/ 6 w 9"/>
                  <a:gd name="T7" fmla="*/ 1 h 5"/>
                  <a:gd name="T8" fmla="*/ 9 w 9"/>
                  <a:gd name="T9" fmla="*/ 3 h 5"/>
                </a:gdLst>
                <a:ahLst/>
                <a:cxnLst>
                  <a:cxn ang="0">
                    <a:pos x="T0" y="T1"/>
                  </a:cxn>
                  <a:cxn ang="0">
                    <a:pos x="T2" y="T3"/>
                  </a:cxn>
                  <a:cxn ang="0">
                    <a:pos x="T4" y="T5"/>
                  </a:cxn>
                  <a:cxn ang="0">
                    <a:pos x="T6" y="T7"/>
                  </a:cxn>
                  <a:cxn ang="0">
                    <a:pos x="T8" y="T9"/>
                  </a:cxn>
                </a:cxnLst>
                <a:rect l="0" t="0" r="r" b="b"/>
                <a:pathLst>
                  <a:path w="9" h="5">
                    <a:moveTo>
                      <a:pt x="9" y="3"/>
                    </a:moveTo>
                    <a:cubicBezTo>
                      <a:pt x="7" y="4"/>
                      <a:pt x="6" y="4"/>
                      <a:pt x="4" y="5"/>
                    </a:cubicBezTo>
                    <a:cubicBezTo>
                      <a:pt x="2" y="5"/>
                      <a:pt x="0" y="3"/>
                      <a:pt x="1" y="1"/>
                    </a:cubicBezTo>
                    <a:cubicBezTo>
                      <a:pt x="1" y="0"/>
                      <a:pt x="5" y="0"/>
                      <a:pt x="6" y="1"/>
                    </a:cubicBezTo>
                    <a:cubicBezTo>
                      <a:pt x="7" y="1"/>
                      <a:pt x="8" y="3"/>
                      <a:pt x="9" y="3"/>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11" name="Freeform 490"/>
              <p:cNvSpPr>
                <a:spLocks/>
              </p:cNvSpPr>
              <p:nvPr/>
            </p:nvSpPr>
            <p:spPr bwMode="auto">
              <a:xfrm>
                <a:off x="16811662" y="4675245"/>
                <a:ext cx="92356" cy="44598"/>
              </a:xfrm>
              <a:custGeom>
                <a:avLst/>
                <a:gdLst>
                  <a:gd name="T0" fmla="*/ 6 w 10"/>
                  <a:gd name="T1" fmla="*/ 5 h 5"/>
                  <a:gd name="T2" fmla="*/ 1 w 10"/>
                  <a:gd name="T3" fmla="*/ 4 h 5"/>
                  <a:gd name="T4" fmla="*/ 4 w 10"/>
                  <a:gd name="T5" fmla="*/ 1 h 5"/>
                  <a:gd name="T6" fmla="*/ 9 w 10"/>
                  <a:gd name="T7" fmla="*/ 1 h 5"/>
                  <a:gd name="T8" fmla="*/ 6 w 10"/>
                  <a:gd name="T9" fmla="*/ 5 h 5"/>
                  <a:gd name="T10" fmla="*/ 6 w 10"/>
                  <a:gd name="T11" fmla="*/ 5 h 5"/>
                </a:gdLst>
                <a:ahLst/>
                <a:cxnLst>
                  <a:cxn ang="0">
                    <a:pos x="T0" y="T1"/>
                  </a:cxn>
                  <a:cxn ang="0">
                    <a:pos x="T2" y="T3"/>
                  </a:cxn>
                  <a:cxn ang="0">
                    <a:pos x="T4" y="T5"/>
                  </a:cxn>
                  <a:cxn ang="0">
                    <a:pos x="T6" y="T7"/>
                  </a:cxn>
                  <a:cxn ang="0">
                    <a:pos x="T8" y="T9"/>
                  </a:cxn>
                  <a:cxn ang="0">
                    <a:pos x="T10" y="T11"/>
                  </a:cxn>
                </a:cxnLst>
                <a:rect l="0" t="0" r="r" b="b"/>
                <a:pathLst>
                  <a:path w="10" h="5">
                    <a:moveTo>
                      <a:pt x="6" y="5"/>
                    </a:moveTo>
                    <a:cubicBezTo>
                      <a:pt x="4" y="5"/>
                      <a:pt x="2" y="4"/>
                      <a:pt x="1" y="4"/>
                    </a:cubicBezTo>
                    <a:cubicBezTo>
                      <a:pt x="0" y="3"/>
                      <a:pt x="3" y="1"/>
                      <a:pt x="4" y="1"/>
                    </a:cubicBezTo>
                    <a:cubicBezTo>
                      <a:pt x="5" y="0"/>
                      <a:pt x="8" y="0"/>
                      <a:pt x="9" y="1"/>
                    </a:cubicBezTo>
                    <a:cubicBezTo>
                      <a:pt x="10" y="2"/>
                      <a:pt x="7" y="5"/>
                      <a:pt x="6" y="5"/>
                    </a:cubicBezTo>
                    <a:cubicBezTo>
                      <a:pt x="4" y="5"/>
                      <a:pt x="6" y="5"/>
                      <a:pt x="6" y="5"/>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12" name="Freeform 491"/>
              <p:cNvSpPr>
                <a:spLocks/>
              </p:cNvSpPr>
              <p:nvPr/>
            </p:nvSpPr>
            <p:spPr bwMode="auto">
              <a:xfrm>
                <a:off x="15868988" y="3999911"/>
                <a:ext cx="57323" cy="19114"/>
              </a:xfrm>
              <a:custGeom>
                <a:avLst/>
                <a:gdLst>
                  <a:gd name="T0" fmla="*/ 6 w 6"/>
                  <a:gd name="T1" fmla="*/ 1 h 2"/>
                  <a:gd name="T2" fmla="*/ 0 w 6"/>
                  <a:gd name="T3" fmla="*/ 1 h 2"/>
                  <a:gd name="T4" fmla="*/ 6 w 6"/>
                  <a:gd name="T5" fmla="*/ 1 h 2"/>
                </a:gdLst>
                <a:ahLst/>
                <a:cxnLst>
                  <a:cxn ang="0">
                    <a:pos x="T0" y="T1"/>
                  </a:cxn>
                  <a:cxn ang="0">
                    <a:pos x="T2" y="T3"/>
                  </a:cxn>
                  <a:cxn ang="0">
                    <a:pos x="T4" y="T5"/>
                  </a:cxn>
                </a:cxnLst>
                <a:rect l="0" t="0" r="r" b="b"/>
                <a:pathLst>
                  <a:path w="6" h="2">
                    <a:moveTo>
                      <a:pt x="6" y="1"/>
                    </a:moveTo>
                    <a:cubicBezTo>
                      <a:pt x="6" y="2"/>
                      <a:pt x="0" y="2"/>
                      <a:pt x="0" y="1"/>
                    </a:cubicBezTo>
                    <a:cubicBezTo>
                      <a:pt x="0" y="0"/>
                      <a:pt x="6" y="0"/>
                      <a:pt x="6" y="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13" name="Freeform 492"/>
              <p:cNvSpPr>
                <a:spLocks/>
              </p:cNvSpPr>
              <p:nvPr/>
            </p:nvSpPr>
            <p:spPr bwMode="auto">
              <a:xfrm>
                <a:off x="15346696" y="4805855"/>
                <a:ext cx="54139" cy="38227"/>
              </a:xfrm>
              <a:custGeom>
                <a:avLst/>
                <a:gdLst>
                  <a:gd name="T0" fmla="*/ 5 w 6"/>
                  <a:gd name="T1" fmla="*/ 4 h 4"/>
                  <a:gd name="T2" fmla="*/ 2 w 6"/>
                  <a:gd name="T3" fmla="*/ 1 h 4"/>
                  <a:gd name="T4" fmla="*/ 5 w 6"/>
                  <a:gd name="T5" fmla="*/ 4 h 4"/>
                </a:gdLst>
                <a:ahLst/>
                <a:cxnLst>
                  <a:cxn ang="0">
                    <a:pos x="T0" y="T1"/>
                  </a:cxn>
                  <a:cxn ang="0">
                    <a:pos x="T2" y="T3"/>
                  </a:cxn>
                  <a:cxn ang="0">
                    <a:pos x="T4" y="T5"/>
                  </a:cxn>
                </a:cxnLst>
                <a:rect l="0" t="0" r="r" b="b"/>
                <a:pathLst>
                  <a:path w="6" h="4">
                    <a:moveTo>
                      <a:pt x="5" y="4"/>
                    </a:moveTo>
                    <a:cubicBezTo>
                      <a:pt x="4" y="4"/>
                      <a:pt x="0" y="3"/>
                      <a:pt x="2" y="1"/>
                    </a:cubicBezTo>
                    <a:cubicBezTo>
                      <a:pt x="5" y="0"/>
                      <a:pt x="6" y="4"/>
                      <a:pt x="5" y="4"/>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14" name="Freeform 493"/>
              <p:cNvSpPr>
                <a:spLocks/>
              </p:cNvSpPr>
              <p:nvPr/>
            </p:nvSpPr>
            <p:spPr bwMode="auto">
              <a:xfrm>
                <a:off x="12098282" y="6892386"/>
                <a:ext cx="54139" cy="101936"/>
              </a:xfrm>
              <a:custGeom>
                <a:avLst/>
                <a:gdLst>
                  <a:gd name="T0" fmla="*/ 5 w 6"/>
                  <a:gd name="T1" fmla="*/ 1 h 11"/>
                  <a:gd name="T2" fmla="*/ 5 w 6"/>
                  <a:gd name="T3" fmla="*/ 7 h 11"/>
                  <a:gd name="T4" fmla="*/ 3 w 6"/>
                  <a:gd name="T5" fmla="*/ 10 h 11"/>
                  <a:gd name="T6" fmla="*/ 1 w 6"/>
                  <a:gd name="T7" fmla="*/ 4 h 11"/>
                  <a:gd name="T8" fmla="*/ 5 w 6"/>
                  <a:gd name="T9" fmla="*/ 1 h 11"/>
                  <a:gd name="T10" fmla="*/ 5 w 6"/>
                  <a:gd name="T11" fmla="*/ 1 h 11"/>
                </a:gdLst>
                <a:ahLst/>
                <a:cxnLst>
                  <a:cxn ang="0">
                    <a:pos x="T0" y="T1"/>
                  </a:cxn>
                  <a:cxn ang="0">
                    <a:pos x="T2" y="T3"/>
                  </a:cxn>
                  <a:cxn ang="0">
                    <a:pos x="T4" y="T5"/>
                  </a:cxn>
                  <a:cxn ang="0">
                    <a:pos x="T6" y="T7"/>
                  </a:cxn>
                  <a:cxn ang="0">
                    <a:pos x="T8" y="T9"/>
                  </a:cxn>
                  <a:cxn ang="0">
                    <a:pos x="T10" y="T11"/>
                  </a:cxn>
                </a:cxnLst>
                <a:rect l="0" t="0" r="r" b="b"/>
                <a:pathLst>
                  <a:path w="6" h="11">
                    <a:moveTo>
                      <a:pt x="5" y="1"/>
                    </a:moveTo>
                    <a:cubicBezTo>
                      <a:pt x="5" y="3"/>
                      <a:pt x="6" y="5"/>
                      <a:pt x="5" y="7"/>
                    </a:cubicBezTo>
                    <a:cubicBezTo>
                      <a:pt x="4" y="8"/>
                      <a:pt x="5" y="11"/>
                      <a:pt x="3" y="10"/>
                    </a:cubicBezTo>
                    <a:cubicBezTo>
                      <a:pt x="1" y="8"/>
                      <a:pt x="0" y="6"/>
                      <a:pt x="1" y="4"/>
                    </a:cubicBezTo>
                    <a:cubicBezTo>
                      <a:pt x="1" y="3"/>
                      <a:pt x="5" y="0"/>
                      <a:pt x="5" y="1"/>
                    </a:cubicBezTo>
                    <a:cubicBezTo>
                      <a:pt x="5" y="2"/>
                      <a:pt x="5" y="0"/>
                      <a:pt x="5" y="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15" name="Freeform 494"/>
              <p:cNvSpPr>
                <a:spLocks/>
              </p:cNvSpPr>
              <p:nvPr/>
            </p:nvSpPr>
            <p:spPr bwMode="auto">
              <a:xfrm>
                <a:off x="12079173" y="6984768"/>
                <a:ext cx="82803" cy="140163"/>
              </a:xfrm>
              <a:custGeom>
                <a:avLst/>
                <a:gdLst>
                  <a:gd name="T0" fmla="*/ 7 w 9"/>
                  <a:gd name="T1" fmla="*/ 3 h 15"/>
                  <a:gd name="T2" fmla="*/ 5 w 9"/>
                  <a:gd name="T3" fmla="*/ 2 h 15"/>
                  <a:gd name="T4" fmla="*/ 0 w 9"/>
                  <a:gd name="T5" fmla="*/ 2 h 15"/>
                  <a:gd name="T6" fmla="*/ 1 w 9"/>
                  <a:gd name="T7" fmla="*/ 8 h 15"/>
                  <a:gd name="T8" fmla="*/ 2 w 9"/>
                  <a:gd name="T9" fmla="*/ 13 h 15"/>
                  <a:gd name="T10" fmla="*/ 4 w 9"/>
                  <a:gd name="T11" fmla="*/ 14 h 15"/>
                  <a:gd name="T12" fmla="*/ 8 w 9"/>
                  <a:gd name="T13" fmla="*/ 10 h 15"/>
                  <a:gd name="T14" fmla="*/ 7 w 9"/>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5">
                    <a:moveTo>
                      <a:pt x="7" y="3"/>
                    </a:moveTo>
                    <a:cubicBezTo>
                      <a:pt x="6" y="3"/>
                      <a:pt x="7" y="0"/>
                      <a:pt x="5" y="2"/>
                    </a:cubicBezTo>
                    <a:cubicBezTo>
                      <a:pt x="2" y="4"/>
                      <a:pt x="3" y="4"/>
                      <a:pt x="0" y="2"/>
                    </a:cubicBezTo>
                    <a:cubicBezTo>
                      <a:pt x="0" y="2"/>
                      <a:pt x="1" y="8"/>
                      <a:pt x="1" y="8"/>
                    </a:cubicBezTo>
                    <a:cubicBezTo>
                      <a:pt x="2" y="10"/>
                      <a:pt x="2" y="11"/>
                      <a:pt x="2" y="13"/>
                    </a:cubicBezTo>
                    <a:cubicBezTo>
                      <a:pt x="2" y="14"/>
                      <a:pt x="2" y="15"/>
                      <a:pt x="4" y="14"/>
                    </a:cubicBezTo>
                    <a:cubicBezTo>
                      <a:pt x="6" y="13"/>
                      <a:pt x="8" y="13"/>
                      <a:pt x="8" y="10"/>
                    </a:cubicBezTo>
                    <a:cubicBezTo>
                      <a:pt x="8" y="9"/>
                      <a:pt x="9" y="3"/>
                      <a:pt x="7" y="3"/>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16" name="Freeform 495"/>
              <p:cNvSpPr>
                <a:spLocks/>
              </p:cNvSpPr>
              <p:nvPr/>
            </p:nvSpPr>
            <p:spPr bwMode="auto">
              <a:xfrm>
                <a:off x="12273444" y="7153601"/>
                <a:ext cx="149680" cy="92380"/>
              </a:xfrm>
              <a:custGeom>
                <a:avLst/>
                <a:gdLst>
                  <a:gd name="T0" fmla="*/ 5 w 16"/>
                  <a:gd name="T1" fmla="*/ 1 h 10"/>
                  <a:gd name="T2" fmla="*/ 0 w 16"/>
                  <a:gd name="T3" fmla="*/ 2 h 10"/>
                  <a:gd name="T4" fmla="*/ 3 w 16"/>
                  <a:gd name="T5" fmla="*/ 5 h 10"/>
                  <a:gd name="T6" fmla="*/ 8 w 16"/>
                  <a:gd name="T7" fmla="*/ 7 h 10"/>
                  <a:gd name="T8" fmla="*/ 14 w 16"/>
                  <a:gd name="T9" fmla="*/ 8 h 10"/>
                  <a:gd name="T10" fmla="*/ 13 w 16"/>
                  <a:gd name="T11" fmla="*/ 4 h 10"/>
                  <a:gd name="T12" fmla="*/ 15 w 16"/>
                  <a:gd name="T13" fmla="*/ 1 h 10"/>
                  <a:gd name="T14" fmla="*/ 11 w 16"/>
                  <a:gd name="T15" fmla="*/ 1 h 10"/>
                  <a:gd name="T16" fmla="*/ 5 w 16"/>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0">
                    <a:moveTo>
                      <a:pt x="5" y="1"/>
                    </a:moveTo>
                    <a:cubicBezTo>
                      <a:pt x="4" y="1"/>
                      <a:pt x="1" y="1"/>
                      <a:pt x="0" y="2"/>
                    </a:cubicBezTo>
                    <a:cubicBezTo>
                      <a:pt x="0" y="3"/>
                      <a:pt x="2" y="4"/>
                      <a:pt x="3" y="5"/>
                    </a:cubicBezTo>
                    <a:cubicBezTo>
                      <a:pt x="5" y="5"/>
                      <a:pt x="7" y="6"/>
                      <a:pt x="8" y="7"/>
                    </a:cubicBezTo>
                    <a:cubicBezTo>
                      <a:pt x="10" y="8"/>
                      <a:pt x="12" y="10"/>
                      <a:pt x="14" y="8"/>
                    </a:cubicBezTo>
                    <a:cubicBezTo>
                      <a:pt x="16" y="7"/>
                      <a:pt x="12" y="6"/>
                      <a:pt x="13" y="4"/>
                    </a:cubicBezTo>
                    <a:cubicBezTo>
                      <a:pt x="13" y="4"/>
                      <a:pt x="16" y="2"/>
                      <a:pt x="15" y="1"/>
                    </a:cubicBezTo>
                    <a:cubicBezTo>
                      <a:pt x="15" y="0"/>
                      <a:pt x="11" y="1"/>
                      <a:pt x="11" y="1"/>
                    </a:cubicBezTo>
                    <a:cubicBezTo>
                      <a:pt x="9" y="2"/>
                      <a:pt x="7" y="1"/>
                      <a:pt x="5" y="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17" name="Freeform 496"/>
              <p:cNvSpPr>
                <a:spLocks/>
              </p:cNvSpPr>
              <p:nvPr/>
            </p:nvSpPr>
            <p:spPr bwMode="auto">
              <a:xfrm>
                <a:off x="13161977" y="7284208"/>
                <a:ext cx="121018" cy="66896"/>
              </a:xfrm>
              <a:custGeom>
                <a:avLst/>
                <a:gdLst>
                  <a:gd name="T0" fmla="*/ 12 w 13"/>
                  <a:gd name="T1" fmla="*/ 1 h 7"/>
                  <a:gd name="T2" fmla="*/ 10 w 13"/>
                  <a:gd name="T3" fmla="*/ 2 h 7"/>
                  <a:gd name="T4" fmla="*/ 10 w 13"/>
                  <a:gd name="T5" fmla="*/ 5 h 7"/>
                  <a:gd name="T6" fmla="*/ 6 w 13"/>
                  <a:gd name="T7" fmla="*/ 6 h 7"/>
                  <a:gd name="T8" fmla="*/ 2 w 13"/>
                  <a:gd name="T9" fmla="*/ 6 h 7"/>
                  <a:gd name="T10" fmla="*/ 5 w 13"/>
                  <a:gd name="T11" fmla="*/ 3 h 7"/>
                  <a:gd name="T12" fmla="*/ 12 w 13"/>
                  <a:gd name="T13" fmla="*/ 1 h 7"/>
                  <a:gd name="T14" fmla="*/ 12 w 13"/>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12" y="1"/>
                    </a:moveTo>
                    <a:cubicBezTo>
                      <a:pt x="12" y="1"/>
                      <a:pt x="10" y="2"/>
                      <a:pt x="10" y="2"/>
                    </a:cubicBezTo>
                    <a:cubicBezTo>
                      <a:pt x="9" y="3"/>
                      <a:pt x="10" y="5"/>
                      <a:pt x="10" y="5"/>
                    </a:cubicBezTo>
                    <a:cubicBezTo>
                      <a:pt x="9" y="5"/>
                      <a:pt x="7" y="5"/>
                      <a:pt x="6" y="6"/>
                    </a:cubicBezTo>
                    <a:cubicBezTo>
                      <a:pt x="4" y="7"/>
                      <a:pt x="3" y="7"/>
                      <a:pt x="2" y="6"/>
                    </a:cubicBezTo>
                    <a:cubicBezTo>
                      <a:pt x="0" y="4"/>
                      <a:pt x="4" y="3"/>
                      <a:pt x="5" y="3"/>
                    </a:cubicBezTo>
                    <a:cubicBezTo>
                      <a:pt x="7" y="3"/>
                      <a:pt x="10" y="2"/>
                      <a:pt x="12" y="1"/>
                    </a:cubicBezTo>
                    <a:cubicBezTo>
                      <a:pt x="13" y="0"/>
                      <a:pt x="11" y="2"/>
                      <a:pt x="12" y="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18" name="Freeform 497"/>
              <p:cNvSpPr>
                <a:spLocks/>
              </p:cNvSpPr>
              <p:nvPr/>
            </p:nvSpPr>
            <p:spPr bwMode="auto">
              <a:xfrm>
                <a:off x="12760705" y="7293764"/>
                <a:ext cx="140127" cy="38227"/>
              </a:xfrm>
              <a:custGeom>
                <a:avLst/>
                <a:gdLst>
                  <a:gd name="T0" fmla="*/ 8 w 15"/>
                  <a:gd name="T1" fmla="*/ 4 h 4"/>
                  <a:gd name="T2" fmla="*/ 1 w 15"/>
                  <a:gd name="T3" fmla="*/ 1 h 4"/>
                  <a:gd name="T4" fmla="*/ 7 w 15"/>
                  <a:gd name="T5" fmla="*/ 1 h 4"/>
                  <a:gd name="T6" fmla="*/ 15 w 15"/>
                  <a:gd name="T7" fmla="*/ 2 h 4"/>
                  <a:gd name="T8" fmla="*/ 13 w 15"/>
                  <a:gd name="T9" fmla="*/ 3 h 4"/>
                  <a:gd name="T10" fmla="*/ 8 w 15"/>
                  <a:gd name="T11" fmla="*/ 4 h 4"/>
                  <a:gd name="T12" fmla="*/ 8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8" y="4"/>
                    </a:moveTo>
                    <a:cubicBezTo>
                      <a:pt x="7" y="4"/>
                      <a:pt x="0" y="2"/>
                      <a:pt x="1" y="1"/>
                    </a:cubicBezTo>
                    <a:cubicBezTo>
                      <a:pt x="1" y="0"/>
                      <a:pt x="7" y="1"/>
                      <a:pt x="7" y="1"/>
                    </a:cubicBezTo>
                    <a:cubicBezTo>
                      <a:pt x="10" y="2"/>
                      <a:pt x="12" y="2"/>
                      <a:pt x="15" y="2"/>
                    </a:cubicBezTo>
                    <a:cubicBezTo>
                      <a:pt x="15" y="2"/>
                      <a:pt x="13" y="3"/>
                      <a:pt x="13" y="3"/>
                    </a:cubicBezTo>
                    <a:cubicBezTo>
                      <a:pt x="12" y="4"/>
                      <a:pt x="10" y="4"/>
                      <a:pt x="8" y="4"/>
                    </a:cubicBezTo>
                    <a:cubicBezTo>
                      <a:pt x="6" y="4"/>
                      <a:pt x="9" y="4"/>
                      <a:pt x="8" y="4"/>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19" name="Freeform 498"/>
              <p:cNvSpPr>
                <a:spLocks/>
              </p:cNvSpPr>
              <p:nvPr/>
            </p:nvSpPr>
            <p:spPr bwMode="auto">
              <a:xfrm>
                <a:off x="12693826" y="5917609"/>
                <a:ext cx="66879" cy="66896"/>
              </a:xfrm>
              <a:custGeom>
                <a:avLst/>
                <a:gdLst>
                  <a:gd name="T0" fmla="*/ 1 w 7"/>
                  <a:gd name="T1" fmla="*/ 4 h 7"/>
                  <a:gd name="T2" fmla="*/ 1 w 7"/>
                  <a:gd name="T3" fmla="*/ 1 h 7"/>
                  <a:gd name="T4" fmla="*/ 7 w 7"/>
                  <a:gd name="T5" fmla="*/ 1 h 7"/>
                  <a:gd name="T6" fmla="*/ 1 w 7"/>
                  <a:gd name="T7" fmla="*/ 4 h 7"/>
                  <a:gd name="T8" fmla="*/ 1 w 7"/>
                  <a:gd name="T9" fmla="*/ 4 h 7"/>
                </a:gdLst>
                <a:ahLst/>
                <a:cxnLst>
                  <a:cxn ang="0">
                    <a:pos x="T0" y="T1"/>
                  </a:cxn>
                  <a:cxn ang="0">
                    <a:pos x="T2" y="T3"/>
                  </a:cxn>
                  <a:cxn ang="0">
                    <a:pos x="T4" y="T5"/>
                  </a:cxn>
                  <a:cxn ang="0">
                    <a:pos x="T6" y="T7"/>
                  </a:cxn>
                  <a:cxn ang="0">
                    <a:pos x="T8" y="T9"/>
                  </a:cxn>
                </a:cxnLst>
                <a:rect l="0" t="0" r="r" b="b"/>
                <a:pathLst>
                  <a:path w="7" h="7">
                    <a:moveTo>
                      <a:pt x="1" y="4"/>
                    </a:moveTo>
                    <a:cubicBezTo>
                      <a:pt x="1" y="3"/>
                      <a:pt x="0" y="1"/>
                      <a:pt x="1" y="1"/>
                    </a:cubicBezTo>
                    <a:cubicBezTo>
                      <a:pt x="2" y="1"/>
                      <a:pt x="7" y="0"/>
                      <a:pt x="7" y="1"/>
                    </a:cubicBezTo>
                    <a:cubicBezTo>
                      <a:pt x="7" y="2"/>
                      <a:pt x="2" y="6"/>
                      <a:pt x="1" y="4"/>
                    </a:cubicBezTo>
                    <a:cubicBezTo>
                      <a:pt x="1" y="1"/>
                      <a:pt x="2" y="7"/>
                      <a:pt x="1" y="4"/>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20" name="Freeform 499"/>
              <p:cNvSpPr>
                <a:spLocks/>
              </p:cNvSpPr>
              <p:nvPr/>
            </p:nvSpPr>
            <p:spPr bwMode="auto">
              <a:xfrm>
                <a:off x="12703380" y="5892125"/>
                <a:ext cx="47770" cy="25484"/>
              </a:xfrm>
              <a:custGeom>
                <a:avLst/>
                <a:gdLst>
                  <a:gd name="T0" fmla="*/ 3 w 5"/>
                  <a:gd name="T1" fmla="*/ 2 h 3"/>
                  <a:gd name="T2" fmla="*/ 0 w 5"/>
                  <a:gd name="T3" fmla="*/ 1 h 3"/>
                  <a:gd name="T4" fmla="*/ 4 w 5"/>
                  <a:gd name="T5" fmla="*/ 1 h 3"/>
                  <a:gd name="T6" fmla="*/ 3 w 5"/>
                  <a:gd name="T7" fmla="*/ 2 h 3"/>
                  <a:gd name="T8" fmla="*/ 3 w 5"/>
                  <a:gd name="T9" fmla="*/ 2 h 3"/>
                </a:gdLst>
                <a:ahLst/>
                <a:cxnLst>
                  <a:cxn ang="0">
                    <a:pos x="T0" y="T1"/>
                  </a:cxn>
                  <a:cxn ang="0">
                    <a:pos x="T2" y="T3"/>
                  </a:cxn>
                  <a:cxn ang="0">
                    <a:pos x="T4" y="T5"/>
                  </a:cxn>
                  <a:cxn ang="0">
                    <a:pos x="T6" y="T7"/>
                  </a:cxn>
                  <a:cxn ang="0">
                    <a:pos x="T8" y="T9"/>
                  </a:cxn>
                </a:cxnLst>
                <a:rect l="0" t="0" r="r" b="b"/>
                <a:pathLst>
                  <a:path w="5" h="3">
                    <a:moveTo>
                      <a:pt x="3" y="2"/>
                    </a:moveTo>
                    <a:cubicBezTo>
                      <a:pt x="2" y="2"/>
                      <a:pt x="0" y="1"/>
                      <a:pt x="0" y="1"/>
                    </a:cubicBezTo>
                    <a:cubicBezTo>
                      <a:pt x="0" y="1"/>
                      <a:pt x="4" y="0"/>
                      <a:pt x="4" y="1"/>
                    </a:cubicBezTo>
                    <a:cubicBezTo>
                      <a:pt x="5" y="2"/>
                      <a:pt x="4" y="3"/>
                      <a:pt x="3" y="2"/>
                    </a:cubicBezTo>
                    <a:cubicBezTo>
                      <a:pt x="1" y="2"/>
                      <a:pt x="5" y="3"/>
                      <a:pt x="3" y="2"/>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21" name="Freeform 500"/>
              <p:cNvSpPr>
                <a:spLocks/>
              </p:cNvSpPr>
              <p:nvPr/>
            </p:nvSpPr>
            <p:spPr bwMode="auto">
              <a:xfrm>
                <a:off x="12509111" y="5955834"/>
                <a:ext cx="54139" cy="92380"/>
              </a:xfrm>
              <a:custGeom>
                <a:avLst/>
                <a:gdLst>
                  <a:gd name="T0" fmla="*/ 6 w 6"/>
                  <a:gd name="T1" fmla="*/ 2 h 10"/>
                  <a:gd name="T2" fmla="*/ 3 w 6"/>
                  <a:gd name="T3" fmla="*/ 9 h 10"/>
                  <a:gd name="T4" fmla="*/ 6 w 6"/>
                  <a:gd name="T5" fmla="*/ 2 h 10"/>
                  <a:gd name="T6" fmla="*/ 6 w 6"/>
                  <a:gd name="T7" fmla="*/ 2 h 10"/>
                </a:gdLst>
                <a:ahLst/>
                <a:cxnLst>
                  <a:cxn ang="0">
                    <a:pos x="T0" y="T1"/>
                  </a:cxn>
                  <a:cxn ang="0">
                    <a:pos x="T2" y="T3"/>
                  </a:cxn>
                  <a:cxn ang="0">
                    <a:pos x="T4" y="T5"/>
                  </a:cxn>
                  <a:cxn ang="0">
                    <a:pos x="T6" y="T7"/>
                  </a:cxn>
                </a:cxnLst>
                <a:rect l="0" t="0" r="r" b="b"/>
                <a:pathLst>
                  <a:path w="6" h="10">
                    <a:moveTo>
                      <a:pt x="6" y="2"/>
                    </a:moveTo>
                    <a:cubicBezTo>
                      <a:pt x="6" y="0"/>
                      <a:pt x="0" y="10"/>
                      <a:pt x="3" y="9"/>
                    </a:cubicBezTo>
                    <a:cubicBezTo>
                      <a:pt x="4" y="9"/>
                      <a:pt x="6" y="3"/>
                      <a:pt x="6" y="2"/>
                    </a:cubicBezTo>
                    <a:cubicBezTo>
                      <a:pt x="6" y="1"/>
                      <a:pt x="6" y="3"/>
                      <a:pt x="6" y="2"/>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22" name="Freeform 501"/>
              <p:cNvSpPr>
                <a:spLocks/>
              </p:cNvSpPr>
              <p:nvPr/>
            </p:nvSpPr>
            <p:spPr bwMode="auto">
              <a:xfrm>
                <a:off x="12591917" y="5796557"/>
                <a:ext cx="38217" cy="38227"/>
              </a:xfrm>
              <a:custGeom>
                <a:avLst/>
                <a:gdLst>
                  <a:gd name="T0" fmla="*/ 3 w 4"/>
                  <a:gd name="T1" fmla="*/ 3 h 4"/>
                  <a:gd name="T2" fmla="*/ 1 w 4"/>
                  <a:gd name="T3" fmla="*/ 1 h 4"/>
                  <a:gd name="T4" fmla="*/ 3 w 4"/>
                  <a:gd name="T5" fmla="*/ 0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3"/>
                      <a:pt x="0" y="2"/>
                      <a:pt x="1" y="1"/>
                    </a:cubicBezTo>
                    <a:cubicBezTo>
                      <a:pt x="2" y="1"/>
                      <a:pt x="3" y="0"/>
                      <a:pt x="3" y="0"/>
                    </a:cubicBezTo>
                    <a:cubicBezTo>
                      <a:pt x="4" y="0"/>
                      <a:pt x="4" y="2"/>
                      <a:pt x="3" y="3"/>
                    </a:cubicBezTo>
                    <a:cubicBezTo>
                      <a:pt x="2" y="4"/>
                      <a:pt x="4" y="2"/>
                      <a:pt x="3" y="3"/>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23" name="Freeform 502"/>
              <p:cNvSpPr>
                <a:spLocks/>
              </p:cNvSpPr>
              <p:nvPr/>
            </p:nvSpPr>
            <p:spPr bwMode="auto">
              <a:xfrm>
                <a:off x="12219302" y="6086441"/>
                <a:ext cx="54139" cy="86010"/>
              </a:xfrm>
              <a:custGeom>
                <a:avLst/>
                <a:gdLst>
                  <a:gd name="T0" fmla="*/ 6 w 6"/>
                  <a:gd name="T1" fmla="*/ 2 h 9"/>
                  <a:gd name="T2" fmla="*/ 6 w 6"/>
                  <a:gd name="T3" fmla="*/ 4 h 9"/>
                  <a:gd name="T4" fmla="*/ 5 w 6"/>
                  <a:gd name="T5" fmla="*/ 9 h 9"/>
                  <a:gd name="T6" fmla="*/ 0 w 6"/>
                  <a:gd name="T7" fmla="*/ 3 h 9"/>
                  <a:gd name="T8" fmla="*/ 3 w 6"/>
                  <a:gd name="T9" fmla="*/ 3 h 9"/>
                  <a:gd name="T10" fmla="*/ 6 w 6"/>
                  <a:gd name="T11" fmla="*/ 2 h 9"/>
                  <a:gd name="T12" fmla="*/ 6 w 6"/>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6" h="9">
                    <a:moveTo>
                      <a:pt x="6" y="2"/>
                    </a:moveTo>
                    <a:cubicBezTo>
                      <a:pt x="6" y="1"/>
                      <a:pt x="6" y="4"/>
                      <a:pt x="6" y="4"/>
                    </a:cubicBezTo>
                    <a:cubicBezTo>
                      <a:pt x="6" y="6"/>
                      <a:pt x="6" y="8"/>
                      <a:pt x="5" y="9"/>
                    </a:cubicBezTo>
                    <a:cubicBezTo>
                      <a:pt x="5" y="9"/>
                      <a:pt x="0" y="5"/>
                      <a:pt x="0" y="3"/>
                    </a:cubicBezTo>
                    <a:cubicBezTo>
                      <a:pt x="0" y="3"/>
                      <a:pt x="2" y="2"/>
                      <a:pt x="3" y="3"/>
                    </a:cubicBezTo>
                    <a:cubicBezTo>
                      <a:pt x="4" y="4"/>
                      <a:pt x="5" y="4"/>
                      <a:pt x="6" y="2"/>
                    </a:cubicBezTo>
                    <a:cubicBezTo>
                      <a:pt x="6" y="0"/>
                      <a:pt x="6" y="3"/>
                      <a:pt x="6" y="2"/>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24" name="Freeform 503"/>
              <p:cNvSpPr>
                <a:spLocks/>
              </p:cNvSpPr>
              <p:nvPr/>
            </p:nvSpPr>
            <p:spPr bwMode="auto">
              <a:xfrm>
                <a:off x="12152426" y="6105555"/>
                <a:ext cx="76432" cy="76452"/>
              </a:xfrm>
              <a:custGeom>
                <a:avLst/>
                <a:gdLst>
                  <a:gd name="T0" fmla="*/ 6 w 8"/>
                  <a:gd name="T1" fmla="*/ 7 h 8"/>
                  <a:gd name="T2" fmla="*/ 1 w 8"/>
                  <a:gd name="T3" fmla="*/ 4 h 8"/>
                  <a:gd name="T4" fmla="*/ 6 w 8"/>
                  <a:gd name="T5" fmla="*/ 7 h 8"/>
                  <a:gd name="T6" fmla="*/ 6 w 8"/>
                  <a:gd name="T7" fmla="*/ 7 h 8"/>
                </a:gdLst>
                <a:ahLst/>
                <a:cxnLst>
                  <a:cxn ang="0">
                    <a:pos x="T0" y="T1"/>
                  </a:cxn>
                  <a:cxn ang="0">
                    <a:pos x="T2" y="T3"/>
                  </a:cxn>
                  <a:cxn ang="0">
                    <a:pos x="T4" y="T5"/>
                  </a:cxn>
                  <a:cxn ang="0">
                    <a:pos x="T6" y="T7"/>
                  </a:cxn>
                </a:cxnLst>
                <a:rect l="0" t="0" r="r" b="b"/>
                <a:pathLst>
                  <a:path w="8" h="8">
                    <a:moveTo>
                      <a:pt x="6" y="7"/>
                    </a:moveTo>
                    <a:cubicBezTo>
                      <a:pt x="5" y="8"/>
                      <a:pt x="0" y="5"/>
                      <a:pt x="1" y="4"/>
                    </a:cubicBezTo>
                    <a:cubicBezTo>
                      <a:pt x="3" y="0"/>
                      <a:pt x="8" y="5"/>
                      <a:pt x="6" y="7"/>
                    </a:cubicBezTo>
                    <a:cubicBezTo>
                      <a:pt x="5" y="8"/>
                      <a:pt x="7" y="6"/>
                      <a:pt x="6" y="7"/>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25" name="Freeform 504"/>
              <p:cNvSpPr>
                <a:spLocks/>
              </p:cNvSpPr>
              <p:nvPr/>
            </p:nvSpPr>
            <p:spPr bwMode="auto">
              <a:xfrm>
                <a:off x="11818028" y="7070776"/>
                <a:ext cx="44586" cy="35042"/>
              </a:xfrm>
              <a:custGeom>
                <a:avLst/>
                <a:gdLst>
                  <a:gd name="T0" fmla="*/ 4 w 5"/>
                  <a:gd name="T1" fmla="*/ 2 h 4"/>
                  <a:gd name="T2" fmla="*/ 3 w 5"/>
                  <a:gd name="T3" fmla="*/ 3 h 4"/>
                  <a:gd name="T4" fmla="*/ 0 w 5"/>
                  <a:gd name="T5" fmla="*/ 2 h 4"/>
                  <a:gd name="T6" fmla="*/ 4 w 5"/>
                  <a:gd name="T7" fmla="*/ 0 h 4"/>
                  <a:gd name="T8" fmla="*/ 4 w 5"/>
                  <a:gd name="T9" fmla="*/ 2 h 4"/>
                  <a:gd name="T10" fmla="*/ 4 w 5"/>
                  <a:gd name="T11" fmla="*/ 2 h 4"/>
                </a:gdLst>
                <a:ahLst/>
                <a:cxnLst>
                  <a:cxn ang="0">
                    <a:pos x="T0" y="T1"/>
                  </a:cxn>
                  <a:cxn ang="0">
                    <a:pos x="T2" y="T3"/>
                  </a:cxn>
                  <a:cxn ang="0">
                    <a:pos x="T4" y="T5"/>
                  </a:cxn>
                  <a:cxn ang="0">
                    <a:pos x="T6" y="T7"/>
                  </a:cxn>
                  <a:cxn ang="0">
                    <a:pos x="T8" y="T9"/>
                  </a:cxn>
                  <a:cxn ang="0">
                    <a:pos x="T10" y="T11"/>
                  </a:cxn>
                </a:cxnLst>
                <a:rect l="0" t="0" r="r" b="b"/>
                <a:pathLst>
                  <a:path w="5" h="4">
                    <a:moveTo>
                      <a:pt x="4" y="2"/>
                    </a:moveTo>
                    <a:cubicBezTo>
                      <a:pt x="5" y="1"/>
                      <a:pt x="4" y="4"/>
                      <a:pt x="3" y="3"/>
                    </a:cubicBezTo>
                    <a:cubicBezTo>
                      <a:pt x="3" y="3"/>
                      <a:pt x="0" y="2"/>
                      <a:pt x="0" y="2"/>
                    </a:cubicBezTo>
                    <a:cubicBezTo>
                      <a:pt x="0" y="2"/>
                      <a:pt x="3" y="0"/>
                      <a:pt x="4" y="0"/>
                    </a:cubicBezTo>
                    <a:cubicBezTo>
                      <a:pt x="4" y="0"/>
                      <a:pt x="3" y="2"/>
                      <a:pt x="4" y="2"/>
                    </a:cubicBezTo>
                    <a:cubicBezTo>
                      <a:pt x="5" y="1"/>
                      <a:pt x="3" y="2"/>
                      <a:pt x="4" y="2"/>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26" name="Freeform 505"/>
              <p:cNvSpPr>
                <a:spLocks/>
              </p:cNvSpPr>
              <p:nvPr/>
            </p:nvSpPr>
            <p:spPr bwMode="auto">
              <a:xfrm>
                <a:off x="11359426" y="5927165"/>
                <a:ext cx="57323" cy="57338"/>
              </a:xfrm>
              <a:custGeom>
                <a:avLst/>
                <a:gdLst>
                  <a:gd name="T0" fmla="*/ 5 w 6"/>
                  <a:gd name="T1" fmla="*/ 1 h 6"/>
                  <a:gd name="T2" fmla="*/ 4 w 6"/>
                  <a:gd name="T3" fmla="*/ 5 h 6"/>
                  <a:gd name="T4" fmla="*/ 1 w 6"/>
                  <a:gd name="T5" fmla="*/ 5 h 6"/>
                  <a:gd name="T6" fmla="*/ 5 w 6"/>
                  <a:gd name="T7" fmla="*/ 1 h 6"/>
                  <a:gd name="T8" fmla="*/ 5 w 6"/>
                  <a:gd name="T9" fmla="*/ 1 h 6"/>
                </a:gdLst>
                <a:ahLst/>
                <a:cxnLst>
                  <a:cxn ang="0">
                    <a:pos x="T0" y="T1"/>
                  </a:cxn>
                  <a:cxn ang="0">
                    <a:pos x="T2" y="T3"/>
                  </a:cxn>
                  <a:cxn ang="0">
                    <a:pos x="T4" y="T5"/>
                  </a:cxn>
                  <a:cxn ang="0">
                    <a:pos x="T6" y="T7"/>
                  </a:cxn>
                  <a:cxn ang="0">
                    <a:pos x="T8" y="T9"/>
                  </a:cxn>
                </a:cxnLst>
                <a:rect l="0" t="0" r="r" b="b"/>
                <a:pathLst>
                  <a:path w="6" h="6">
                    <a:moveTo>
                      <a:pt x="5" y="1"/>
                    </a:moveTo>
                    <a:cubicBezTo>
                      <a:pt x="6" y="2"/>
                      <a:pt x="4" y="3"/>
                      <a:pt x="4" y="5"/>
                    </a:cubicBezTo>
                    <a:cubicBezTo>
                      <a:pt x="3" y="6"/>
                      <a:pt x="2" y="6"/>
                      <a:pt x="1" y="5"/>
                    </a:cubicBezTo>
                    <a:cubicBezTo>
                      <a:pt x="0" y="4"/>
                      <a:pt x="5" y="0"/>
                      <a:pt x="5" y="1"/>
                    </a:cubicBezTo>
                    <a:cubicBezTo>
                      <a:pt x="6" y="2"/>
                      <a:pt x="5" y="0"/>
                      <a:pt x="5" y="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27" name="Freeform 506"/>
              <p:cNvSpPr>
                <a:spLocks/>
              </p:cNvSpPr>
              <p:nvPr/>
            </p:nvSpPr>
            <p:spPr bwMode="auto">
              <a:xfrm>
                <a:off x="11388093" y="5994061"/>
                <a:ext cx="28662" cy="28669"/>
              </a:xfrm>
              <a:custGeom>
                <a:avLst/>
                <a:gdLst>
                  <a:gd name="T0" fmla="*/ 3 w 3"/>
                  <a:gd name="T1" fmla="*/ 1 h 3"/>
                  <a:gd name="T2" fmla="*/ 0 w 3"/>
                  <a:gd name="T3" fmla="*/ 2 h 3"/>
                  <a:gd name="T4" fmla="*/ 2 w 3"/>
                  <a:gd name="T5" fmla="*/ 3 h 3"/>
                  <a:gd name="T6" fmla="*/ 3 w 3"/>
                  <a:gd name="T7" fmla="*/ 1 h 3"/>
                  <a:gd name="T8" fmla="*/ 3 w 3"/>
                  <a:gd name="T9" fmla="*/ 1 h 3"/>
                </a:gdLst>
                <a:ahLst/>
                <a:cxnLst>
                  <a:cxn ang="0">
                    <a:pos x="T0" y="T1"/>
                  </a:cxn>
                  <a:cxn ang="0">
                    <a:pos x="T2" y="T3"/>
                  </a:cxn>
                  <a:cxn ang="0">
                    <a:pos x="T4" y="T5"/>
                  </a:cxn>
                  <a:cxn ang="0">
                    <a:pos x="T6" y="T7"/>
                  </a:cxn>
                  <a:cxn ang="0">
                    <a:pos x="T8" y="T9"/>
                  </a:cxn>
                </a:cxnLst>
                <a:rect l="0" t="0" r="r" b="b"/>
                <a:pathLst>
                  <a:path w="3" h="3">
                    <a:moveTo>
                      <a:pt x="3" y="1"/>
                    </a:moveTo>
                    <a:cubicBezTo>
                      <a:pt x="2" y="1"/>
                      <a:pt x="0" y="1"/>
                      <a:pt x="0" y="2"/>
                    </a:cubicBezTo>
                    <a:cubicBezTo>
                      <a:pt x="0" y="3"/>
                      <a:pt x="2" y="3"/>
                      <a:pt x="2" y="3"/>
                    </a:cubicBezTo>
                    <a:cubicBezTo>
                      <a:pt x="3" y="3"/>
                      <a:pt x="3" y="0"/>
                      <a:pt x="3" y="1"/>
                    </a:cubicBezTo>
                    <a:cubicBezTo>
                      <a:pt x="2" y="1"/>
                      <a:pt x="3" y="1"/>
                      <a:pt x="3" y="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28" name="Freeform 507"/>
              <p:cNvSpPr>
                <a:spLocks/>
              </p:cNvSpPr>
              <p:nvPr/>
            </p:nvSpPr>
            <p:spPr bwMode="auto">
              <a:xfrm>
                <a:off x="11416754" y="6022733"/>
                <a:ext cx="15924" cy="9556"/>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29" name="Freeform 508"/>
              <p:cNvSpPr>
                <a:spLocks/>
              </p:cNvSpPr>
              <p:nvPr/>
            </p:nvSpPr>
            <p:spPr bwMode="auto">
              <a:xfrm>
                <a:off x="11416754" y="6048217"/>
                <a:ext cx="9553" cy="19114"/>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2"/>
                      <a:pt x="0" y="2"/>
                    </a:cubicBezTo>
                    <a:cubicBezTo>
                      <a:pt x="1" y="2"/>
                      <a:pt x="1" y="0"/>
                      <a:pt x="1" y="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30" name="Freeform 509"/>
              <p:cNvSpPr>
                <a:spLocks/>
              </p:cNvSpPr>
              <p:nvPr/>
            </p:nvSpPr>
            <p:spPr bwMode="auto">
              <a:xfrm>
                <a:off x="11416754" y="6067328"/>
                <a:ext cx="15924" cy="9556"/>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31" name="Freeform 510"/>
              <p:cNvSpPr>
                <a:spLocks/>
              </p:cNvSpPr>
              <p:nvPr/>
            </p:nvSpPr>
            <p:spPr bwMode="auto">
              <a:xfrm>
                <a:off x="11490002" y="6207491"/>
                <a:ext cx="9553" cy="19114"/>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2"/>
                      <a:pt x="0" y="2"/>
                    </a:cubicBezTo>
                    <a:cubicBezTo>
                      <a:pt x="0" y="2"/>
                      <a:pt x="1" y="0"/>
                      <a:pt x="0" y="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32" name="Freeform 511"/>
              <p:cNvSpPr>
                <a:spLocks/>
              </p:cNvSpPr>
              <p:nvPr/>
            </p:nvSpPr>
            <p:spPr bwMode="auto">
              <a:xfrm>
                <a:off x="11630131" y="5787002"/>
                <a:ext cx="19109" cy="38227"/>
              </a:xfrm>
              <a:custGeom>
                <a:avLst/>
                <a:gdLst>
                  <a:gd name="T0" fmla="*/ 1 w 2"/>
                  <a:gd name="T1" fmla="*/ 4 h 4"/>
                  <a:gd name="T2" fmla="*/ 2 w 2"/>
                  <a:gd name="T3" fmla="*/ 1 h 4"/>
                  <a:gd name="T4" fmla="*/ 1 w 2"/>
                  <a:gd name="T5" fmla="*/ 4 h 4"/>
                  <a:gd name="T6" fmla="*/ 1 w 2"/>
                  <a:gd name="T7" fmla="*/ 4 h 4"/>
                </a:gdLst>
                <a:ahLst/>
                <a:cxnLst>
                  <a:cxn ang="0">
                    <a:pos x="T0" y="T1"/>
                  </a:cxn>
                  <a:cxn ang="0">
                    <a:pos x="T2" y="T3"/>
                  </a:cxn>
                  <a:cxn ang="0">
                    <a:pos x="T4" y="T5"/>
                  </a:cxn>
                  <a:cxn ang="0">
                    <a:pos x="T6" y="T7"/>
                  </a:cxn>
                </a:cxnLst>
                <a:rect l="0" t="0" r="r" b="b"/>
                <a:pathLst>
                  <a:path w="2" h="4">
                    <a:moveTo>
                      <a:pt x="1" y="4"/>
                    </a:moveTo>
                    <a:cubicBezTo>
                      <a:pt x="0" y="3"/>
                      <a:pt x="0" y="1"/>
                      <a:pt x="2" y="1"/>
                    </a:cubicBezTo>
                    <a:cubicBezTo>
                      <a:pt x="2" y="0"/>
                      <a:pt x="2" y="4"/>
                      <a:pt x="1" y="4"/>
                    </a:cubicBezTo>
                    <a:cubicBezTo>
                      <a:pt x="0" y="3"/>
                      <a:pt x="1" y="4"/>
                      <a:pt x="1" y="4"/>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33" name="Freeform 512"/>
              <p:cNvSpPr>
                <a:spLocks/>
              </p:cNvSpPr>
              <p:nvPr/>
            </p:nvSpPr>
            <p:spPr bwMode="auto">
              <a:xfrm>
                <a:off x="8260699" y="11747159"/>
                <a:ext cx="111465" cy="57338"/>
              </a:xfrm>
              <a:custGeom>
                <a:avLst/>
                <a:gdLst>
                  <a:gd name="T0" fmla="*/ 10 w 12"/>
                  <a:gd name="T1" fmla="*/ 3 h 6"/>
                  <a:gd name="T2" fmla="*/ 8 w 12"/>
                  <a:gd name="T3" fmla="*/ 2 h 6"/>
                  <a:gd name="T4" fmla="*/ 5 w 12"/>
                  <a:gd name="T5" fmla="*/ 2 h 6"/>
                  <a:gd name="T6" fmla="*/ 3 w 12"/>
                  <a:gd name="T7" fmla="*/ 1 h 6"/>
                  <a:gd name="T8" fmla="*/ 0 w 12"/>
                  <a:gd name="T9" fmla="*/ 3 h 6"/>
                  <a:gd name="T10" fmla="*/ 2 w 12"/>
                  <a:gd name="T11" fmla="*/ 5 h 6"/>
                  <a:gd name="T12" fmla="*/ 6 w 12"/>
                  <a:gd name="T13" fmla="*/ 5 h 6"/>
                  <a:gd name="T14" fmla="*/ 11 w 12"/>
                  <a:gd name="T15" fmla="*/ 3 h 6"/>
                  <a:gd name="T16" fmla="*/ 10 w 12"/>
                  <a:gd name="T17" fmla="*/ 3 h 6"/>
                  <a:gd name="T18" fmla="*/ 10 w 12"/>
                  <a:gd name="T1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6">
                    <a:moveTo>
                      <a:pt x="10" y="3"/>
                    </a:moveTo>
                    <a:cubicBezTo>
                      <a:pt x="9" y="3"/>
                      <a:pt x="9" y="2"/>
                      <a:pt x="8" y="2"/>
                    </a:cubicBezTo>
                    <a:cubicBezTo>
                      <a:pt x="7" y="2"/>
                      <a:pt x="6" y="2"/>
                      <a:pt x="5" y="2"/>
                    </a:cubicBezTo>
                    <a:cubicBezTo>
                      <a:pt x="4" y="2"/>
                      <a:pt x="4" y="0"/>
                      <a:pt x="3" y="1"/>
                    </a:cubicBezTo>
                    <a:cubicBezTo>
                      <a:pt x="3" y="1"/>
                      <a:pt x="0" y="3"/>
                      <a:pt x="0" y="3"/>
                    </a:cubicBezTo>
                    <a:cubicBezTo>
                      <a:pt x="0" y="3"/>
                      <a:pt x="2" y="5"/>
                      <a:pt x="2" y="5"/>
                    </a:cubicBezTo>
                    <a:cubicBezTo>
                      <a:pt x="3" y="6"/>
                      <a:pt x="5" y="5"/>
                      <a:pt x="6" y="5"/>
                    </a:cubicBezTo>
                    <a:cubicBezTo>
                      <a:pt x="7" y="5"/>
                      <a:pt x="11" y="4"/>
                      <a:pt x="11" y="3"/>
                    </a:cubicBezTo>
                    <a:cubicBezTo>
                      <a:pt x="10" y="3"/>
                      <a:pt x="10" y="3"/>
                      <a:pt x="10" y="3"/>
                    </a:cubicBezTo>
                    <a:cubicBezTo>
                      <a:pt x="9" y="3"/>
                      <a:pt x="12" y="2"/>
                      <a:pt x="10" y="3"/>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34" name="Freeform 513"/>
              <p:cNvSpPr>
                <a:spLocks/>
              </p:cNvSpPr>
              <p:nvPr/>
            </p:nvSpPr>
            <p:spPr bwMode="auto">
              <a:xfrm>
                <a:off x="8251144" y="11804497"/>
                <a:ext cx="82803" cy="57338"/>
              </a:xfrm>
              <a:custGeom>
                <a:avLst/>
                <a:gdLst>
                  <a:gd name="T0" fmla="*/ 7 w 9"/>
                  <a:gd name="T1" fmla="*/ 3 h 6"/>
                  <a:gd name="T2" fmla="*/ 0 w 9"/>
                  <a:gd name="T3" fmla="*/ 1 h 6"/>
                  <a:gd name="T4" fmla="*/ 2 w 9"/>
                  <a:gd name="T5" fmla="*/ 2 h 6"/>
                  <a:gd name="T6" fmla="*/ 1 w 9"/>
                  <a:gd name="T7" fmla="*/ 5 h 6"/>
                  <a:gd name="T8" fmla="*/ 3 w 9"/>
                  <a:gd name="T9" fmla="*/ 5 h 6"/>
                  <a:gd name="T10" fmla="*/ 4 w 9"/>
                  <a:gd name="T11" fmla="*/ 5 h 6"/>
                  <a:gd name="T12" fmla="*/ 7 w 9"/>
                  <a:gd name="T13" fmla="*/ 3 h 6"/>
                  <a:gd name="T14" fmla="*/ 7 w 9"/>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7" y="3"/>
                    </a:moveTo>
                    <a:cubicBezTo>
                      <a:pt x="7" y="2"/>
                      <a:pt x="0" y="0"/>
                      <a:pt x="0" y="1"/>
                    </a:cubicBezTo>
                    <a:cubicBezTo>
                      <a:pt x="0" y="1"/>
                      <a:pt x="2" y="2"/>
                      <a:pt x="2" y="2"/>
                    </a:cubicBezTo>
                    <a:cubicBezTo>
                      <a:pt x="3" y="3"/>
                      <a:pt x="1" y="4"/>
                      <a:pt x="1" y="5"/>
                    </a:cubicBezTo>
                    <a:cubicBezTo>
                      <a:pt x="1" y="6"/>
                      <a:pt x="3" y="5"/>
                      <a:pt x="3" y="5"/>
                    </a:cubicBezTo>
                    <a:cubicBezTo>
                      <a:pt x="4" y="4"/>
                      <a:pt x="3" y="5"/>
                      <a:pt x="4" y="5"/>
                    </a:cubicBezTo>
                    <a:cubicBezTo>
                      <a:pt x="5" y="6"/>
                      <a:pt x="9" y="4"/>
                      <a:pt x="7" y="3"/>
                    </a:cubicBezTo>
                    <a:cubicBezTo>
                      <a:pt x="6" y="2"/>
                      <a:pt x="8" y="3"/>
                      <a:pt x="7" y="3"/>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35" name="Freeform 514"/>
              <p:cNvSpPr>
                <a:spLocks/>
              </p:cNvSpPr>
              <p:nvPr/>
            </p:nvSpPr>
            <p:spPr bwMode="auto">
              <a:xfrm>
                <a:off x="8241593" y="11731231"/>
                <a:ext cx="73248" cy="44598"/>
              </a:xfrm>
              <a:custGeom>
                <a:avLst/>
                <a:gdLst>
                  <a:gd name="T0" fmla="*/ 6 w 8"/>
                  <a:gd name="T1" fmla="*/ 0 h 5"/>
                  <a:gd name="T2" fmla="*/ 3 w 8"/>
                  <a:gd name="T3" fmla="*/ 1 h 5"/>
                  <a:gd name="T4" fmla="*/ 0 w 8"/>
                  <a:gd name="T5" fmla="*/ 1 h 5"/>
                  <a:gd name="T6" fmla="*/ 0 w 8"/>
                  <a:gd name="T7" fmla="*/ 3 h 5"/>
                  <a:gd name="T8" fmla="*/ 5 w 8"/>
                  <a:gd name="T9" fmla="*/ 2 h 5"/>
                  <a:gd name="T10" fmla="*/ 6 w 8"/>
                  <a:gd name="T11" fmla="*/ 0 h 5"/>
                  <a:gd name="T12" fmla="*/ 6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6" y="0"/>
                    </a:moveTo>
                    <a:cubicBezTo>
                      <a:pt x="5" y="0"/>
                      <a:pt x="4" y="1"/>
                      <a:pt x="3" y="1"/>
                    </a:cubicBezTo>
                    <a:cubicBezTo>
                      <a:pt x="2" y="0"/>
                      <a:pt x="0" y="1"/>
                      <a:pt x="0" y="1"/>
                    </a:cubicBezTo>
                    <a:cubicBezTo>
                      <a:pt x="1" y="0"/>
                      <a:pt x="0" y="4"/>
                      <a:pt x="0" y="3"/>
                    </a:cubicBezTo>
                    <a:cubicBezTo>
                      <a:pt x="1" y="5"/>
                      <a:pt x="4" y="3"/>
                      <a:pt x="5" y="2"/>
                    </a:cubicBezTo>
                    <a:cubicBezTo>
                      <a:pt x="6" y="2"/>
                      <a:pt x="8" y="0"/>
                      <a:pt x="6" y="0"/>
                    </a:cubicBezTo>
                    <a:cubicBezTo>
                      <a:pt x="5" y="0"/>
                      <a:pt x="8" y="0"/>
                      <a:pt x="6" y="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36" name="Freeform 515"/>
              <p:cNvSpPr>
                <a:spLocks/>
              </p:cNvSpPr>
              <p:nvPr/>
            </p:nvSpPr>
            <p:spPr bwMode="auto">
              <a:xfrm>
                <a:off x="8203376" y="11766272"/>
                <a:ext cx="76432" cy="47785"/>
              </a:xfrm>
              <a:custGeom>
                <a:avLst/>
                <a:gdLst>
                  <a:gd name="T0" fmla="*/ 7 w 8"/>
                  <a:gd name="T1" fmla="*/ 4 h 5"/>
                  <a:gd name="T2" fmla="*/ 1 w 8"/>
                  <a:gd name="T3" fmla="*/ 1 h 5"/>
                  <a:gd name="T4" fmla="*/ 7 w 8"/>
                  <a:gd name="T5" fmla="*/ 4 h 5"/>
                </a:gdLst>
                <a:ahLst/>
                <a:cxnLst>
                  <a:cxn ang="0">
                    <a:pos x="T0" y="T1"/>
                  </a:cxn>
                  <a:cxn ang="0">
                    <a:pos x="T2" y="T3"/>
                  </a:cxn>
                  <a:cxn ang="0">
                    <a:pos x="T4" y="T5"/>
                  </a:cxn>
                </a:cxnLst>
                <a:rect l="0" t="0" r="r" b="b"/>
                <a:pathLst>
                  <a:path w="8" h="5">
                    <a:moveTo>
                      <a:pt x="7" y="4"/>
                    </a:moveTo>
                    <a:cubicBezTo>
                      <a:pt x="6" y="3"/>
                      <a:pt x="0" y="0"/>
                      <a:pt x="1" y="1"/>
                    </a:cubicBezTo>
                    <a:cubicBezTo>
                      <a:pt x="2" y="2"/>
                      <a:pt x="8" y="5"/>
                      <a:pt x="7" y="4"/>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37" name="Freeform 516"/>
              <p:cNvSpPr>
                <a:spLocks/>
              </p:cNvSpPr>
              <p:nvPr/>
            </p:nvSpPr>
            <p:spPr bwMode="auto">
              <a:xfrm>
                <a:off x="8184267" y="11702559"/>
                <a:ext cx="28662" cy="28669"/>
              </a:xfrm>
              <a:custGeom>
                <a:avLst/>
                <a:gdLst>
                  <a:gd name="T0" fmla="*/ 2 w 3"/>
                  <a:gd name="T1" fmla="*/ 2 h 3"/>
                  <a:gd name="T2" fmla="*/ 0 w 3"/>
                  <a:gd name="T3" fmla="*/ 1 h 3"/>
                  <a:gd name="T4" fmla="*/ 2 w 3"/>
                  <a:gd name="T5" fmla="*/ 2 h 3"/>
                  <a:gd name="T6" fmla="*/ 2 w 3"/>
                  <a:gd name="T7" fmla="*/ 2 h 3"/>
                </a:gdLst>
                <a:ahLst/>
                <a:cxnLst>
                  <a:cxn ang="0">
                    <a:pos x="T0" y="T1"/>
                  </a:cxn>
                  <a:cxn ang="0">
                    <a:pos x="T2" y="T3"/>
                  </a:cxn>
                  <a:cxn ang="0">
                    <a:pos x="T4" y="T5"/>
                  </a:cxn>
                  <a:cxn ang="0">
                    <a:pos x="T6" y="T7"/>
                  </a:cxn>
                </a:cxnLst>
                <a:rect l="0" t="0" r="r" b="b"/>
                <a:pathLst>
                  <a:path w="3" h="3">
                    <a:moveTo>
                      <a:pt x="2" y="2"/>
                    </a:moveTo>
                    <a:cubicBezTo>
                      <a:pt x="2" y="3"/>
                      <a:pt x="1" y="2"/>
                      <a:pt x="0" y="1"/>
                    </a:cubicBezTo>
                    <a:cubicBezTo>
                      <a:pt x="0" y="0"/>
                      <a:pt x="3" y="0"/>
                      <a:pt x="2" y="2"/>
                    </a:cubicBezTo>
                    <a:cubicBezTo>
                      <a:pt x="2" y="3"/>
                      <a:pt x="2" y="1"/>
                      <a:pt x="2" y="2"/>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38" name="Freeform 517"/>
              <p:cNvSpPr>
                <a:spLocks/>
              </p:cNvSpPr>
              <p:nvPr/>
            </p:nvSpPr>
            <p:spPr bwMode="auto">
              <a:xfrm>
                <a:off x="8184267" y="11626107"/>
                <a:ext cx="66879" cy="66896"/>
              </a:xfrm>
              <a:custGeom>
                <a:avLst/>
                <a:gdLst>
                  <a:gd name="T0" fmla="*/ 5 w 7"/>
                  <a:gd name="T1" fmla="*/ 2 h 7"/>
                  <a:gd name="T2" fmla="*/ 4 w 7"/>
                  <a:gd name="T3" fmla="*/ 0 h 7"/>
                  <a:gd name="T4" fmla="*/ 2 w 7"/>
                  <a:gd name="T5" fmla="*/ 1 h 7"/>
                  <a:gd name="T6" fmla="*/ 0 w 7"/>
                  <a:gd name="T7" fmla="*/ 1 h 7"/>
                  <a:gd name="T8" fmla="*/ 2 w 7"/>
                  <a:gd name="T9" fmla="*/ 4 h 7"/>
                  <a:gd name="T10" fmla="*/ 0 w 7"/>
                  <a:gd name="T11" fmla="*/ 6 h 7"/>
                  <a:gd name="T12" fmla="*/ 3 w 7"/>
                  <a:gd name="T13" fmla="*/ 5 h 7"/>
                  <a:gd name="T14" fmla="*/ 4 w 7"/>
                  <a:gd name="T15" fmla="*/ 2 h 7"/>
                  <a:gd name="T16" fmla="*/ 4 w 7"/>
                  <a:gd name="T17" fmla="*/ 4 h 7"/>
                  <a:gd name="T18" fmla="*/ 6 w 7"/>
                  <a:gd name="T19" fmla="*/ 2 h 7"/>
                  <a:gd name="T20" fmla="*/ 5 w 7"/>
                  <a:gd name="T21" fmla="*/ 2 h 7"/>
                  <a:gd name="T22" fmla="*/ 5 w 7"/>
                  <a:gd name="T23"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7">
                    <a:moveTo>
                      <a:pt x="5" y="2"/>
                    </a:moveTo>
                    <a:cubicBezTo>
                      <a:pt x="5" y="1"/>
                      <a:pt x="4" y="1"/>
                      <a:pt x="4" y="0"/>
                    </a:cubicBezTo>
                    <a:cubicBezTo>
                      <a:pt x="3" y="0"/>
                      <a:pt x="1" y="0"/>
                      <a:pt x="2" y="1"/>
                    </a:cubicBezTo>
                    <a:cubicBezTo>
                      <a:pt x="4" y="3"/>
                      <a:pt x="1" y="2"/>
                      <a:pt x="0" y="1"/>
                    </a:cubicBezTo>
                    <a:cubicBezTo>
                      <a:pt x="1" y="3"/>
                      <a:pt x="2" y="3"/>
                      <a:pt x="2" y="4"/>
                    </a:cubicBezTo>
                    <a:cubicBezTo>
                      <a:pt x="3" y="6"/>
                      <a:pt x="1" y="5"/>
                      <a:pt x="0" y="6"/>
                    </a:cubicBezTo>
                    <a:cubicBezTo>
                      <a:pt x="0" y="7"/>
                      <a:pt x="4" y="6"/>
                      <a:pt x="3" y="5"/>
                    </a:cubicBezTo>
                    <a:cubicBezTo>
                      <a:pt x="3" y="5"/>
                      <a:pt x="4" y="3"/>
                      <a:pt x="4" y="2"/>
                    </a:cubicBezTo>
                    <a:cubicBezTo>
                      <a:pt x="4" y="2"/>
                      <a:pt x="4" y="3"/>
                      <a:pt x="4" y="4"/>
                    </a:cubicBezTo>
                    <a:cubicBezTo>
                      <a:pt x="4" y="3"/>
                      <a:pt x="6" y="2"/>
                      <a:pt x="6" y="2"/>
                    </a:cubicBezTo>
                    <a:cubicBezTo>
                      <a:pt x="6" y="2"/>
                      <a:pt x="6" y="2"/>
                      <a:pt x="5" y="2"/>
                    </a:cubicBezTo>
                    <a:cubicBezTo>
                      <a:pt x="5" y="1"/>
                      <a:pt x="7" y="2"/>
                      <a:pt x="5" y="2"/>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39" name="Freeform 518"/>
              <p:cNvSpPr>
                <a:spLocks/>
              </p:cNvSpPr>
              <p:nvPr/>
            </p:nvSpPr>
            <p:spPr bwMode="auto">
              <a:xfrm>
                <a:off x="8174712" y="11505057"/>
                <a:ext cx="47770" cy="101936"/>
              </a:xfrm>
              <a:custGeom>
                <a:avLst/>
                <a:gdLst>
                  <a:gd name="T0" fmla="*/ 5 w 5"/>
                  <a:gd name="T1" fmla="*/ 7 h 11"/>
                  <a:gd name="T2" fmla="*/ 2 w 5"/>
                  <a:gd name="T3" fmla="*/ 2 h 11"/>
                  <a:gd name="T4" fmla="*/ 1 w 5"/>
                  <a:gd name="T5" fmla="*/ 6 h 11"/>
                  <a:gd name="T6" fmla="*/ 0 w 5"/>
                  <a:gd name="T7" fmla="*/ 9 h 11"/>
                  <a:gd name="T8" fmla="*/ 2 w 5"/>
                  <a:gd name="T9" fmla="*/ 7 h 11"/>
                  <a:gd name="T10" fmla="*/ 5 w 5"/>
                  <a:gd name="T11" fmla="*/ 7 h 11"/>
                  <a:gd name="T12" fmla="*/ 5 w 5"/>
                  <a:gd name="T13" fmla="*/ 7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5" y="7"/>
                    </a:moveTo>
                    <a:cubicBezTo>
                      <a:pt x="5" y="6"/>
                      <a:pt x="4" y="0"/>
                      <a:pt x="2" y="2"/>
                    </a:cubicBezTo>
                    <a:cubicBezTo>
                      <a:pt x="2" y="3"/>
                      <a:pt x="3" y="6"/>
                      <a:pt x="1" y="6"/>
                    </a:cubicBezTo>
                    <a:cubicBezTo>
                      <a:pt x="0" y="6"/>
                      <a:pt x="0" y="7"/>
                      <a:pt x="0" y="9"/>
                    </a:cubicBezTo>
                    <a:cubicBezTo>
                      <a:pt x="1" y="9"/>
                      <a:pt x="2" y="7"/>
                      <a:pt x="2" y="7"/>
                    </a:cubicBezTo>
                    <a:cubicBezTo>
                      <a:pt x="1" y="7"/>
                      <a:pt x="5" y="11"/>
                      <a:pt x="5" y="7"/>
                    </a:cubicBezTo>
                    <a:cubicBezTo>
                      <a:pt x="5" y="6"/>
                      <a:pt x="5" y="8"/>
                      <a:pt x="5" y="7"/>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40" name="Freeform 519"/>
              <p:cNvSpPr>
                <a:spLocks/>
              </p:cNvSpPr>
              <p:nvPr/>
            </p:nvSpPr>
            <p:spPr bwMode="auto">
              <a:xfrm>
                <a:off x="8165159" y="11587880"/>
                <a:ext cx="28662" cy="57338"/>
              </a:xfrm>
              <a:custGeom>
                <a:avLst/>
                <a:gdLst>
                  <a:gd name="T0" fmla="*/ 3 w 3"/>
                  <a:gd name="T1" fmla="*/ 2 h 6"/>
                  <a:gd name="T2" fmla="*/ 1 w 3"/>
                  <a:gd name="T3" fmla="*/ 6 h 6"/>
                  <a:gd name="T4" fmla="*/ 3 w 3"/>
                  <a:gd name="T5" fmla="*/ 2 h 6"/>
                  <a:gd name="T6" fmla="*/ 3 w 3"/>
                  <a:gd name="T7" fmla="*/ 2 h 6"/>
                </a:gdLst>
                <a:ahLst/>
                <a:cxnLst>
                  <a:cxn ang="0">
                    <a:pos x="T0" y="T1"/>
                  </a:cxn>
                  <a:cxn ang="0">
                    <a:pos x="T2" y="T3"/>
                  </a:cxn>
                  <a:cxn ang="0">
                    <a:pos x="T4" y="T5"/>
                  </a:cxn>
                  <a:cxn ang="0">
                    <a:pos x="T6" y="T7"/>
                  </a:cxn>
                </a:cxnLst>
                <a:rect l="0" t="0" r="r" b="b"/>
                <a:pathLst>
                  <a:path w="3" h="6">
                    <a:moveTo>
                      <a:pt x="3" y="2"/>
                    </a:moveTo>
                    <a:cubicBezTo>
                      <a:pt x="2" y="0"/>
                      <a:pt x="0" y="5"/>
                      <a:pt x="1" y="6"/>
                    </a:cubicBezTo>
                    <a:cubicBezTo>
                      <a:pt x="0" y="5"/>
                      <a:pt x="3" y="3"/>
                      <a:pt x="3" y="2"/>
                    </a:cubicBezTo>
                    <a:cubicBezTo>
                      <a:pt x="2" y="1"/>
                      <a:pt x="3" y="2"/>
                      <a:pt x="3" y="2"/>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41" name="Freeform 520"/>
              <p:cNvSpPr>
                <a:spLocks/>
              </p:cNvSpPr>
              <p:nvPr/>
            </p:nvSpPr>
            <p:spPr bwMode="auto">
              <a:xfrm>
                <a:off x="8165159" y="11466830"/>
                <a:ext cx="47770" cy="66896"/>
              </a:xfrm>
              <a:custGeom>
                <a:avLst/>
                <a:gdLst>
                  <a:gd name="T0" fmla="*/ 4 w 5"/>
                  <a:gd name="T1" fmla="*/ 2 h 7"/>
                  <a:gd name="T2" fmla="*/ 3 w 5"/>
                  <a:gd name="T3" fmla="*/ 0 h 7"/>
                  <a:gd name="T4" fmla="*/ 2 w 5"/>
                  <a:gd name="T5" fmla="*/ 3 h 7"/>
                  <a:gd name="T6" fmla="*/ 1 w 5"/>
                  <a:gd name="T7" fmla="*/ 2 h 7"/>
                  <a:gd name="T8" fmla="*/ 0 w 5"/>
                  <a:gd name="T9" fmla="*/ 5 h 7"/>
                  <a:gd name="T10" fmla="*/ 2 w 5"/>
                  <a:gd name="T11" fmla="*/ 7 h 7"/>
                  <a:gd name="T12" fmla="*/ 5 w 5"/>
                  <a:gd name="T13" fmla="*/ 5 h 7"/>
                  <a:gd name="T14" fmla="*/ 4 w 5"/>
                  <a:gd name="T15" fmla="*/ 2 h 7"/>
                  <a:gd name="T16" fmla="*/ 4 w 5"/>
                  <a:gd name="T17"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4" y="2"/>
                    </a:moveTo>
                    <a:cubicBezTo>
                      <a:pt x="3" y="3"/>
                      <a:pt x="3" y="0"/>
                      <a:pt x="3" y="0"/>
                    </a:cubicBezTo>
                    <a:cubicBezTo>
                      <a:pt x="3" y="0"/>
                      <a:pt x="3" y="3"/>
                      <a:pt x="2" y="3"/>
                    </a:cubicBezTo>
                    <a:cubicBezTo>
                      <a:pt x="2" y="3"/>
                      <a:pt x="2" y="2"/>
                      <a:pt x="1" y="2"/>
                    </a:cubicBezTo>
                    <a:cubicBezTo>
                      <a:pt x="2" y="2"/>
                      <a:pt x="0" y="5"/>
                      <a:pt x="0" y="5"/>
                    </a:cubicBezTo>
                    <a:cubicBezTo>
                      <a:pt x="0" y="4"/>
                      <a:pt x="4" y="5"/>
                      <a:pt x="2" y="7"/>
                    </a:cubicBezTo>
                    <a:cubicBezTo>
                      <a:pt x="3" y="6"/>
                      <a:pt x="5" y="6"/>
                      <a:pt x="5" y="5"/>
                    </a:cubicBezTo>
                    <a:cubicBezTo>
                      <a:pt x="5" y="4"/>
                      <a:pt x="4" y="1"/>
                      <a:pt x="4" y="2"/>
                    </a:cubicBezTo>
                    <a:cubicBezTo>
                      <a:pt x="3" y="3"/>
                      <a:pt x="4" y="1"/>
                      <a:pt x="4" y="2"/>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42" name="Freeform 521"/>
              <p:cNvSpPr>
                <a:spLocks/>
              </p:cNvSpPr>
              <p:nvPr/>
            </p:nvSpPr>
            <p:spPr bwMode="auto">
              <a:xfrm>
                <a:off x="8212931" y="11282067"/>
                <a:ext cx="47770" cy="44598"/>
              </a:xfrm>
              <a:custGeom>
                <a:avLst/>
                <a:gdLst>
                  <a:gd name="T0" fmla="*/ 3 w 5"/>
                  <a:gd name="T1" fmla="*/ 4 h 5"/>
                  <a:gd name="T2" fmla="*/ 3 w 5"/>
                  <a:gd name="T3" fmla="*/ 0 h 5"/>
                  <a:gd name="T4" fmla="*/ 0 w 5"/>
                  <a:gd name="T5" fmla="*/ 0 h 5"/>
                  <a:gd name="T6" fmla="*/ 2 w 5"/>
                  <a:gd name="T7" fmla="*/ 1 h 5"/>
                  <a:gd name="T8" fmla="*/ 3 w 5"/>
                  <a:gd name="T9" fmla="*/ 4 h 5"/>
                  <a:gd name="T10" fmla="*/ 3 w 5"/>
                  <a:gd name="T11" fmla="*/ 4 h 5"/>
                </a:gdLst>
                <a:ahLst/>
                <a:cxnLst>
                  <a:cxn ang="0">
                    <a:pos x="T0" y="T1"/>
                  </a:cxn>
                  <a:cxn ang="0">
                    <a:pos x="T2" y="T3"/>
                  </a:cxn>
                  <a:cxn ang="0">
                    <a:pos x="T4" y="T5"/>
                  </a:cxn>
                  <a:cxn ang="0">
                    <a:pos x="T6" y="T7"/>
                  </a:cxn>
                  <a:cxn ang="0">
                    <a:pos x="T8" y="T9"/>
                  </a:cxn>
                  <a:cxn ang="0">
                    <a:pos x="T10" y="T11"/>
                  </a:cxn>
                </a:cxnLst>
                <a:rect l="0" t="0" r="r" b="b"/>
                <a:pathLst>
                  <a:path w="5" h="5">
                    <a:moveTo>
                      <a:pt x="3" y="4"/>
                    </a:moveTo>
                    <a:cubicBezTo>
                      <a:pt x="5" y="2"/>
                      <a:pt x="2" y="2"/>
                      <a:pt x="3" y="0"/>
                    </a:cubicBezTo>
                    <a:cubicBezTo>
                      <a:pt x="3" y="0"/>
                      <a:pt x="1" y="0"/>
                      <a:pt x="0" y="0"/>
                    </a:cubicBezTo>
                    <a:cubicBezTo>
                      <a:pt x="0" y="0"/>
                      <a:pt x="2" y="1"/>
                      <a:pt x="2" y="1"/>
                    </a:cubicBezTo>
                    <a:cubicBezTo>
                      <a:pt x="2" y="2"/>
                      <a:pt x="3" y="4"/>
                      <a:pt x="3" y="4"/>
                    </a:cubicBezTo>
                    <a:cubicBezTo>
                      <a:pt x="4" y="3"/>
                      <a:pt x="2" y="5"/>
                      <a:pt x="3" y="4"/>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43" name="Freeform 522"/>
              <p:cNvSpPr>
                <a:spLocks/>
              </p:cNvSpPr>
              <p:nvPr/>
            </p:nvSpPr>
            <p:spPr bwMode="auto">
              <a:xfrm>
                <a:off x="8222485" y="11113235"/>
                <a:ext cx="57323" cy="101936"/>
              </a:xfrm>
              <a:custGeom>
                <a:avLst/>
                <a:gdLst>
                  <a:gd name="T0" fmla="*/ 3 w 6"/>
                  <a:gd name="T1" fmla="*/ 10 h 11"/>
                  <a:gd name="T2" fmla="*/ 0 w 6"/>
                  <a:gd name="T3" fmla="*/ 9 h 11"/>
                  <a:gd name="T4" fmla="*/ 1 w 6"/>
                  <a:gd name="T5" fmla="*/ 2 h 11"/>
                  <a:gd name="T6" fmla="*/ 4 w 6"/>
                  <a:gd name="T7" fmla="*/ 3 h 11"/>
                  <a:gd name="T8" fmla="*/ 3 w 6"/>
                  <a:gd name="T9" fmla="*/ 10 h 11"/>
                  <a:gd name="T10" fmla="*/ 3 w 6"/>
                  <a:gd name="T11" fmla="*/ 10 h 11"/>
                </a:gdLst>
                <a:ahLst/>
                <a:cxnLst>
                  <a:cxn ang="0">
                    <a:pos x="T0" y="T1"/>
                  </a:cxn>
                  <a:cxn ang="0">
                    <a:pos x="T2" y="T3"/>
                  </a:cxn>
                  <a:cxn ang="0">
                    <a:pos x="T4" y="T5"/>
                  </a:cxn>
                  <a:cxn ang="0">
                    <a:pos x="T6" y="T7"/>
                  </a:cxn>
                  <a:cxn ang="0">
                    <a:pos x="T8" y="T9"/>
                  </a:cxn>
                  <a:cxn ang="0">
                    <a:pos x="T10" y="T11"/>
                  </a:cxn>
                </a:cxnLst>
                <a:rect l="0" t="0" r="r" b="b"/>
                <a:pathLst>
                  <a:path w="6" h="11">
                    <a:moveTo>
                      <a:pt x="3" y="10"/>
                    </a:moveTo>
                    <a:cubicBezTo>
                      <a:pt x="1" y="11"/>
                      <a:pt x="0" y="11"/>
                      <a:pt x="0" y="9"/>
                    </a:cubicBezTo>
                    <a:cubicBezTo>
                      <a:pt x="1" y="7"/>
                      <a:pt x="1" y="4"/>
                      <a:pt x="1" y="2"/>
                    </a:cubicBezTo>
                    <a:cubicBezTo>
                      <a:pt x="1" y="0"/>
                      <a:pt x="5" y="0"/>
                      <a:pt x="4" y="3"/>
                    </a:cubicBezTo>
                    <a:cubicBezTo>
                      <a:pt x="4" y="5"/>
                      <a:pt x="6" y="8"/>
                      <a:pt x="3" y="10"/>
                    </a:cubicBezTo>
                    <a:cubicBezTo>
                      <a:pt x="2" y="10"/>
                      <a:pt x="4" y="9"/>
                      <a:pt x="3" y="1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44" name="Freeform 523"/>
              <p:cNvSpPr>
                <a:spLocks/>
              </p:cNvSpPr>
              <p:nvPr/>
            </p:nvSpPr>
            <p:spPr bwMode="auto">
              <a:xfrm>
                <a:off x="8410382" y="8462859"/>
                <a:ext cx="44586" cy="38227"/>
              </a:xfrm>
              <a:custGeom>
                <a:avLst/>
                <a:gdLst>
                  <a:gd name="T0" fmla="*/ 3 w 5"/>
                  <a:gd name="T1" fmla="*/ 3 h 4"/>
                  <a:gd name="T2" fmla="*/ 1 w 5"/>
                  <a:gd name="T3" fmla="*/ 1 h 4"/>
                  <a:gd name="T4" fmla="*/ 3 w 5"/>
                  <a:gd name="T5" fmla="*/ 3 h 4"/>
                  <a:gd name="T6" fmla="*/ 3 w 5"/>
                  <a:gd name="T7" fmla="*/ 3 h 4"/>
                </a:gdLst>
                <a:ahLst/>
                <a:cxnLst>
                  <a:cxn ang="0">
                    <a:pos x="T0" y="T1"/>
                  </a:cxn>
                  <a:cxn ang="0">
                    <a:pos x="T2" y="T3"/>
                  </a:cxn>
                  <a:cxn ang="0">
                    <a:pos x="T4" y="T5"/>
                  </a:cxn>
                  <a:cxn ang="0">
                    <a:pos x="T6" y="T7"/>
                  </a:cxn>
                </a:cxnLst>
                <a:rect l="0" t="0" r="r" b="b"/>
                <a:pathLst>
                  <a:path w="5" h="4">
                    <a:moveTo>
                      <a:pt x="3" y="3"/>
                    </a:moveTo>
                    <a:cubicBezTo>
                      <a:pt x="2" y="4"/>
                      <a:pt x="0" y="3"/>
                      <a:pt x="1" y="1"/>
                    </a:cubicBezTo>
                    <a:cubicBezTo>
                      <a:pt x="1" y="0"/>
                      <a:pt x="5" y="2"/>
                      <a:pt x="3" y="3"/>
                    </a:cubicBezTo>
                    <a:cubicBezTo>
                      <a:pt x="2" y="4"/>
                      <a:pt x="5" y="2"/>
                      <a:pt x="3" y="3"/>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45" name="Freeform 524"/>
              <p:cNvSpPr>
                <a:spLocks/>
              </p:cNvSpPr>
              <p:nvPr/>
            </p:nvSpPr>
            <p:spPr bwMode="auto">
              <a:xfrm>
                <a:off x="8811656" y="8520200"/>
                <a:ext cx="54139" cy="73269"/>
              </a:xfrm>
              <a:custGeom>
                <a:avLst/>
                <a:gdLst>
                  <a:gd name="T0" fmla="*/ 1 w 6"/>
                  <a:gd name="T1" fmla="*/ 5 h 8"/>
                  <a:gd name="T2" fmla="*/ 2 w 6"/>
                  <a:gd name="T3" fmla="*/ 4 h 8"/>
                  <a:gd name="T4" fmla="*/ 4 w 6"/>
                  <a:gd name="T5" fmla="*/ 2 h 8"/>
                  <a:gd name="T6" fmla="*/ 1 w 6"/>
                  <a:gd name="T7" fmla="*/ 5 h 8"/>
                  <a:gd name="T8" fmla="*/ 1 w 6"/>
                  <a:gd name="T9" fmla="*/ 5 h 8"/>
                </a:gdLst>
                <a:ahLst/>
                <a:cxnLst>
                  <a:cxn ang="0">
                    <a:pos x="T0" y="T1"/>
                  </a:cxn>
                  <a:cxn ang="0">
                    <a:pos x="T2" y="T3"/>
                  </a:cxn>
                  <a:cxn ang="0">
                    <a:pos x="T4" y="T5"/>
                  </a:cxn>
                  <a:cxn ang="0">
                    <a:pos x="T6" y="T7"/>
                  </a:cxn>
                  <a:cxn ang="0">
                    <a:pos x="T8" y="T9"/>
                  </a:cxn>
                </a:cxnLst>
                <a:rect l="0" t="0" r="r" b="b"/>
                <a:pathLst>
                  <a:path w="6" h="8">
                    <a:moveTo>
                      <a:pt x="1" y="5"/>
                    </a:moveTo>
                    <a:cubicBezTo>
                      <a:pt x="0" y="4"/>
                      <a:pt x="2" y="4"/>
                      <a:pt x="2" y="4"/>
                    </a:cubicBezTo>
                    <a:cubicBezTo>
                      <a:pt x="3" y="4"/>
                      <a:pt x="3" y="0"/>
                      <a:pt x="4" y="2"/>
                    </a:cubicBezTo>
                    <a:cubicBezTo>
                      <a:pt x="6" y="4"/>
                      <a:pt x="2" y="8"/>
                      <a:pt x="1" y="5"/>
                    </a:cubicBezTo>
                    <a:cubicBezTo>
                      <a:pt x="0" y="4"/>
                      <a:pt x="1" y="6"/>
                      <a:pt x="1" y="5"/>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46" name="Freeform 525"/>
              <p:cNvSpPr>
                <a:spLocks/>
              </p:cNvSpPr>
              <p:nvPr/>
            </p:nvSpPr>
            <p:spPr bwMode="auto">
              <a:xfrm>
                <a:off x="9324397" y="9026702"/>
                <a:ext cx="130574" cy="121050"/>
              </a:xfrm>
              <a:custGeom>
                <a:avLst/>
                <a:gdLst>
                  <a:gd name="T0" fmla="*/ 12 w 14"/>
                  <a:gd name="T1" fmla="*/ 4 h 13"/>
                  <a:gd name="T2" fmla="*/ 10 w 14"/>
                  <a:gd name="T3" fmla="*/ 3 h 13"/>
                  <a:gd name="T4" fmla="*/ 6 w 14"/>
                  <a:gd name="T5" fmla="*/ 1 h 13"/>
                  <a:gd name="T6" fmla="*/ 2 w 14"/>
                  <a:gd name="T7" fmla="*/ 1 h 13"/>
                  <a:gd name="T8" fmla="*/ 1 w 14"/>
                  <a:gd name="T9" fmla="*/ 2 h 13"/>
                  <a:gd name="T10" fmla="*/ 2 w 14"/>
                  <a:gd name="T11" fmla="*/ 4 h 13"/>
                  <a:gd name="T12" fmla="*/ 1 w 14"/>
                  <a:gd name="T13" fmla="*/ 7 h 13"/>
                  <a:gd name="T14" fmla="*/ 2 w 14"/>
                  <a:gd name="T15" fmla="*/ 10 h 13"/>
                  <a:gd name="T16" fmla="*/ 4 w 14"/>
                  <a:gd name="T17" fmla="*/ 10 h 13"/>
                  <a:gd name="T18" fmla="*/ 7 w 14"/>
                  <a:gd name="T19" fmla="*/ 12 h 13"/>
                  <a:gd name="T20" fmla="*/ 10 w 14"/>
                  <a:gd name="T21" fmla="*/ 10 h 13"/>
                  <a:gd name="T22" fmla="*/ 12 w 14"/>
                  <a:gd name="T23" fmla="*/ 4 h 13"/>
                  <a:gd name="T24" fmla="*/ 12 w 14"/>
                  <a:gd name="T25"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3">
                    <a:moveTo>
                      <a:pt x="12" y="4"/>
                    </a:moveTo>
                    <a:cubicBezTo>
                      <a:pt x="12" y="3"/>
                      <a:pt x="11" y="3"/>
                      <a:pt x="10" y="3"/>
                    </a:cubicBezTo>
                    <a:cubicBezTo>
                      <a:pt x="8" y="2"/>
                      <a:pt x="8" y="1"/>
                      <a:pt x="6" y="1"/>
                    </a:cubicBezTo>
                    <a:cubicBezTo>
                      <a:pt x="5" y="0"/>
                      <a:pt x="3" y="0"/>
                      <a:pt x="2" y="1"/>
                    </a:cubicBezTo>
                    <a:cubicBezTo>
                      <a:pt x="2" y="1"/>
                      <a:pt x="2" y="2"/>
                      <a:pt x="1" y="2"/>
                    </a:cubicBezTo>
                    <a:cubicBezTo>
                      <a:pt x="0" y="4"/>
                      <a:pt x="1" y="3"/>
                      <a:pt x="2" y="4"/>
                    </a:cubicBezTo>
                    <a:cubicBezTo>
                      <a:pt x="2" y="4"/>
                      <a:pt x="1" y="7"/>
                      <a:pt x="1" y="7"/>
                    </a:cubicBezTo>
                    <a:cubicBezTo>
                      <a:pt x="1" y="9"/>
                      <a:pt x="1" y="9"/>
                      <a:pt x="2" y="10"/>
                    </a:cubicBezTo>
                    <a:cubicBezTo>
                      <a:pt x="3" y="11"/>
                      <a:pt x="3" y="10"/>
                      <a:pt x="4" y="10"/>
                    </a:cubicBezTo>
                    <a:cubicBezTo>
                      <a:pt x="6" y="10"/>
                      <a:pt x="5" y="12"/>
                      <a:pt x="7" y="12"/>
                    </a:cubicBezTo>
                    <a:cubicBezTo>
                      <a:pt x="9" y="13"/>
                      <a:pt x="8" y="11"/>
                      <a:pt x="10" y="10"/>
                    </a:cubicBezTo>
                    <a:cubicBezTo>
                      <a:pt x="12" y="8"/>
                      <a:pt x="14" y="7"/>
                      <a:pt x="12" y="4"/>
                    </a:cubicBezTo>
                    <a:cubicBezTo>
                      <a:pt x="12" y="2"/>
                      <a:pt x="14" y="8"/>
                      <a:pt x="12" y="4"/>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47" name="Freeform 526"/>
              <p:cNvSpPr>
                <a:spLocks/>
              </p:cNvSpPr>
              <p:nvPr/>
            </p:nvSpPr>
            <p:spPr bwMode="auto">
              <a:xfrm>
                <a:off x="8560064" y="8163419"/>
                <a:ext cx="92356" cy="38227"/>
              </a:xfrm>
              <a:custGeom>
                <a:avLst/>
                <a:gdLst>
                  <a:gd name="T0" fmla="*/ 9 w 10"/>
                  <a:gd name="T1" fmla="*/ 2 h 4"/>
                  <a:gd name="T2" fmla="*/ 4 w 10"/>
                  <a:gd name="T3" fmla="*/ 0 h 4"/>
                  <a:gd name="T4" fmla="*/ 1 w 10"/>
                  <a:gd name="T5" fmla="*/ 3 h 4"/>
                  <a:gd name="T6" fmla="*/ 9 w 10"/>
                  <a:gd name="T7" fmla="*/ 2 h 4"/>
                  <a:gd name="T8" fmla="*/ 9 w 10"/>
                  <a:gd name="T9" fmla="*/ 2 h 4"/>
                </a:gdLst>
                <a:ahLst/>
                <a:cxnLst>
                  <a:cxn ang="0">
                    <a:pos x="T0" y="T1"/>
                  </a:cxn>
                  <a:cxn ang="0">
                    <a:pos x="T2" y="T3"/>
                  </a:cxn>
                  <a:cxn ang="0">
                    <a:pos x="T4" y="T5"/>
                  </a:cxn>
                  <a:cxn ang="0">
                    <a:pos x="T6" y="T7"/>
                  </a:cxn>
                  <a:cxn ang="0">
                    <a:pos x="T8" y="T9"/>
                  </a:cxn>
                </a:cxnLst>
                <a:rect l="0" t="0" r="r" b="b"/>
                <a:pathLst>
                  <a:path w="10" h="4">
                    <a:moveTo>
                      <a:pt x="9" y="2"/>
                    </a:moveTo>
                    <a:cubicBezTo>
                      <a:pt x="7" y="1"/>
                      <a:pt x="6" y="0"/>
                      <a:pt x="4" y="0"/>
                    </a:cubicBezTo>
                    <a:cubicBezTo>
                      <a:pt x="3" y="0"/>
                      <a:pt x="0" y="1"/>
                      <a:pt x="1" y="3"/>
                    </a:cubicBezTo>
                    <a:cubicBezTo>
                      <a:pt x="2" y="4"/>
                      <a:pt x="9" y="2"/>
                      <a:pt x="9" y="2"/>
                    </a:cubicBezTo>
                    <a:cubicBezTo>
                      <a:pt x="6" y="1"/>
                      <a:pt x="10" y="3"/>
                      <a:pt x="9" y="2"/>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48" name="Freeform 527"/>
              <p:cNvSpPr>
                <a:spLocks/>
              </p:cNvSpPr>
              <p:nvPr/>
            </p:nvSpPr>
            <p:spPr bwMode="auto">
              <a:xfrm>
                <a:off x="8034585" y="8153861"/>
                <a:ext cx="105096" cy="47785"/>
              </a:xfrm>
              <a:custGeom>
                <a:avLst/>
                <a:gdLst>
                  <a:gd name="T0" fmla="*/ 10 w 11"/>
                  <a:gd name="T1" fmla="*/ 4 h 5"/>
                  <a:gd name="T2" fmla="*/ 0 w 11"/>
                  <a:gd name="T3" fmla="*/ 2 h 5"/>
                  <a:gd name="T4" fmla="*/ 5 w 11"/>
                  <a:gd name="T5" fmla="*/ 5 h 5"/>
                  <a:gd name="T6" fmla="*/ 10 w 11"/>
                  <a:gd name="T7" fmla="*/ 4 h 5"/>
                  <a:gd name="T8" fmla="*/ 10 w 11"/>
                  <a:gd name="T9" fmla="*/ 4 h 5"/>
                </a:gdLst>
                <a:ahLst/>
                <a:cxnLst>
                  <a:cxn ang="0">
                    <a:pos x="T0" y="T1"/>
                  </a:cxn>
                  <a:cxn ang="0">
                    <a:pos x="T2" y="T3"/>
                  </a:cxn>
                  <a:cxn ang="0">
                    <a:pos x="T4" y="T5"/>
                  </a:cxn>
                  <a:cxn ang="0">
                    <a:pos x="T6" y="T7"/>
                  </a:cxn>
                  <a:cxn ang="0">
                    <a:pos x="T8" y="T9"/>
                  </a:cxn>
                </a:cxnLst>
                <a:rect l="0" t="0" r="r" b="b"/>
                <a:pathLst>
                  <a:path w="11" h="5">
                    <a:moveTo>
                      <a:pt x="10" y="4"/>
                    </a:moveTo>
                    <a:cubicBezTo>
                      <a:pt x="10" y="1"/>
                      <a:pt x="2" y="0"/>
                      <a:pt x="0" y="2"/>
                    </a:cubicBezTo>
                    <a:cubicBezTo>
                      <a:pt x="0" y="2"/>
                      <a:pt x="4" y="5"/>
                      <a:pt x="5" y="5"/>
                    </a:cubicBezTo>
                    <a:cubicBezTo>
                      <a:pt x="6" y="5"/>
                      <a:pt x="11" y="4"/>
                      <a:pt x="10" y="4"/>
                    </a:cubicBezTo>
                    <a:cubicBezTo>
                      <a:pt x="10" y="3"/>
                      <a:pt x="11" y="5"/>
                      <a:pt x="10" y="4"/>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49" name="Freeform 528"/>
              <p:cNvSpPr>
                <a:spLocks/>
              </p:cNvSpPr>
              <p:nvPr/>
            </p:nvSpPr>
            <p:spPr bwMode="auto">
              <a:xfrm>
                <a:off x="7747963" y="7940431"/>
                <a:ext cx="484077" cy="168835"/>
              </a:xfrm>
              <a:custGeom>
                <a:avLst/>
                <a:gdLst>
                  <a:gd name="T0" fmla="*/ 52 w 52"/>
                  <a:gd name="T1" fmla="*/ 16 h 18"/>
                  <a:gd name="T2" fmla="*/ 41 w 52"/>
                  <a:gd name="T3" fmla="*/ 17 h 18"/>
                  <a:gd name="T4" fmla="*/ 35 w 52"/>
                  <a:gd name="T5" fmla="*/ 17 h 18"/>
                  <a:gd name="T6" fmla="*/ 37 w 52"/>
                  <a:gd name="T7" fmla="*/ 14 h 18"/>
                  <a:gd name="T8" fmla="*/ 32 w 52"/>
                  <a:gd name="T9" fmla="*/ 11 h 18"/>
                  <a:gd name="T10" fmla="*/ 28 w 52"/>
                  <a:gd name="T11" fmla="*/ 8 h 18"/>
                  <a:gd name="T12" fmla="*/ 20 w 52"/>
                  <a:gd name="T13" fmla="*/ 5 h 18"/>
                  <a:gd name="T14" fmla="*/ 14 w 52"/>
                  <a:gd name="T15" fmla="*/ 5 h 18"/>
                  <a:gd name="T16" fmla="*/ 16 w 52"/>
                  <a:gd name="T17" fmla="*/ 3 h 18"/>
                  <a:gd name="T18" fmla="*/ 8 w 52"/>
                  <a:gd name="T19" fmla="*/ 3 h 18"/>
                  <a:gd name="T20" fmla="*/ 0 w 52"/>
                  <a:gd name="T21" fmla="*/ 6 h 18"/>
                  <a:gd name="T22" fmla="*/ 6 w 52"/>
                  <a:gd name="T23" fmla="*/ 2 h 18"/>
                  <a:gd name="T24" fmla="*/ 16 w 52"/>
                  <a:gd name="T25" fmla="*/ 0 h 18"/>
                  <a:gd name="T26" fmla="*/ 24 w 52"/>
                  <a:gd name="T27" fmla="*/ 1 h 18"/>
                  <a:gd name="T28" fmla="*/ 31 w 52"/>
                  <a:gd name="T29" fmla="*/ 4 h 18"/>
                  <a:gd name="T30" fmla="*/ 32 w 52"/>
                  <a:gd name="T31" fmla="*/ 4 h 18"/>
                  <a:gd name="T32" fmla="*/ 34 w 52"/>
                  <a:gd name="T33" fmla="*/ 5 h 18"/>
                  <a:gd name="T34" fmla="*/ 38 w 52"/>
                  <a:gd name="T35" fmla="*/ 8 h 18"/>
                  <a:gd name="T36" fmla="*/ 45 w 52"/>
                  <a:gd name="T37" fmla="*/ 11 h 18"/>
                  <a:gd name="T38" fmla="*/ 52 w 52"/>
                  <a:gd name="T39"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18">
                    <a:moveTo>
                      <a:pt x="52" y="16"/>
                    </a:moveTo>
                    <a:cubicBezTo>
                      <a:pt x="52" y="17"/>
                      <a:pt x="42" y="17"/>
                      <a:pt x="41" y="17"/>
                    </a:cubicBezTo>
                    <a:cubicBezTo>
                      <a:pt x="39" y="17"/>
                      <a:pt x="37" y="18"/>
                      <a:pt x="35" y="17"/>
                    </a:cubicBezTo>
                    <a:cubicBezTo>
                      <a:pt x="34" y="16"/>
                      <a:pt x="41" y="15"/>
                      <a:pt x="37" y="14"/>
                    </a:cubicBezTo>
                    <a:cubicBezTo>
                      <a:pt x="35" y="13"/>
                      <a:pt x="33" y="13"/>
                      <a:pt x="32" y="11"/>
                    </a:cubicBezTo>
                    <a:cubicBezTo>
                      <a:pt x="30" y="9"/>
                      <a:pt x="31" y="8"/>
                      <a:pt x="28" y="8"/>
                    </a:cubicBezTo>
                    <a:cubicBezTo>
                      <a:pt x="24" y="9"/>
                      <a:pt x="23" y="6"/>
                      <a:pt x="20" y="5"/>
                    </a:cubicBezTo>
                    <a:cubicBezTo>
                      <a:pt x="19" y="5"/>
                      <a:pt x="15" y="6"/>
                      <a:pt x="14" y="5"/>
                    </a:cubicBezTo>
                    <a:cubicBezTo>
                      <a:pt x="14" y="4"/>
                      <a:pt x="16" y="4"/>
                      <a:pt x="16" y="3"/>
                    </a:cubicBezTo>
                    <a:cubicBezTo>
                      <a:pt x="16" y="2"/>
                      <a:pt x="9" y="3"/>
                      <a:pt x="8" y="3"/>
                    </a:cubicBezTo>
                    <a:cubicBezTo>
                      <a:pt x="8" y="4"/>
                      <a:pt x="0" y="7"/>
                      <a:pt x="0" y="6"/>
                    </a:cubicBezTo>
                    <a:cubicBezTo>
                      <a:pt x="0" y="4"/>
                      <a:pt x="4" y="2"/>
                      <a:pt x="6" y="2"/>
                    </a:cubicBezTo>
                    <a:cubicBezTo>
                      <a:pt x="9" y="0"/>
                      <a:pt x="12" y="0"/>
                      <a:pt x="16" y="0"/>
                    </a:cubicBezTo>
                    <a:cubicBezTo>
                      <a:pt x="18" y="0"/>
                      <a:pt x="22" y="0"/>
                      <a:pt x="24" y="1"/>
                    </a:cubicBezTo>
                    <a:cubicBezTo>
                      <a:pt x="26" y="2"/>
                      <a:pt x="28" y="4"/>
                      <a:pt x="31" y="4"/>
                    </a:cubicBezTo>
                    <a:cubicBezTo>
                      <a:pt x="31" y="4"/>
                      <a:pt x="31" y="3"/>
                      <a:pt x="32" y="4"/>
                    </a:cubicBezTo>
                    <a:cubicBezTo>
                      <a:pt x="33" y="5"/>
                      <a:pt x="33" y="5"/>
                      <a:pt x="34" y="5"/>
                    </a:cubicBezTo>
                    <a:cubicBezTo>
                      <a:pt x="35" y="6"/>
                      <a:pt x="37" y="7"/>
                      <a:pt x="38" y="8"/>
                    </a:cubicBezTo>
                    <a:cubicBezTo>
                      <a:pt x="40" y="9"/>
                      <a:pt x="44" y="9"/>
                      <a:pt x="45" y="11"/>
                    </a:cubicBezTo>
                    <a:cubicBezTo>
                      <a:pt x="47" y="13"/>
                      <a:pt x="52" y="13"/>
                      <a:pt x="52" y="16"/>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50" name="Freeform 529"/>
              <p:cNvSpPr>
                <a:spLocks/>
              </p:cNvSpPr>
              <p:nvPr/>
            </p:nvSpPr>
            <p:spPr bwMode="auto">
              <a:xfrm>
                <a:off x="8034585" y="7838493"/>
                <a:ext cx="38217" cy="35042"/>
              </a:xfrm>
              <a:custGeom>
                <a:avLst/>
                <a:gdLst>
                  <a:gd name="T0" fmla="*/ 2 w 4"/>
                  <a:gd name="T1" fmla="*/ 4 h 4"/>
                  <a:gd name="T2" fmla="*/ 1 w 4"/>
                  <a:gd name="T3" fmla="*/ 0 h 4"/>
                  <a:gd name="T4" fmla="*/ 2 w 4"/>
                  <a:gd name="T5" fmla="*/ 4 h 4"/>
                  <a:gd name="T6" fmla="*/ 2 w 4"/>
                  <a:gd name="T7" fmla="*/ 4 h 4"/>
                </a:gdLst>
                <a:ahLst/>
                <a:cxnLst>
                  <a:cxn ang="0">
                    <a:pos x="T0" y="T1"/>
                  </a:cxn>
                  <a:cxn ang="0">
                    <a:pos x="T2" y="T3"/>
                  </a:cxn>
                  <a:cxn ang="0">
                    <a:pos x="T4" y="T5"/>
                  </a:cxn>
                  <a:cxn ang="0">
                    <a:pos x="T6" y="T7"/>
                  </a:cxn>
                </a:cxnLst>
                <a:rect l="0" t="0" r="r" b="b"/>
                <a:pathLst>
                  <a:path w="4" h="4">
                    <a:moveTo>
                      <a:pt x="2" y="4"/>
                    </a:moveTo>
                    <a:cubicBezTo>
                      <a:pt x="0" y="4"/>
                      <a:pt x="1" y="1"/>
                      <a:pt x="1" y="0"/>
                    </a:cubicBezTo>
                    <a:cubicBezTo>
                      <a:pt x="2" y="0"/>
                      <a:pt x="4" y="4"/>
                      <a:pt x="2" y="4"/>
                    </a:cubicBezTo>
                    <a:cubicBezTo>
                      <a:pt x="1" y="4"/>
                      <a:pt x="4" y="4"/>
                      <a:pt x="2" y="4"/>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51" name="Freeform 530"/>
              <p:cNvSpPr>
                <a:spLocks/>
              </p:cNvSpPr>
              <p:nvPr/>
            </p:nvSpPr>
            <p:spPr bwMode="auto">
              <a:xfrm>
                <a:off x="8270255" y="8032812"/>
                <a:ext cx="19109" cy="19114"/>
              </a:xfrm>
              <a:custGeom>
                <a:avLst/>
                <a:gdLst>
                  <a:gd name="T0" fmla="*/ 2 w 2"/>
                  <a:gd name="T1" fmla="*/ 1 h 2"/>
                  <a:gd name="T2" fmla="*/ 0 w 2"/>
                  <a:gd name="T3" fmla="*/ 1 h 2"/>
                  <a:gd name="T4" fmla="*/ 2 w 2"/>
                  <a:gd name="T5" fmla="*/ 1 h 2"/>
                </a:gdLst>
                <a:ahLst/>
                <a:cxnLst>
                  <a:cxn ang="0">
                    <a:pos x="T0" y="T1"/>
                  </a:cxn>
                  <a:cxn ang="0">
                    <a:pos x="T2" y="T3"/>
                  </a:cxn>
                  <a:cxn ang="0">
                    <a:pos x="T4" y="T5"/>
                  </a:cxn>
                </a:cxnLst>
                <a:rect l="0" t="0" r="r" b="b"/>
                <a:pathLst>
                  <a:path w="2" h="2">
                    <a:moveTo>
                      <a:pt x="2" y="1"/>
                    </a:moveTo>
                    <a:cubicBezTo>
                      <a:pt x="2" y="0"/>
                      <a:pt x="0" y="0"/>
                      <a:pt x="0" y="1"/>
                    </a:cubicBezTo>
                    <a:cubicBezTo>
                      <a:pt x="0" y="1"/>
                      <a:pt x="2" y="2"/>
                      <a:pt x="2" y="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52" name="Freeform 531"/>
              <p:cNvSpPr>
                <a:spLocks/>
              </p:cNvSpPr>
              <p:nvPr/>
            </p:nvSpPr>
            <p:spPr bwMode="auto">
              <a:xfrm>
                <a:off x="8830764" y="6656657"/>
                <a:ext cx="54139" cy="95566"/>
              </a:xfrm>
              <a:custGeom>
                <a:avLst/>
                <a:gdLst>
                  <a:gd name="T0" fmla="*/ 3 w 6"/>
                  <a:gd name="T1" fmla="*/ 8 h 10"/>
                  <a:gd name="T2" fmla="*/ 0 w 6"/>
                  <a:gd name="T3" fmla="*/ 7 h 10"/>
                  <a:gd name="T4" fmla="*/ 4 w 6"/>
                  <a:gd name="T5" fmla="*/ 2 h 10"/>
                  <a:gd name="T6" fmla="*/ 6 w 6"/>
                  <a:gd name="T7" fmla="*/ 4 h 10"/>
                  <a:gd name="T8" fmla="*/ 3 w 6"/>
                  <a:gd name="T9" fmla="*/ 8 h 10"/>
                  <a:gd name="T10" fmla="*/ 3 w 6"/>
                  <a:gd name="T11" fmla="*/ 8 h 10"/>
                </a:gdLst>
                <a:ahLst/>
                <a:cxnLst>
                  <a:cxn ang="0">
                    <a:pos x="T0" y="T1"/>
                  </a:cxn>
                  <a:cxn ang="0">
                    <a:pos x="T2" y="T3"/>
                  </a:cxn>
                  <a:cxn ang="0">
                    <a:pos x="T4" y="T5"/>
                  </a:cxn>
                  <a:cxn ang="0">
                    <a:pos x="T6" y="T7"/>
                  </a:cxn>
                  <a:cxn ang="0">
                    <a:pos x="T8" y="T9"/>
                  </a:cxn>
                  <a:cxn ang="0">
                    <a:pos x="T10" y="T11"/>
                  </a:cxn>
                </a:cxnLst>
                <a:rect l="0" t="0" r="r" b="b"/>
                <a:pathLst>
                  <a:path w="6" h="10">
                    <a:moveTo>
                      <a:pt x="3" y="8"/>
                    </a:moveTo>
                    <a:cubicBezTo>
                      <a:pt x="2" y="10"/>
                      <a:pt x="0" y="9"/>
                      <a:pt x="0" y="7"/>
                    </a:cubicBezTo>
                    <a:cubicBezTo>
                      <a:pt x="1" y="6"/>
                      <a:pt x="3" y="3"/>
                      <a:pt x="4" y="2"/>
                    </a:cubicBezTo>
                    <a:cubicBezTo>
                      <a:pt x="6" y="0"/>
                      <a:pt x="6" y="3"/>
                      <a:pt x="6" y="4"/>
                    </a:cubicBezTo>
                    <a:cubicBezTo>
                      <a:pt x="6" y="6"/>
                      <a:pt x="3" y="6"/>
                      <a:pt x="3" y="8"/>
                    </a:cubicBezTo>
                    <a:cubicBezTo>
                      <a:pt x="2" y="10"/>
                      <a:pt x="3" y="8"/>
                      <a:pt x="3" y="8"/>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53" name="Freeform 532"/>
              <p:cNvSpPr>
                <a:spLocks/>
              </p:cNvSpPr>
              <p:nvPr/>
            </p:nvSpPr>
            <p:spPr bwMode="auto">
              <a:xfrm>
                <a:off x="8856242" y="6704440"/>
                <a:ext cx="66879" cy="38227"/>
              </a:xfrm>
              <a:custGeom>
                <a:avLst/>
                <a:gdLst>
                  <a:gd name="T0" fmla="*/ 3 w 7"/>
                  <a:gd name="T1" fmla="*/ 4 h 4"/>
                  <a:gd name="T2" fmla="*/ 5 w 7"/>
                  <a:gd name="T3" fmla="*/ 1 h 4"/>
                  <a:gd name="T4" fmla="*/ 3 w 7"/>
                  <a:gd name="T5" fmla="*/ 4 h 4"/>
                  <a:gd name="T6" fmla="*/ 3 w 7"/>
                  <a:gd name="T7" fmla="*/ 4 h 4"/>
                </a:gdLst>
                <a:ahLst/>
                <a:cxnLst>
                  <a:cxn ang="0">
                    <a:pos x="T0" y="T1"/>
                  </a:cxn>
                  <a:cxn ang="0">
                    <a:pos x="T2" y="T3"/>
                  </a:cxn>
                  <a:cxn ang="0">
                    <a:pos x="T4" y="T5"/>
                  </a:cxn>
                  <a:cxn ang="0">
                    <a:pos x="T6" y="T7"/>
                  </a:cxn>
                </a:cxnLst>
                <a:rect l="0" t="0" r="r" b="b"/>
                <a:pathLst>
                  <a:path w="7" h="4">
                    <a:moveTo>
                      <a:pt x="3" y="4"/>
                    </a:moveTo>
                    <a:cubicBezTo>
                      <a:pt x="0" y="4"/>
                      <a:pt x="3" y="0"/>
                      <a:pt x="5" y="1"/>
                    </a:cubicBezTo>
                    <a:cubicBezTo>
                      <a:pt x="7" y="1"/>
                      <a:pt x="4" y="4"/>
                      <a:pt x="3" y="4"/>
                    </a:cubicBezTo>
                    <a:cubicBezTo>
                      <a:pt x="2" y="4"/>
                      <a:pt x="4" y="4"/>
                      <a:pt x="3" y="4"/>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54" name="Freeform 533"/>
              <p:cNvSpPr>
                <a:spLocks/>
              </p:cNvSpPr>
              <p:nvPr/>
            </p:nvSpPr>
            <p:spPr bwMode="auto">
              <a:xfrm>
                <a:off x="8671526" y="6666212"/>
                <a:ext cx="140127" cy="66896"/>
              </a:xfrm>
              <a:custGeom>
                <a:avLst/>
                <a:gdLst>
                  <a:gd name="T0" fmla="*/ 11 w 15"/>
                  <a:gd name="T1" fmla="*/ 6 h 7"/>
                  <a:gd name="T2" fmla="*/ 10 w 15"/>
                  <a:gd name="T3" fmla="*/ 5 h 7"/>
                  <a:gd name="T4" fmla="*/ 7 w 15"/>
                  <a:gd name="T5" fmla="*/ 5 h 7"/>
                  <a:gd name="T6" fmla="*/ 3 w 15"/>
                  <a:gd name="T7" fmla="*/ 0 h 7"/>
                  <a:gd name="T8" fmla="*/ 6 w 15"/>
                  <a:gd name="T9" fmla="*/ 2 h 7"/>
                  <a:gd name="T10" fmla="*/ 8 w 15"/>
                  <a:gd name="T11" fmla="*/ 3 h 7"/>
                  <a:gd name="T12" fmla="*/ 15 w 15"/>
                  <a:gd name="T13" fmla="*/ 3 h 7"/>
                  <a:gd name="T14" fmla="*/ 11 w 15"/>
                  <a:gd name="T15" fmla="*/ 6 h 7"/>
                  <a:gd name="T16" fmla="*/ 11 w 15"/>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7">
                    <a:moveTo>
                      <a:pt x="11" y="6"/>
                    </a:moveTo>
                    <a:cubicBezTo>
                      <a:pt x="10" y="6"/>
                      <a:pt x="10" y="6"/>
                      <a:pt x="10" y="5"/>
                    </a:cubicBezTo>
                    <a:cubicBezTo>
                      <a:pt x="10" y="5"/>
                      <a:pt x="8" y="6"/>
                      <a:pt x="7" y="5"/>
                    </a:cubicBezTo>
                    <a:cubicBezTo>
                      <a:pt x="7" y="4"/>
                      <a:pt x="0" y="1"/>
                      <a:pt x="3" y="0"/>
                    </a:cubicBezTo>
                    <a:cubicBezTo>
                      <a:pt x="4" y="0"/>
                      <a:pt x="5" y="2"/>
                      <a:pt x="6" y="2"/>
                    </a:cubicBezTo>
                    <a:cubicBezTo>
                      <a:pt x="7" y="3"/>
                      <a:pt x="7" y="2"/>
                      <a:pt x="8" y="3"/>
                    </a:cubicBezTo>
                    <a:cubicBezTo>
                      <a:pt x="9" y="4"/>
                      <a:pt x="13" y="2"/>
                      <a:pt x="15" y="3"/>
                    </a:cubicBezTo>
                    <a:cubicBezTo>
                      <a:pt x="14" y="3"/>
                      <a:pt x="12" y="6"/>
                      <a:pt x="11" y="6"/>
                    </a:cubicBezTo>
                    <a:cubicBezTo>
                      <a:pt x="9" y="7"/>
                      <a:pt x="12" y="6"/>
                      <a:pt x="11" y="6"/>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55" name="Freeform 534"/>
              <p:cNvSpPr>
                <a:spLocks/>
              </p:cNvSpPr>
              <p:nvPr/>
            </p:nvSpPr>
            <p:spPr bwMode="auto">
              <a:xfrm>
                <a:off x="8700193" y="6481449"/>
                <a:ext cx="146495" cy="73269"/>
              </a:xfrm>
              <a:custGeom>
                <a:avLst/>
                <a:gdLst>
                  <a:gd name="T0" fmla="*/ 13 w 16"/>
                  <a:gd name="T1" fmla="*/ 6 h 8"/>
                  <a:gd name="T2" fmla="*/ 0 w 16"/>
                  <a:gd name="T3" fmla="*/ 2 h 8"/>
                  <a:gd name="T4" fmla="*/ 13 w 16"/>
                  <a:gd name="T5" fmla="*/ 6 h 8"/>
                  <a:gd name="T6" fmla="*/ 13 w 16"/>
                  <a:gd name="T7" fmla="*/ 6 h 8"/>
                </a:gdLst>
                <a:ahLst/>
                <a:cxnLst>
                  <a:cxn ang="0">
                    <a:pos x="T0" y="T1"/>
                  </a:cxn>
                  <a:cxn ang="0">
                    <a:pos x="T2" y="T3"/>
                  </a:cxn>
                  <a:cxn ang="0">
                    <a:pos x="T4" y="T5"/>
                  </a:cxn>
                  <a:cxn ang="0">
                    <a:pos x="T6" y="T7"/>
                  </a:cxn>
                </a:cxnLst>
                <a:rect l="0" t="0" r="r" b="b"/>
                <a:pathLst>
                  <a:path w="16" h="8">
                    <a:moveTo>
                      <a:pt x="13" y="6"/>
                    </a:moveTo>
                    <a:cubicBezTo>
                      <a:pt x="11" y="8"/>
                      <a:pt x="1" y="4"/>
                      <a:pt x="0" y="2"/>
                    </a:cubicBezTo>
                    <a:cubicBezTo>
                      <a:pt x="0" y="0"/>
                      <a:pt x="16" y="4"/>
                      <a:pt x="13" y="6"/>
                    </a:cubicBezTo>
                    <a:cubicBezTo>
                      <a:pt x="12" y="7"/>
                      <a:pt x="14" y="5"/>
                      <a:pt x="13" y="6"/>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56" name="Freeform 535"/>
              <p:cNvSpPr>
                <a:spLocks/>
              </p:cNvSpPr>
              <p:nvPr/>
            </p:nvSpPr>
            <p:spPr bwMode="auto">
              <a:xfrm>
                <a:off x="8932676" y="6385884"/>
                <a:ext cx="299364" cy="289884"/>
              </a:xfrm>
              <a:custGeom>
                <a:avLst/>
                <a:gdLst>
                  <a:gd name="T0" fmla="*/ 19 w 32"/>
                  <a:gd name="T1" fmla="*/ 1 h 31"/>
                  <a:gd name="T2" fmla="*/ 17 w 32"/>
                  <a:gd name="T3" fmla="*/ 0 h 31"/>
                  <a:gd name="T4" fmla="*/ 14 w 32"/>
                  <a:gd name="T5" fmla="*/ 2 h 31"/>
                  <a:gd name="T6" fmla="*/ 11 w 32"/>
                  <a:gd name="T7" fmla="*/ 5 h 31"/>
                  <a:gd name="T8" fmla="*/ 9 w 32"/>
                  <a:gd name="T9" fmla="*/ 7 h 31"/>
                  <a:gd name="T10" fmla="*/ 7 w 32"/>
                  <a:gd name="T11" fmla="*/ 13 h 31"/>
                  <a:gd name="T12" fmla="*/ 5 w 32"/>
                  <a:gd name="T13" fmla="*/ 17 h 31"/>
                  <a:gd name="T14" fmla="*/ 2 w 32"/>
                  <a:gd name="T15" fmla="*/ 19 h 31"/>
                  <a:gd name="T16" fmla="*/ 4 w 32"/>
                  <a:gd name="T17" fmla="*/ 21 h 31"/>
                  <a:gd name="T18" fmla="*/ 0 w 32"/>
                  <a:gd name="T19" fmla="*/ 25 h 31"/>
                  <a:gd name="T20" fmla="*/ 4 w 32"/>
                  <a:gd name="T21" fmla="*/ 25 h 31"/>
                  <a:gd name="T22" fmla="*/ 10 w 32"/>
                  <a:gd name="T23" fmla="*/ 26 h 31"/>
                  <a:gd name="T24" fmla="*/ 19 w 32"/>
                  <a:gd name="T25" fmla="*/ 27 h 31"/>
                  <a:gd name="T26" fmla="*/ 22 w 32"/>
                  <a:gd name="T27" fmla="*/ 26 h 31"/>
                  <a:gd name="T28" fmla="*/ 19 w 32"/>
                  <a:gd name="T29" fmla="*/ 30 h 31"/>
                  <a:gd name="T30" fmla="*/ 22 w 32"/>
                  <a:gd name="T31" fmla="*/ 28 h 31"/>
                  <a:gd name="T32" fmla="*/ 27 w 32"/>
                  <a:gd name="T33" fmla="*/ 26 h 31"/>
                  <a:gd name="T34" fmla="*/ 32 w 32"/>
                  <a:gd name="T35" fmla="*/ 20 h 31"/>
                  <a:gd name="T36" fmla="*/ 29 w 32"/>
                  <a:gd name="T37" fmla="*/ 20 h 31"/>
                  <a:gd name="T38" fmla="*/ 26 w 32"/>
                  <a:gd name="T39" fmla="*/ 18 h 31"/>
                  <a:gd name="T40" fmla="*/ 29 w 32"/>
                  <a:gd name="T41" fmla="*/ 15 h 31"/>
                  <a:gd name="T42" fmla="*/ 26 w 32"/>
                  <a:gd name="T43" fmla="*/ 15 h 31"/>
                  <a:gd name="T44" fmla="*/ 24 w 32"/>
                  <a:gd name="T45" fmla="*/ 13 h 31"/>
                  <a:gd name="T46" fmla="*/ 21 w 32"/>
                  <a:gd name="T47" fmla="*/ 16 h 31"/>
                  <a:gd name="T48" fmla="*/ 18 w 32"/>
                  <a:gd name="T49" fmla="*/ 13 h 31"/>
                  <a:gd name="T50" fmla="*/ 19 w 32"/>
                  <a:gd name="T51" fmla="*/ 11 h 31"/>
                  <a:gd name="T52" fmla="*/ 16 w 32"/>
                  <a:gd name="T53" fmla="*/ 9 h 31"/>
                  <a:gd name="T54" fmla="*/ 14 w 32"/>
                  <a:gd name="T55" fmla="*/ 12 h 31"/>
                  <a:gd name="T56" fmla="*/ 16 w 32"/>
                  <a:gd name="T57" fmla="*/ 7 h 31"/>
                  <a:gd name="T58" fmla="*/ 18 w 32"/>
                  <a:gd name="T59" fmla="*/ 4 h 31"/>
                  <a:gd name="T60" fmla="*/ 18 w 32"/>
                  <a:gd name="T61" fmla="*/ 2 h 31"/>
                  <a:gd name="T62" fmla="*/ 19 w 32"/>
                  <a:gd name="T63" fmla="*/ 1 h 31"/>
                  <a:gd name="T64" fmla="*/ 19 w 32"/>
                  <a:gd name="T6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1">
                    <a:moveTo>
                      <a:pt x="19" y="1"/>
                    </a:moveTo>
                    <a:cubicBezTo>
                      <a:pt x="20" y="0"/>
                      <a:pt x="17" y="0"/>
                      <a:pt x="17" y="0"/>
                    </a:cubicBezTo>
                    <a:cubicBezTo>
                      <a:pt x="16" y="0"/>
                      <a:pt x="15" y="1"/>
                      <a:pt x="14" y="2"/>
                    </a:cubicBezTo>
                    <a:cubicBezTo>
                      <a:pt x="13" y="3"/>
                      <a:pt x="12" y="4"/>
                      <a:pt x="11" y="5"/>
                    </a:cubicBezTo>
                    <a:cubicBezTo>
                      <a:pt x="11" y="6"/>
                      <a:pt x="10" y="7"/>
                      <a:pt x="9" y="7"/>
                    </a:cubicBezTo>
                    <a:cubicBezTo>
                      <a:pt x="9" y="9"/>
                      <a:pt x="8" y="11"/>
                      <a:pt x="7" y="13"/>
                    </a:cubicBezTo>
                    <a:cubicBezTo>
                      <a:pt x="7" y="15"/>
                      <a:pt x="6" y="16"/>
                      <a:pt x="5" y="17"/>
                    </a:cubicBezTo>
                    <a:cubicBezTo>
                      <a:pt x="4" y="18"/>
                      <a:pt x="2" y="19"/>
                      <a:pt x="2" y="19"/>
                    </a:cubicBezTo>
                    <a:cubicBezTo>
                      <a:pt x="2" y="20"/>
                      <a:pt x="4" y="20"/>
                      <a:pt x="4" y="21"/>
                    </a:cubicBezTo>
                    <a:cubicBezTo>
                      <a:pt x="4" y="22"/>
                      <a:pt x="0" y="24"/>
                      <a:pt x="0" y="25"/>
                    </a:cubicBezTo>
                    <a:cubicBezTo>
                      <a:pt x="0" y="27"/>
                      <a:pt x="3" y="26"/>
                      <a:pt x="4" y="25"/>
                    </a:cubicBezTo>
                    <a:cubicBezTo>
                      <a:pt x="6" y="25"/>
                      <a:pt x="8" y="26"/>
                      <a:pt x="10" y="26"/>
                    </a:cubicBezTo>
                    <a:cubicBezTo>
                      <a:pt x="13" y="27"/>
                      <a:pt x="16" y="26"/>
                      <a:pt x="19" y="27"/>
                    </a:cubicBezTo>
                    <a:cubicBezTo>
                      <a:pt x="19" y="27"/>
                      <a:pt x="22" y="25"/>
                      <a:pt x="22" y="26"/>
                    </a:cubicBezTo>
                    <a:cubicBezTo>
                      <a:pt x="22" y="27"/>
                      <a:pt x="19" y="30"/>
                      <a:pt x="19" y="30"/>
                    </a:cubicBezTo>
                    <a:cubicBezTo>
                      <a:pt x="20" y="31"/>
                      <a:pt x="22" y="28"/>
                      <a:pt x="22" y="28"/>
                    </a:cubicBezTo>
                    <a:cubicBezTo>
                      <a:pt x="24" y="27"/>
                      <a:pt x="26" y="27"/>
                      <a:pt x="27" y="26"/>
                    </a:cubicBezTo>
                    <a:cubicBezTo>
                      <a:pt x="27" y="25"/>
                      <a:pt x="32" y="20"/>
                      <a:pt x="32" y="20"/>
                    </a:cubicBezTo>
                    <a:cubicBezTo>
                      <a:pt x="31" y="19"/>
                      <a:pt x="30" y="20"/>
                      <a:pt x="29" y="20"/>
                    </a:cubicBezTo>
                    <a:cubicBezTo>
                      <a:pt x="29" y="20"/>
                      <a:pt x="26" y="18"/>
                      <a:pt x="26" y="18"/>
                    </a:cubicBezTo>
                    <a:cubicBezTo>
                      <a:pt x="26" y="17"/>
                      <a:pt x="30" y="16"/>
                      <a:pt x="29" y="15"/>
                    </a:cubicBezTo>
                    <a:cubicBezTo>
                      <a:pt x="29" y="14"/>
                      <a:pt x="27" y="15"/>
                      <a:pt x="26" y="15"/>
                    </a:cubicBezTo>
                    <a:cubicBezTo>
                      <a:pt x="25" y="15"/>
                      <a:pt x="25" y="13"/>
                      <a:pt x="24" y="13"/>
                    </a:cubicBezTo>
                    <a:cubicBezTo>
                      <a:pt x="24" y="13"/>
                      <a:pt x="21" y="16"/>
                      <a:pt x="21" y="16"/>
                    </a:cubicBezTo>
                    <a:cubicBezTo>
                      <a:pt x="20" y="14"/>
                      <a:pt x="20" y="14"/>
                      <a:pt x="18" y="13"/>
                    </a:cubicBezTo>
                    <a:cubicBezTo>
                      <a:pt x="16" y="12"/>
                      <a:pt x="19" y="12"/>
                      <a:pt x="19" y="11"/>
                    </a:cubicBezTo>
                    <a:cubicBezTo>
                      <a:pt x="19" y="11"/>
                      <a:pt x="17" y="9"/>
                      <a:pt x="16" y="9"/>
                    </a:cubicBezTo>
                    <a:cubicBezTo>
                      <a:pt x="16" y="10"/>
                      <a:pt x="14" y="13"/>
                      <a:pt x="14" y="12"/>
                    </a:cubicBezTo>
                    <a:cubicBezTo>
                      <a:pt x="12" y="11"/>
                      <a:pt x="15" y="7"/>
                      <a:pt x="16" y="7"/>
                    </a:cubicBezTo>
                    <a:cubicBezTo>
                      <a:pt x="17" y="6"/>
                      <a:pt x="17" y="5"/>
                      <a:pt x="18" y="4"/>
                    </a:cubicBezTo>
                    <a:cubicBezTo>
                      <a:pt x="18" y="3"/>
                      <a:pt x="18" y="2"/>
                      <a:pt x="18" y="2"/>
                    </a:cubicBezTo>
                    <a:cubicBezTo>
                      <a:pt x="18" y="2"/>
                      <a:pt x="19" y="1"/>
                      <a:pt x="19" y="1"/>
                    </a:cubicBezTo>
                    <a:cubicBezTo>
                      <a:pt x="20" y="0"/>
                      <a:pt x="19" y="1"/>
                      <a:pt x="19" y="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57" name="Freeform 536"/>
              <p:cNvSpPr>
                <a:spLocks/>
              </p:cNvSpPr>
              <p:nvPr/>
            </p:nvSpPr>
            <p:spPr bwMode="auto">
              <a:xfrm>
                <a:off x="9174715" y="6592943"/>
                <a:ext cx="76432" cy="92380"/>
              </a:xfrm>
              <a:custGeom>
                <a:avLst/>
                <a:gdLst>
                  <a:gd name="T0" fmla="*/ 6 w 8"/>
                  <a:gd name="T1" fmla="*/ 1 h 10"/>
                  <a:gd name="T2" fmla="*/ 1 w 8"/>
                  <a:gd name="T3" fmla="*/ 9 h 10"/>
                  <a:gd name="T4" fmla="*/ 4 w 8"/>
                  <a:gd name="T5" fmla="*/ 7 h 10"/>
                  <a:gd name="T6" fmla="*/ 3 w 8"/>
                  <a:gd name="T7" fmla="*/ 10 h 10"/>
                  <a:gd name="T8" fmla="*/ 6 w 8"/>
                  <a:gd name="T9" fmla="*/ 8 h 10"/>
                  <a:gd name="T10" fmla="*/ 8 w 8"/>
                  <a:gd name="T11" fmla="*/ 4 h 10"/>
                  <a:gd name="T12" fmla="*/ 5 w 8"/>
                  <a:gd name="T13" fmla="*/ 4 h 10"/>
                  <a:gd name="T14" fmla="*/ 6 w 8"/>
                  <a:gd name="T15" fmla="*/ 1 h 10"/>
                  <a:gd name="T16" fmla="*/ 6 w 8"/>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0">
                    <a:moveTo>
                      <a:pt x="6" y="1"/>
                    </a:moveTo>
                    <a:cubicBezTo>
                      <a:pt x="5" y="2"/>
                      <a:pt x="0" y="6"/>
                      <a:pt x="1" y="9"/>
                    </a:cubicBezTo>
                    <a:cubicBezTo>
                      <a:pt x="1" y="9"/>
                      <a:pt x="3" y="6"/>
                      <a:pt x="4" y="7"/>
                    </a:cubicBezTo>
                    <a:cubicBezTo>
                      <a:pt x="4" y="7"/>
                      <a:pt x="3" y="10"/>
                      <a:pt x="3" y="10"/>
                    </a:cubicBezTo>
                    <a:cubicBezTo>
                      <a:pt x="4" y="10"/>
                      <a:pt x="6" y="9"/>
                      <a:pt x="6" y="8"/>
                    </a:cubicBezTo>
                    <a:cubicBezTo>
                      <a:pt x="6" y="7"/>
                      <a:pt x="7" y="6"/>
                      <a:pt x="8" y="4"/>
                    </a:cubicBezTo>
                    <a:cubicBezTo>
                      <a:pt x="8" y="2"/>
                      <a:pt x="6" y="4"/>
                      <a:pt x="5" y="4"/>
                    </a:cubicBezTo>
                    <a:cubicBezTo>
                      <a:pt x="6" y="4"/>
                      <a:pt x="6" y="0"/>
                      <a:pt x="6" y="1"/>
                    </a:cubicBezTo>
                    <a:cubicBezTo>
                      <a:pt x="5" y="1"/>
                      <a:pt x="7" y="0"/>
                      <a:pt x="6" y="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58" name="Freeform 537"/>
              <p:cNvSpPr>
                <a:spLocks/>
              </p:cNvSpPr>
              <p:nvPr/>
            </p:nvSpPr>
            <p:spPr bwMode="auto">
              <a:xfrm>
                <a:off x="8652423" y="5694619"/>
                <a:ext cx="28662" cy="54153"/>
              </a:xfrm>
              <a:custGeom>
                <a:avLst/>
                <a:gdLst>
                  <a:gd name="T0" fmla="*/ 3 w 3"/>
                  <a:gd name="T1" fmla="*/ 4 h 6"/>
                  <a:gd name="T2" fmla="*/ 1 w 3"/>
                  <a:gd name="T3" fmla="*/ 1 h 6"/>
                  <a:gd name="T4" fmla="*/ 1 w 3"/>
                  <a:gd name="T5" fmla="*/ 2 h 6"/>
                  <a:gd name="T6" fmla="*/ 0 w 3"/>
                  <a:gd name="T7" fmla="*/ 2 h 6"/>
                  <a:gd name="T8" fmla="*/ 3 w 3"/>
                  <a:gd name="T9" fmla="*/ 4 h 6"/>
                  <a:gd name="T10" fmla="*/ 3 w 3"/>
                  <a:gd name="T11" fmla="*/ 4 h 6"/>
                </a:gdLst>
                <a:ahLst/>
                <a:cxnLst>
                  <a:cxn ang="0">
                    <a:pos x="T0" y="T1"/>
                  </a:cxn>
                  <a:cxn ang="0">
                    <a:pos x="T2" y="T3"/>
                  </a:cxn>
                  <a:cxn ang="0">
                    <a:pos x="T4" y="T5"/>
                  </a:cxn>
                  <a:cxn ang="0">
                    <a:pos x="T6" y="T7"/>
                  </a:cxn>
                  <a:cxn ang="0">
                    <a:pos x="T8" y="T9"/>
                  </a:cxn>
                  <a:cxn ang="0">
                    <a:pos x="T10" y="T11"/>
                  </a:cxn>
                </a:cxnLst>
                <a:rect l="0" t="0" r="r" b="b"/>
                <a:pathLst>
                  <a:path w="3" h="6">
                    <a:moveTo>
                      <a:pt x="3" y="4"/>
                    </a:moveTo>
                    <a:cubicBezTo>
                      <a:pt x="3" y="3"/>
                      <a:pt x="1" y="0"/>
                      <a:pt x="1" y="1"/>
                    </a:cubicBezTo>
                    <a:cubicBezTo>
                      <a:pt x="1" y="1"/>
                      <a:pt x="1" y="1"/>
                      <a:pt x="1" y="2"/>
                    </a:cubicBezTo>
                    <a:cubicBezTo>
                      <a:pt x="1" y="2"/>
                      <a:pt x="0" y="2"/>
                      <a:pt x="0" y="2"/>
                    </a:cubicBezTo>
                    <a:cubicBezTo>
                      <a:pt x="0" y="2"/>
                      <a:pt x="3" y="6"/>
                      <a:pt x="3" y="4"/>
                    </a:cubicBezTo>
                    <a:cubicBezTo>
                      <a:pt x="3" y="3"/>
                      <a:pt x="3" y="6"/>
                      <a:pt x="3" y="4"/>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59" name="Freeform 538"/>
              <p:cNvSpPr>
                <a:spLocks/>
              </p:cNvSpPr>
              <p:nvPr/>
            </p:nvSpPr>
            <p:spPr bwMode="auto">
              <a:xfrm>
                <a:off x="8512296" y="5787002"/>
                <a:ext cx="28662" cy="28669"/>
              </a:xfrm>
              <a:custGeom>
                <a:avLst/>
                <a:gdLst>
                  <a:gd name="T0" fmla="*/ 2 w 3"/>
                  <a:gd name="T1" fmla="*/ 1 h 3"/>
                  <a:gd name="T2" fmla="*/ 0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2"/>
                      <a:pt x="0" y="2"/>
                    </a:cubicBezTo>
                    <a:cubicBezTo>
                      <a:pt x="1" y="3"/>
                      <a:pt x="3" y="2"/>
                      <a:pt x="2" y="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60" name="Freeform 539"/>
              <p:cNvSpPr>
                <a:spLocks/>
              </p:cNvSpPr>
              <p:nvPr/>
            </p:nvSpPr>
            <p:spPr bwMode="auto">
              <a:xfrm>
                <a:off x="7868981" y="6283948"/>
                <a:ext cx="63695" cy="38227"/>
              </a:xfrm>
              <a:custGeom>
                <a:avLst/>
                <a:gdLst>
                  <a:gd name="T0" fmla="*/ 7 w 7"/>
                  <a:gd name="T1" fmla="*/ 3 h 4"/>
                  <a:gd name="T2" fmla="*/ 1 w 7"/>
                  <a:gd name="T3" fmla="*/ 1 h 4"/>
                  <a:gd name="T4" fmla="*/ 7 w 7"/>
                  <a:gd name="T5" fmla="*/ 3 h 4"/>
                  <a:gd name="T6" fmla="*/ 7 w 7"/>
                  <a:gd name="T7" fmla="*/ 3 h 4"/>
                </a:gdLst>
                <a:ahLst/>
                <a:cxnLst>
                  <a:cxn ang="0">
                    <a:pos x="T0" y="T1"/>
                  </a:cxn>
                  <a:cxn ang="0">
                    <a:pos x="T2" y="T3"/>
                  </a:cxn>
                  <a:cxn ang="0">
                    <a:pos x="T4" y="T5"/>
                  </a:cxn>
                  <a:cxn ang="0">
                    <a:pos x="T6" y="T7"/>
                  </a:cxn>
                </a:cxnLst>
                <a:rect l="0" t="0" r="r" b="b"/>
                <a:pathLst>
                  <a:path w="7" h="4">
                    <a:moveTo>
                      <a:pt x="7" y="3"/>
                    </a:moveTo>
                    <a:cubicBezTo>
                      <a:pt x="7" y="0"/>
                      <a:pt x="3" y="0"/>
                      <a:pt x="1" y="1"/>
                    </a:cubicBezTo>
                    <a:cubicBezTo>
                      <a:pt x="0" y="1"/>
                      <a:pt x="7" y="4"/>
                      <a:pt x="7" y="3"/>
                    </a:cubicBezTo>
                    <a:cubicBezTo>
                      <a:pt x="7" y="0"/>
                      <a:pt x="7" y="4"/>
                      <a:pt x="7" y="3"/>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61" name="Freeform 540"/>
              <p:cNvSpPr>
                <a:spLocks/>
              </p:cNvSpPr>
              <p:nvPr/>
            </p:nvSpPr>
            <p:spPr bwMode="auto">
              <a:xfrm>
                <a:off x="7970890" y="6057775"/>
                <a:ext cx="57323" cy="57338"/>
              </a:xfrm>
              <a:custGeom>
                <a:avLst/>
                <a:gdLst>
                  <a:gd name="T0" fmla="*/ 3 w 6"/>
                  <a:gd name="T1" fmla="*/ 5 h 6"/>
                  <a:gd name="T2" fmla="*/ 0 w 6"/>
                  <a:gd name="T3" fmla="*/ 3 h 6"/>
                  <a:gd name="T4" fmla="*/ 4 w 6"/>
                  <a:gd name="T5" fmla="*/ 2 h 6"/>
                  <a:gd name="T6" fmla="*/ 3 w 6"/>
                  <a:gd name="T7" fmla="*/ 5 h 6"/>
                  <a:gd name="T8" fmla="*/ 3 w 6"/>
                  <a:gd name="T9" fmla="*/ 5 h 6"/>
                </a:gdLst>
                <a:ahLst/>
                <a:cxnLst>
                  <a:cxn ang="0">
                    <a:pos x="T0" y="T1"/>
                  </a:cxn>
                  <a:cxn ang="0">
                    <a:pos x="T2" y="T3"/>
                  </a:cxn>
                  <a:cxn ang="0">
                    <a:pos x="T4" y="T5"/>
                  </a:cxn>
                  <a:cxn ang="0">
                    <a:pos x="T6" y="T7"/>
                  </a:cxn>
                  <a:cxn ang="0">
                    <a:pos x="T8" y="T9"/>
                  </a:cxn>
                </a:cxnLst>
                <a:rect l="0" t="0" r="r" b="b"/>
                <a:pathLst>
                  <a:path w="6" h="6">
                    <a:moveTo>
                      <a:pt x="3" y="5"/>
                    </a:moveTo>
                    <a:cubicBezTo>
                      <a:pt x="2" y="4"/>
                      <a:pt x="1" y="4"/>
                      <a:pt x="0" y="3"/>
                    </a:cubicBezTo>
                    <a:cubicBezTo>
                      <a:pt x="1" y="3"/>
                      <a:pt x="3" y="0"/>
                      <a:pt x="4" y="2"/>
                    </a:cubicBezTo>
                    <a:cubicBezTo>
                      <a:pt x="6" y="3"/>
                      <a:pt x="5" y="6"/>
                      <a:pt x="3" y="5"/>
                    </a:cubicBezTo>
                    <a:cubicBezTo>
                      <a:pt x="2" y="4"/>
                      <a:pt x="4" y="6"/>
                      <a:pt x="3" y="5"/>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62" name="Freeform 541"/>
              <p:cNvSpPr>
                <a:spLocks/>
              </p:cNvSpPr>
              <p:nvPr/>
            </p:nvSpPr>
            <p:spPr bwMode="auto">
              <a:xfrm>
                <a:off x="7942229" y="5656392"/>
                <a:ext cx="57323" cy="66896"/>
              </a:xfrm>
              <a:custGeom>
                <a:avLst/>
                <a:gdLst>
                  <a:gd name="T0" fmla="*/ 3 w 6"/>
                  <a:gd name="T1" fmla="*/ 6 h 7"/>
                  <a:gd name="T2" fmla="*/ 4 w 6"/>
                  <a:gd name="T3" fmla="*/ 1 h 7"/>
                  <a:gd name="T4" fmla="*/ 3 w 6"/>
                  <a:gd name="T5" fmla="*/ 6 h 7"/>
                  <a:gd name="T6" fmla="*/ 3 w 6"/>
                  <a:gd name="T7" fmla="*/ 6 h 7"/>
                </a:gdLst>
                <a:ahLst/>
                <a:cxnLst>
                  <a:cxn ang="0">
                    <a:pos x="T0" y="T1"/>
                  </a:cxn>
                  <a:cxn ang="0">
                    <a:pos x="T2" y="T3"/>
                  </a:cxn>
                  <a:cxn ang="0">
                    <a:pos x="T4" y="T5"/>
                  </a:cxn>
                  <a:cxn ang="0">
                    <a:pos x="T6" y="T7"/>
                  </a:cxn>
                </a:cxnLst>
                <a:rect l="0" t="0" r="r" b="b"/>
                <a:pathLst>
                  <a:path w="6" h="7">
                    <a:moveTo>
                      <a:pt x="3" y="6"/>
                    </a:moveTo>
                    <a:cubicBezTo>
                      <a:pt x="0" y="7"/>
                      <a:pt x="1" y="0"/>
                      <a:pt x="4" y="1"/>
                    </a:cubicBezTo>
                    <a:cubicBezTo>
                      <a:pt x="6" y="1"/>
                      <a:pt x="5" y="6"/>
                      <a:pt x="3" y="6"/>
                    </a:cubicBezTo>
                    <a:cubicBezTo>
                      <a:pt x="2" y="6"/>
                      <a:pt x="6" y="6"/>
                      <a:pt x="3" y="6"/>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63" name="Freeform 542"/>
              <p:cNvSpPr>
                <a:spLocks/>
              </p:cNvSpPr>
              <p:nvPr/>
            </p:nvSpPr>
            <p:spPr bwMode="auto">
              <a:xfrm>
                <a:off x="7782993" y="5618167"/>
                <a:ext cx="111465" cy="57338"/>
              </a:xfrm>
              <a:custGeom>
                <a:avLst/>
                <a:gdLst>
                  <a:gd name="T0" fmla="*/ 4 w 12"/>
                  <a:gd name="T1" fmla="*/ 6 h 6"/>
                  <a:gd name="T2" fmla="*/ 1 w 12"/>
                  <a:gd name="T3" fmla="*/ 3 h 6"/>
                  <a:gd name="T4" fmla="*/ 8 w 12"/>
                  <a:gd name="T5" fmla="*/ 0 h 6"/>
                  <a:gd name="T6" fmla="*/ 4 w 12"/>
                  <a:gd name="T7" fmla="*/ 6 h 6"/>
                </a:gdLst>
                <a:ahLst/>
                <a:cxnLst>
                  <a:cxn ang="0">
                    <a:pos x="T0" y="T1"/>
                  </a:cxn>
                  <a:cxn ang="0">
                    <a:pos x="T2" y="T3"/>
                  </a:cxn>
                  <a:cxn ang="0">
                    <a:pos x="T4" y="T5"/>
                  </a:cxn>
                  <a:cxn ang="0">
                    <a:pos x="T6" y="T7"/>
                  </a:cxn>
                </a:cxnLst>
                <a:rect l="0" t="0" r="r" b="b"/>
                <a:pathLst>
                  <a:path w="12" h="6">
                    <a:moveTo>
                      <a:pt x="4" y="6"/>
                    </a:moveTo>
                    <a:cubicBezTo>
                      <a:pt x="2" y="6"/>
                      <a:pt x="0" y="5"/>
                      <a:pt x="1" y="3"/>
                    </a:cubicBezTo>
                    <a:cubicBezTo>
                      <a:pt x="2" y="1"/>
                      <a:pt x="5" y="1"/>
                      <a:pt x="8" y="0"/>
                    </a:cubicBezTo>
                    <a:cubicBezTo>
                      <a:pt x="12" y="0"/>
                      <a:pt x="6" y="6"/>
                      <a:pt x="4" y="6"/>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64" name="Freeform 543"/>
              <p:cNvSpPr>
                <a:spLocks/>
              </p:cNvSpPr>
              <p:nvPr/>
            </p:nvSpPr>
            <p:spPr bwMode="auto">
              <a:xfrm>
                <a:off x="8018661" y="5583125"/>
                <a:ext cx="63695" cy="25484"/>
              </a:xfrm>
              <a:custGeom>
                <a:avLst/>
                <a:gdLst>
                  <a:gd name="T0" fmla="*/ 5 w 7"/>
                  <a:gd name="T1" fmla="*/ 3 h 3"/>
                  <a:gd name="T2" fmla="*/ 3 w 7"/>
                  <a:gd name="T3" fmla="*/ 0 h 3"/>
                  <a:gd name="T4" fmla="*/ 7 w 7"/>
                  <a:gd name="T5" fmla="*/ 1 h 3"/>
                  <a:gd name="T6" fmla="*/ 5 w 7"/>
                  <a:gd name="T7" fmla="*/ 3 h 3"/>
                  <a:gd name="T8" fmla="*/ 5 w 7"/>
                  <a:gd name="T9" fmla="*/ 3 h 3"/>
                </a:gdLst>
                <a:ahLst/>
                <a:cxnLst>
                  <a:cxn ang="0">
                    <a:pos x="T0" y="T1"/>
                  </a:cxn>
                  <a:cxn ang="0">
                    <a:pos x="T2" y="T3"/>
                  </a:cxn>
                  <a:cxn ang="0">
                    <a:pos x="T4" y="T5"/>
                  </a:cxn>
                  <a:cxn ang="0">
                    <a:pos x="T6" y="T7"/>
                  </a:cxn>
                  <a:cxn ang="0">
                    <a:pos x="T8" y="T9"/>
                  </a:cxn>
                </a:cxnLst>
                <a:rect l="0" t="0" r="r" b="b"/>
                <a:pathLst>
                  <a:path w="7" h="3">
                    <a:moveTo>
                      <a:pt x="5" y="3"/>
                    </a:moveTo>
                    <a:cubicBezTo>
                      <a:pt x="4" y="3"/>
                      <a:pt x="0" y="0"/>
                      <a:pt x="3" y="0"/>
                    </a:cubicBezTo>
                    <a:cubicBezTo>
                      <a:pt x="4" y="0"/>
                      <a:pt x="6" y="0"/>
                      <a:pt x="7" y="1"/>
                    </a:cubicBezTo>
                    <a:cubicBezTo>
                      <a:pt x="7" y="1"/>
                      <a:pt x="6" y="3"/>
                      <a:pt x="5" y="3"/>
                    </a:cubicBezTo>
                    <a:cubicBezTo>
                      <a:pt x="4" y="3"/>
                      <a:pt x="7" y="3"/>
                      <a:pt x="5" y="3"/>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65" name="Freeform 544"/>
              <p:cNvSpPr>
                <a:spLocks/>
              </p:cNvSpPr>
              <p:nvPr/>
            </p:nvSpPr>
            <p:spPr bwMode="auto">
              <a:xfrm>
                <a:off x="7623756" y="5395179"/>
                <a:ext cx="318473" cy="222990"/>
              </a:xfrm>
              <a:custGeom>
                <a:avLst/>
                <a:gdLst>
                  <a:gd name="T0" fmla="*/ 31 w 34"/>
                  <a:gd name="T1" fmla="*/ 21 h 24"/>
                  <a:gd name="T2" fmla="*/ 25 w 34"/>
                  <a:gd name="T3" fmla="*/ 18 h 24"/>
                  <a:gd name="T4" fmla="*/ 24 w 34"/>
                  <a:gd name="T5" fmla="*/ 16 h 24"/>
                  <a:gd name="T6" fmla="*/ 22 w 34"/>
                  <a:gd name="T7" fmla="*/ 17 h 24"/>
                  <a:gd name="T8" fmla="*/ 18 w 34"/>
                  <a:gd name="T9" fmla="*/ 16 h 24"/>
                  <a:gd name="T10" fmla="*/ 16 w 34"/>
                  <a:gd name="T11" fmla="*/ 19 h 24"/>
                  <a:gd name="T12" fmla="*/ 11 w 34"/>
                  <a:gd name="T13" fmla="*/ 23 h 24"/>
                  <a:gd name="T14" fmla="*/ 8 w 34"/>
                  <a:gd name="T15" fmla="*/ 19 h 24"/>
                  <a:gd name="T16" fmla="*/ 2 w 34"/>
                  <a:gd name="T17" fmla="*/ 19 h 24"/>
                  <a:gd name="T18" fmla="*/ 4 w 34"/>
                  <a:gd name="T19" fmla="*/ 16 h 24"/>
                  <a:gd name="T20" fmla="*/ 5 w 34"/>
                  <a:gd name="T21" fmla="*/ 10 h 24"/>
                  <a:gd name="T22" fmla="*/ 6 w 34"/>
                  <a:gd name="T23" fmla="*/ 3 h 24"/>
                  <a:gd name="T24" fmla="*/ 11 w 34"/>
                  <a:gd name="T25" fmla="*/ 3 h 24"/>
                  <a:gd name="T26" fmla="*/ 12 w 34"/>
                  <a:gd name="T27" fmla="*/ 5 h 24"/>
                  <a:gd name="T28" fmla="*/ 14 w 34"/>
                  <a:gd name="T29" fmla="*/ 4 h 24"/>
                  <a:gd name="T30" fmla="*/ 17 w 34"/>
                  <a:gd name="T31" fmla="*/ 6 h 24"/>
                  <a:gd name="T32" fmla="*/ 20 w 34"/>
                  <a:gd name="T33" fmla="*/ 7 h 24"/>
                  <a:gd name="T34" fmla="*/ 25 w 34"/>
                  <a:gd name="T35" fmla="*/ 10 h 24"/>
                  <a:gd name="T36" fmla="*/ 28 w 34"/>
                  <a:gd name="T37" fmla="*/ 15 h 24"/>
                  <a:gd name="T38" fmla="*/ 30 w 34"/>
                  <a:gd name="T39" fmla="*/ 15 h 24"/>
                  <a:gd name="T40" fmla="*/ 33 w 34"/>
                  <a:gd name="T41" fmla="*/ 17 h 24"/>
                  <a:gd name="T42" fmla="*/ 34 w 34"/>
                  <a:gd name="T43" fmla="*/ 18 h 24"/>
                  <a:gd name="T44" fmla="*/ 31 w 34"/>
                  <a:gd name="T45" fmla="*/ 21 h 24"/>
                  <a:gd name="T46" fmla="*/ 31 w 34"/>
                  <a:gd name="T4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24">
                    <a:moveTo>
                      <a:pt x="31" y="21"/>
                    </a:moveTo>
                    <a:cubicBezTo>
                      <a:pt x="30" y="20"/>
                      <a:pt x="27" y="19"/>
                      <a:pt x="25" y="18"/>
                    </a:cubicBezTo>
                    <a:cubicBezTo>
                      <a:pt x="24" y="18"/>
                      <a:pt x="25" y="17"/>
                      <a:pt x="24" y="16"/>
                    </a:cubicBezTo>
                    <a:cubicBezTo>
                      <a:pt x="24" y="16"/>
                      <a:pt x="22" y="17"/>
                      <a:pt x="22" y="17"/>
                    </a:cubicBezTo>
                    <a:cubicBezTo>
                      <a:pt x="20" y="17"/>
                      <a:pt x="20" y="15"/>
                      <a:pt x="18" y="16"/>
                    </a:cubicBezTo>
                    <a:cubicBezTo>
                      <a:pt x="18" y="17"/>
                      <a:pt x="17" y="18"/>
                      <a:pt x="16" y="19"/>
                    </a:cubicBezTo>
                    <a:cubicBezTo>
                      <a:pt x="14" y="20"/>
                      <a:pt x="13" y="22"/>
                      <a:pt x="11" y="23"/>
                    </a:cubicBezTo>
                    <a:cubicBezTo>
                      <a:pt x="8" y="24"/>
                      <a:pt x="10" y="20"/>
                      <a:pt x="8" y="19"/>
                    </a:cubicBezTo>
                    <a:cubicBezTo>
                      <a:pt x="8" y="18"/>
                      <a:pt x="3" y="19"/>
                      <a:pt x="2" y="19"/>
                    </a:cubicBezTo>
                    <a:cubicBezTo>
                      <a:pt x="0" y="19"/>
                      <a:pt x="4" y="16"/>
                      <a:pt x="4" y="16"/>
                    </a:cubicBezTo>
                    <a:cubicBezTo>
                      <a:pt x="6" y="14"/>
                      <a:pt x="5" y="12"/>
                      <a:pt x="5" y="10"/>
                    </a:cubicBezTo>
                    <a:cubicBezTo>
                      <a:pt x="5" y="8"/>
                      <a:pt x="5" y="5"/>
                      <a:pt x="6" y="3"/>
                    </a:cubicBezTo>
                    <a:cubicBezTo>
                      <a:pt x="7" y="0"/>
                      <a:pt x="10" y="0"/>
                      <a:pt x="11" y="3"/>
                    </a:cubicBezTo>
                    <a:cubicBezTo>
                      <a:pt x="11" y="4"/>
                      <a:pt x="11" y="6"/>
                      <a:pt x="12" y="5"/>
                    </a:cubicBezTo>
                    <a:cubicBezTo>
                      <a:pt x="13" y="5"/>
                      <a:pt x="13" y="4"/>
                      <a:pt x="14" y="4"/>
                    </a:cubicBezTo>
                    <a:cubicBezTo>
                      <a:pt x="15" y="5"/>
                      <a:pt x="16" y="6"/>
                      <a:pt x="17" y="6"/>
                    </a:cubicBezTo>
                    <a:cubicBezTo>
                      <a:pt x="18" y="7"/>
                      <a:pt x="19" y="7"/>
                      <a:pt x="20" y="7"/>
                    </a:cubicBezTo>
                    <a:cubicBezTo>
                      <a:pt x="21" y="8"/>
                      <a:pt x="23" y="9"/>
                      <a:pt x="25" y="10"/>
                    </a:cubicBezTo>
                    <a:cubicBezTo>
                      <a:pt x="28" y="11"/>
                      <a:pt x="28" y="12"/>
                      <a:pt x="28" y="15"/>
                    </a:cubicBezTo>
                    <a:cubicBezTo>
                      <a:pt x="28" y="16"/>
                      <a:pt x="30" y="16"/>
                      <a:pt x="30" y="15"/>
                    </a:cubicBezTo>
                    <a:cubicBezTo>
                      <a:pt x="32" y="15"/>
                      <a:pt x="32" y="16"/>
                      <a:pt x="33" y="17"/>
                    </a:cubicBezTo>
                    <a:cubicBezTo>
                      <a:pt x="34" y="17"/>
                      <a:pt x="34" y="17"/>
                      <a:pt x="34" y="18"/>
                    </a:cubicBezTo>
                    <a:cubicBezTo>
                      <a:pt x="33" y="19"/>
                      <a:pt x="33" y="21"/>
                      <a:pt x="31" y="21"/>
                    </a:cubicBezTo>
                    <a:cubicBezTo>
                      <a:pt x="30" y="20"/>
                      <a:pt x="33" y="21"/>
                      <a:pt x="31" y="2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66" name="Freeform 545"/>
              <p:cNvSpPr>
                <a:spLocks/>
              </p:cNvSpPr>
              <p:nvPr/>
            </p:nvSpPr>
            <p:spPr bwMode="auto">
              <a:xfrm>
                <a:off x="7747963" y="5376063"/>
                <a:ext cx="63695" cy="47785"/>
              </a:xfrm>
              <a:custGeom>
                <a:avLst/>
                <a:gdLst>
                  <a:gd name="T0" fmla="*/ 5 w 7"/>
                  <a:gd name="T1" fmla="*/ 4 h 5"/>
                  <a:gd name="T2" fmla="*/ 1 w 7"/>
                  <a:gd name="T3" fmla="*/ 0 h 5"/>
                  <a:gd name="T4" fmla="*/ 5 w 7"/>
                  <a:gd name="T5" fmla="*/ 4 h 5"/>
                </a:gdLst>
                <a:ahLst/>
                <a:cxnLst>
                  <a:cxn ang="0">
                    <a:pos x="T0" y="T1"/>
                  </a:cxn>
                  <a:cxn ang="0">
                    <a:pos x="T2" y="T3"/>
                  </a:cxn>
                  <a:cxn ang="0">
                    <a:pos x="T4" y="T5"/>
                  </a:cxn>
                </a:cxnLst>
                <a:rect l="0" t="0" r="r" b="b"/>
                <a:pathLst>
                  <a:path w="7" h="5">
                    <a:moveTo>
                      <a:pt x="5" y="4"/>
                    </a:moveTo>
                    <a:cubicBezTo>
                      <a:pt x="3" y="5"/>
                      <a:pt x="0" y="0"/>
                      <a:pt x="1" y="0"/>
                    </a:cubicBezTo>
                    <a:cubicBezTo>
                      <a:pt x="2" y="1"/>
                      <a:pt x="7" y="3"/>
                      <a:pt x="5" y="4"/>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67" name="Freeform 546"/>
              <p:cNvSpPr>
                <a:spLocks/>
              </p:cNvSpPr>
              <p:nvPr/>
            </p:nvSpPr>
            <p:spPr bwMode="auto">
              <a:xfrm>
                <a:off x="7728852" y="5385621"/>
                <a:ext cx="35033" cy="47785"/>
              </a:xfrm>
              <a:custGeom>
                <a:avLst/>
                <a:gdLst>
                  <a:gd name="T0" fmla="*/ 3 w 4"/>
                  <a:gd name="T1" fmla="*/ 4 h 5"/>
                  <a:gd name="T2" fmla="*/ 0 w 4"/>
                  <a:gd name="T3" fmla="*/ 1 h 5"/>
                  <a:gd name="T4" fmla="*/ 3 w 4"/>
                  <a:gd name="T5" fmla="*/ 4 h 5"/>
                </a:gdLst>
                <a:ahLst/>
                <a:cxnLst>
                  <a:cxn ang="0">
                    <a:pos x="T0" y="T1"/>
                  </a:cxn>
                  <a:cxn ang="0">
                    <a:pos x="T2" y="T3"/>
                  </a:cxn>
                  <a:cxn ang="0">
                    <a:pos x="T4" y="T5"/>
                  </a:cxn>
                </a:cxnLst>
                <a:rect l="0" t="0" r="r" b="b"/>
                <a:pathLst>
                  <a:path w="4" h="5">
                    <a:moveTo>
                      <a:pt x="3" y="4"/>
                    </a:moveTo>
                    <a:cubicBezTo>
                      <a:pt x="1" y="5"/>
                      <a:pt x="0" y="2"/>
                      <a:pt x="0" y="1"/>
                    </a:cubicBezTo>
                    <a:cubicBezTo>
                      <a:pt x="1" y="0"/>
                      <a:pt x="4" y="3"/>
                      <a:pt x="3" y="4"/>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68" name="Freeform 547"/>
              <p:cNvSpPr>
                <a:spLocks/>
              </p:cNvSpPr>
              <p:nvPr/>
            </p:nvSpPr>
            <p:spPr bwMode="auto">
              <a:xfrm>
                <a:off x="7642864" y="5207233"/>
                <a:ext cx="28662" cy="57338"/>
              </a:xfrm>
              <a:custGeom>
                <a:avLst/>
                <a:gdLst>
                  <a:gd name="T0" fmla="*/ 3 w 3"/>
                  <a:gd name="T1" fmla="*/ 5 h 6"/>
                  <a:gd name="T2" fmla="*/ 3 w 3"/>
                  <a:gd name="T3" fmla="*/ 2 h 6"/>
                  <a:gd name="T4" fmla="*/ 1 w 3"/>
                  <a:gd name="T5" fmla="*/ 1 h 6"/>
                  <a:gd name="T6" fmla="*/ 1 w 3"/>
                  <a:gd name="T7" fmla="*/ 4 h 6"/>
                  <a:gd name="T8" fmla="*/ 3 w 3"/>
                  <a:gd name="T9" fmla="*/ 5 h 6"/>
                  <a:gd name="T10" fmla="*/ 3 w 3"/>
                  <a:gd name="T11" fmla="*/ 5 h 6"/>
                </a:gdLst>
                <a:ahLst/>
                <a:cxnLst>
                  <a:cxn ang="0">
                    <a:pos x="T0" y="T1"/>
                  </a:cxn>
                  <a:cxn ang="0">
                    <a:pos x="T2" y="T3"/>
                  </a:cxn>
                  <a:cxn ang="0">
                    <a:pos x="T4" y="T5"/>
                  </a:cxn>
                  <a:cxn ang="0">
                    <a:pos x="T6" y="T7"/>
                  </a:cxn>
                  <a:cxn ang="0">
                    <a:pos x="T8" y="T9"/>
                  </a:cxn>
                  <a:cxn ang="0">
                    <a:pos x="T10" y="T11"/>
                  </a:cxn>
                </a:cxnLst>
                <a:rect l="0" t="0" r="r" b="b"/>
                <a:pathLst>
                  <a:path w="3" h="6">
                    <a:moveTo>
                      <a:pt x="3" y="5"/>
                    </a:moveTo>
                    <a:cubicBezTo>
                      <a:pt x="3" y="4"/>
                      <a:pt x="3" y="3"/>
                      <a:pt x="3" y="2"/>
                    </a:cubicBezTo>
                    <a:cubicBezTo>
                      <a:pt x="3" y="2"/>
                      <a:pt x="1" y="0"/>
                      <a:pt x="1" y="1"/>
                    </a:cubicBezTo>
                    <a:cubicBezTo>
                      <a:pt x="1" y="2"/>
                      <a:pt x="0" y="4"/>
                      <a:pt x="1" y="4"/>
                    </a:cubicBezTo>
                    <a:cubicBezTo>
                      <a:pt x="1" y="5"/>
                      <a:pt x="2" y="6"/>
                      <a:pt x="3" y="5"/>
                    </a:cubicBezTo>
                    <a:cubicBezTo>
                      <a:pt x="3" y="4"/>
                      <a:pt x="2" y="6"/>
                      <a:pt x="3" y="5"/>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69" name="Freeform 548"/>
              <p:cNvSpPr>
                <a:spLocks/>
              </p:cNvSpPr>
              <p:nvPr/>
            </p:nvSpPr>
            <p:spPr bwMode="auto">
              <a:xfrm>
                <a:off x="7502737" y="4719845"/>
                <a:ext cx="1343951" cy="984332"/>
              </a:xfrm>
              <a:custGeom>
                <a:avLst/>
                <a:gdLst>
                  <a:gd name="T0" fmla="*/ 63 w 144"/>
                  <a:gd name="T1" fmla="*/ 86 h 105"/>
                  <a:gd name="T2" fmla="*/ 81 w 144"/>
                  <a:gd name="T3" fmla="*/ 76 h 105"/>
                  <a:gd name="T4" fmla="*/ 91 w 144"/>
                  <a:gd name="T5" fmla="*/ 67 h 105"/>
                  <a:gd name="T6" fmla="*/ 103 w 144"/>
                  <a:gd name="T7" fmla="*/ 68 h 105"/>
                  <a:gd name="T8" fmla="*/ 87 w 144"/>
                  <a:gd name="T9" fmla="*/ 66 h 105"/>
                  <a:gd name="T10" fmla="*/ 80 w 144"/>
                  <a:gd name="T11" fmla="*/ 48 h 105"/>
                  <a:gd name="T12" fmla="*/ 67 w 144"/>
                  <a:gd name="T13" fmla="*/ 49 h 105"/>
                  <a:gd name="T14" fmla="*/ 64 w 144"/>
                  <a:gd name="T15" fmla="*/ 40 h 105"/>
                  <a:gd name="T16" fmla="*/ 54 w 144"/>
                  <a:gd name="T17" fmla="*/ 32 h 105"/>
                  <a:gd name="T18" fmla="*/ 53 w 144"/>
                  <a:gd name="T19" fmla="*/ 38 h 105"/>
                  <a:gd name="T20" fmla="*/ 52 w 144"/>
                  <a:gd name="T21" fmla="*/ 39 h 105"/>
                  <a:gd name="T22" fmla="*/ 37 w 144"/>
                  <a:gd name="T23" fmla="*/ 38 h 105"/>
                  <a:gd name="T24" fmla="*/ 5 w 144"/>
                  <a:gd name="T25" fmla="*/ 32 h 105"/>
                  <a:gd name="T26" fmla="*/ 8 w 144"/>
                  <a:gd name="T27" fmla="*/ 26 h 105"/>
                  <a:gd name="T28" fmla="*/ 16 w 144"/>
                  <a:gd name="T29" fmla="*/ 2 h 105"/>
                  <a:gd name="T30" fmla="*/ 18 w 144"/>
                  <a:gd name="T31" fmla="*/ 18 h 105"/>
                  <a:gd name="T32" fmla="*/ 26 w 144"/>
                  <a:gd name="T33" fmla="*/ 29 h 105"/>
                  <a:gd name="T34" fmla="*/ 20 w 144"/>
                  <a:gd name="T35" fmla="*/ 19 h 105"/>
                  <a:gd name="T36" fmla="*/ 22 w 144"/>
                  <a:gd name="T37" fmla="*/ 13 h 105"/>
                  <a:gd name="T38" fmla="*/ 25 w 144"/>
                  <a:gd name="T39" fmla="*/ 7 h 105"/>
                  <a:gd name="T40" fmla="*/ 34 w 144"/>
                  <a:gd name="T41" fmla="*/ 3 h 105"/>
                  <a:gd name="T42" fmla="*/ 43 w 144"/>
                  <a:gd name="T43" fmla="*/ 16 h 105"/>
                  <a:gd name="T44" fmla="*/ 52 w 144"/>
                  <a:gd name="T45" fmla="*/ 16 h 105"/>
                  <a:gd name="T46" fmla="*/ 54 w 144"/>
                  <a:gd name="T47" fmla="*/ 15 h 105"/>
                  <a:gd name="T48" fmla="*/ 66 w 144"/>
                  <a:gd name="T49" fmla="*/ 13 h 105"/>
                  <a:gd name="T50" fmla="*/ 70 w 144"/>
                  <a:gd name="T51" fmla="*/ 21 h 105"/>
                  <a:gd name="T52" fmla="*/ 76 w 144"/>
                  <a:gd name="T53" fmla="*/ 22 h 105"/>
                  <a:gd name="T54" fmla="*/ 81 w 144"/>
                  <a:gd name="T55" fmla="*/ 23 h 105"/>
                  <a:gd name="T56" fmla="*/ 86 w 144"/>
                  <a:gd name="T57" fmla="*/ 23 h 105"/>
                  <a:gd name="T58" fmla="*/ 92 w 144"/>
                  <a:gd name="T59" fmla="*/ 28 h 105"/>
                  <a:gd name="T60" fmla="*/ 94 w 144"/>
                  <a:gd name="T61" fmla="*/ 31 h 105"/>
                  <a:gd name="T62" fmla="*/ 100 w 144"/>
                  <a:gd name="T63" fmla="*/ 29 h 105"/>
                  <a:gd name="T64" fmla="*/ 99 w 144"/>
                  <a:gd name="T65" fmla="*/ 38 h 105"/>
                  <a:gd name="T66" fmla="*/ 104 w 144"/>
                  <a:gd name="T67" fmla="*/ 38 h 105"/>
                  <a:gd name="T68" fmla="*/ 109 w 144"/>
                  <a:gd name="T69" fmla="*/ 40 h 105"/>
                  <a:gd name="T70" fmla="*/ 106 w 144"/>
                  <a:gd name="T71" fmla="*/ 45 h 105"/>
                  <a:gd name="T72" fmla="*/ 118 w 144"/>
                  <a:gd name="T73" fmla="*/ 54 h 105"/>
                  <a:gd name="T74" fmla="*/ 124 w 144"/>
                  <a:gd name="T75" fmla="*/ 55 h 105"/>
                  <a:gd name="T76" fmla="*/ 128 w 144"/>
                  <a:gd name="T77" fmla="*/ 60 h 105"/>
                  <a:gd name="T78" fmla="*/ 141 w 144"/>
                  <a:gd name="T79" fmla="*/ 64 h 105"/>
                  <a:gd name="T80" fmla="*/ 139 w 144"/>
                  <a:gd name="T81" fmla="*/ 69 h 105"/>
                  <a:gd name="T82" fmla="*/ 133 w 144"/>
                  <a:gd name="T83" fmla="*/ 73 h 105"/>
                  <a:gd name="T84" fmla="*/ 128 w 144"/>
                  <a:gd name="T85" fmla="*/ 77 h 105"/>
                  <a:gd name="T86" fmla="*/ 125 w 144"/>
                  <a:gd name="T87" fmla="*/ 74 h 105"/>
                  <a:gd name="T88" fmla="*/ 120 w 144"/>
                  <a:gd name="T89" fmla="*/ 72 h 105"/>
                  <a:gd name="T90" fmla="*/ 113 w 144"/>
                  <a:gd name="T91" fmla="*/ 67 h 105"/>
                  <a:gd name="T92" fmla="*/ 108 w 144"/>
                  <a:gd name="T93" fmla="*/ 70 h 105"/>
                  <a:gd name="T94" fmla="*/ 118 w 144"/>
                  <a:gd name="T95" fmla="*/ 80 h 105"/>
                  <a:gd name="T96" fmla="*/ 123 w 144"/>
                  <a:gd name="T97" fmla="*/ 82 h 105"/>
                  <a:gd name="T98" fmla="*/ 128 w 144"/>
                  <a:gd name="T99" fmla="*/ 93 h 105"/>
                  <a:gd name="T100" fmla="*/ 126 w 144"/>
                  <a:gd name="T101" fmla="*/ 95 h 105"/>
                  <a:gd name="T102" fmla="*/ 118 w 144"/>
                  <a:gd name="T103" fmla="*/ 96 h 105"/>
                  <a:gd name="T104" fmla="*/ 110 w 144"/>
                  <a:gd name="T105" fmla="*/ 93 h 105"/>
                  <a:gd name="T106" fmla="*/ 109 w 144"/>
                  <a:gd name="T107" fmla="*/ 94 h 105"/>
                  <a:gd name="T108" fmla="*/ 103 w 144"/>
                  <a:gd name="T109" fmla="*/ 99 h 105"/>
                  <a:gd name="T110" fmla="*/ 91 w 144"/>
                  <a:gd name="T111" fmla="*/ 90 h 105"/>
                  <a:gd name="T112" fmla="*/ 77 w 144"/>
                  <a:gd name="T113" fmla="*/ 8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4" h="105">
                    <a:moveTo>
                      <a:pt x="77" y="83"/>
                    </a:moveTo>
                    <a:cubicBezTo>
                      <a:pt x="76" y="86"/>
                      <a:pt x="74" y="83"/>
                      <a:pt x="71" y="84"/>
                    </a:cubicBezTo>
                    <a:cubicBezTo>
                      <a:pt x="70" y="84"/>
                      <a:pt x="69" y="85"/>
                      <a:pt x="68" y="86"/>
                    </a:cubicBezTo>
                    <a:cubicBezTo>
                      <a:pt x="66" y="87"/>
                      <a:pt x="65" y="86"/>
                      <a:pt x="63" y="86"/>
                    </a:cubicBezTo>
                    <a:cubicBezTo>
                      <a:pt x="60" y="85"/>
                      <a:pt x="56" y="83"/>
                      <a:pt x="60" y="80"/>
                    </a:cubicBezTo>
                    <a:cubicBezTo>
                      <a:pt x="62" y="78"/>
                      <a:pt x="62" y="76"/>
                      <a:pt x="65" y="76"/>
                    </a:cubicBezTo>
                    <a:cubicBezTo>
                      <a:pt x="68" y="77"/>
                      <a:pt x="71" y="78"/>
                      <a:pt x="75" y="77"/>
                    </a:cubicBezTo>
                    <a:cubicBezTo>
                      <a:pt x="77" y="77"/>
                      <a:pt x="79" y="76"/>
                      <a:pt x="81" y="76"/>
                    </a:cubicBezTo>
                    <a:cubicBezTo>
                      <a:pt x="82" y="76"/>
                      <a:pt x="81" y="75"/>
                      <a:pt x="81" y="74"/>
                    </a:cubicBezTo>
                    <a:cubicBezTo>
                      <a:pt x="78" y="72"/>
                      <a:pt x="77" y="71"/>
                      <a:pt x="80" y="69"/>
                    </a:cubicBezTo>
                    <a:cubicBezTo>
                      <a:pt x="82" y="66"/>
                      <a:pt x="84" y="66"/>
                      <a:pt x="87" y="66"/>
                    </a:cubicBezTo>
                    <a:cubicBezTo>
                      <a:pt x="88" y="66"/>
                      <a:pt x="90" y="66"/>
                      <a:pt x="91" y="67"/>
                    </a:cubicBezTo>
                    <a:cubicBezTo>
                      <a:pt x="93" y="68"/>
                      <a:pt x="93" y="69"/>
                      <a:pt x="93" y="71"/>
                    </a:cubicBezTo>
                    <a:cubicBezTo>
                      <a:pt x="94" y="73"/>
                      <a:pt x="95" y="70"/>
                      <a:pt x="96" y="70"/>
                    </a:cubicBezTo>
                    <a:cubicBezTo>
                      <a:pt x="96" y="69"/>
                      <a:pt x="99" y="70"/>
                      <a:pt x="99" y="70"/>
                    </a:cubicBezTo>
                    <a:cubicBezTo>
                      <a:pt x="100" y="70"/>
                      <a:pt x="103" y="70"/>
                      <a:pt x="103" y="68"/>
                    </a:cubicBezTo>
                    <a:cubicBezTo>
                      <a:pt x="103" y="67"/>
                      <a:pt x="100" y="66"/>
                      <a:pt x="99" y="66"/>
                    </a:cubicBezTo>
                    <a:cubicBezTo>
                      <a:pt x="97" y="65"/>
                      <a:pt x="96" y="64"/>
                      <a:pt x="95" y="63"/>
                    </a:cubicBezTo>
                    <a:cubicBezTo>
                      <a:pt x="94" y="63"/>
                      <a:pt x="93" y="65"/>
                      <a:pt x="93" y="66"/>
                    </a:cubicBezTo>
                    <a:cubicBezTo>
                      <a:pt x="92" y="67"/>
                      <a:pt x="88" y="66"/>
                      <a:pt x="87" y="66"/>
                    </a:cubicBezTo>
                    <a:cubicBezTo>
                      <a:pt x="81" y="65"/>
                      <a:pt x="89" y="63"/>
                      <a:pt x="88" y="61"/>
                    </a:cubicBezTo>
                    <a:cubicBezTo>
                      <a:pt x="87" y="58"/>
                      <a:pt x="86" y="54"/>
                      <a:pt x="84" y="52"/>
                    </a:cubicBezTo>
                    <a:cubicBezTo>
                      <a:pt x="83" y="52"/>
                      <a:pt x="81" y="53"/>
                      <a:pt x="81" y="52"/>
                    </a:cubicBezTo>
                    <a:cubicBezTo>
                      <a:pt x="81" y="51"/>
                      <a:pt x="81" y="49"/>
                      <a:pt x="80" y="48"/>
                    </a:cubicBezTo>
                    <a:cubicBezTo>
                      <a:pt x="79" y="47"/>
                      <a:pt x="78" y="53"/>
                      <a:pt x="79" y="53"/>
                    </a:cubicBezTo>
                    <a:cubicBezTo>
                      <a:pt x="78" y="53"/>
                      <a:pt x="75" y="46"/>
                      <a:pt x="75" y="46"/>
                    </a:cubicBezTo>
                    <a:cubicBezTo>
                      <a:pt x="73" y="46"/>
                      <a:pt x="72" y="47"/>
                      <a:pt x="71" y="48"/>
                    </a:cubicBezTo>
                    <a:cubicBezTo>
                      <a:pt x="70" y="48"/>
                      <a:pt x="67" y="50"/>
                      <a:pt x="67" y="49"/>
                    </a:cubicBezTo>
                    <a:cubicBezTo>
                      <a:pt x="67" y="46"/>
                      <a:pt x="66" y="46"/>
                      <a:pt x="69" y="46"/>
                    </a:cubicBezTo>
                    <a:cubicBezTo>
                      <a:pt x="70" y="46"/>
                      <a:pt x="71" y="45"/>
                      <a:pt x="71" y="44"/>
                    </a:cubicBezTo>
                    <a:cubicBezTo>
                      <a:pt x="72" y="43"/>
                      <a:pt x="69" y="43"/>
                      <a:pt x="69" y="43"/>
                    </a:cubicBezTo>
                    <a:cubicBezTo>
                      <a:pt x="68" y="42"/>
                      <a:pt x="64" y="40"/>
                      <a:pt x="64" y="40"/>
                    </a:cubicBezTo>
                    <a:cubicBezTo>
                      <a:pt x="64" y="37"/>
                      <a:pt x="63" y="39"/>
                      <a:pt x="62" y="39"/>
                    </a:cubicBezTo>
                    <a:cubicBezTo>
                      <a:pt x="61" y="39"/>
                      <a:pt x="62" y="34"/>
                      <a:pt x="60" y="35"/>
                    </a:cubicBezTo>
                    <a:cubicBezTo>
                      <a:pt x="59" y="35"/>
                      <a:pt x="59" y="36"/>
                      <a:pt x="57" y="34"/>
                    </a:cubicBezTo>
                    <a:cubicBezTo>
                      <a:pt x="56" y="34"/>
                      <a:pt x="55" y="32"/>
                      <a:pt x="54" y="32"/>
                    </a:cubicBezTo>
                    <a:cubicBezTo>
                      <a:pt x="54" y="32"/>
                      <a:pt x="55" y="33"/>
                      <a:pt x="55" y="33"/>
                    </a:cubicBezTo>
                    <a:cubicBezTo>
                      <a:pt x="55" y="33"/>
                      <a:pt x="52" y="33"/>
                      <a:pt x="52" y="34"/>
                    </a:cubicBezTo>
                    <a:cubicBezTo>
                      <a:pt x="53" y="35"/>
                      <a:pt x="55" y="34"/>
                      <a:pt x="56" y="36"/>
                    </a:cubicBezTo>
                    <a:cubicBezTo>
                      <a:pt x="56" y="38"/>
                      <a:pt x="54" y="38"/>
                      <a:pt x="53" y="38"/>
                    </a:cubicBezTo>
                    <a:cubicBezTo>
                      <a:pt x="51" y="39"/>
                      <a:pt x="46" y="35"/>
                      <a:pt x="44" y="37"/>
                    </a:cubicBezTo>
                    <a:cubicBezTo>
                      <a:pt x="43" y="37"/>
                      <a:pt x="45" y="38"/>
                      <a:pt x="46" y="39"/>
                    </a:cubicBezTo>
                    <a:cubicBezTo>
                      <a:pt x="46" y="40"/>
                      <a:pt x="47" y="39"/>
                      <a:pt x="48" y="39"/>
                    </a:cubicBezTo>
                    <a:cubicBezTo>
                      <a:pt x="49" y="39"/>
                      <a:pt x="52" y="38"/>
                      <a:pt x="52" y="39"/>
                    </a:cubicBezTo>
                    <a:cubicBezTo>
                      <a:pt x="52" y="40"/>
                      <a:pt x="51" y="41"/>
                      <a:pt x="50" y="42"/>
                    </a:cubicBezTo>
                    <a:cubicBezTo>
                      <a:pt x="50" y="42"/>
                      <a:pt x="39" y="35"/>
                      <a:pt x="37" y="36"/>
                    </a:cubicBezTo>
                    <a:cubicBezTo>
                      <a:pt x="38" y="36"/>
                      <a:pt x="39" y="37"/>
                      <a:pt x="40" y="37"/>
                    </a:cubicBezTo>
                    <a:cubicBezTo>
                      <a:pt x="42" y="39"/>
                      <a:pt x="37" y="38"/>
                      <a:pt x="37" y="38"/>
                    </a:cubicBezTo>
                    <a:cubicBezTo>
                      <a:pt x="34" y="36"/>
                      <a:pt x="30" y="38"/>
                      <a:pt x="27" y="37"/>
                    </a:cubicBezTo>
                    <a:cubicBezTo>
                      <a:pt x="23" y="36"/>
                      <a:pt x="20" y="37"/>
                      <a:pt x="17" y="34"/>
                    </a:cubicBezTo>
                    <a:cubicBezTo>
                      <a:pt x="14" y="32"/>
                      <a:pt x="12" y="35"/>
                      <a:pt x="9" y="34"/>
                    </a:cubicBezTo>
                    <a:cubicBezTo>
                      <a:pt x="8" y="33"/>
                      <a:pt x="6" y="33"/>
                      <a:pt x="5" y="32"/>
                    </a:cubicBezTo>
                    <a:cubicBezTo>
                      <a:pt x="5" y="31"/>
                      <a:pt x="2" y="28"/>
                      <a:pt x="4" y="28"/>
                    </a:cubicBezTo>
                    <a:cubicBezTo>
                      <a:pt x="7" y="28"/>
                      <a:pt x="11" y="31"/>
                      <a:pt x="14" y="29"/>
                    </a:cubicBezTo>
                    <a:cubicBezTo>
                      <a:pt x="15" y="28"/>
                      <a:pt x="13" y="27"/>
                      <a:pt x="13" y="27"/>
                    </a:cubicBezTo>
                    <a:cubicBezTo>
                      <a:pt x="11" y="26"/>
                      <a:pt x="9" y="26"/>
                      <a:pt x="8" y="26"/>
                    </a:cubicBezTo>
                    <a:cubicBezTo>
                      <a:pt x="5" y="26"/>
                      <a:pt x="0" y="26"/>
                      <a:pt x="0" y="23"/>
                    </a:cubicBezTo>
                    <a:cubicBezTo>
                      <a:pt x="0" y="19"/>
                      <a:pt x="0" y="16"/>
                      <a:pt x="2" y="12"/>
                    </a:cubicBezTo>
                    <a:cubicBezTo>
                      <a:pt x="3" y="9"/>
                      <a:pt x="6" y="7"/>
                      <a:pt x="9" y="5"/>
                    </a:cubicBezTo>
                    <a:cubicBezTo>
                      <a:pt x="11" y="3"/>
                      <a:pt x="13" y="3"/>
                      <a:pt x="16" y="2"/>
                    </a:cubicBezTo>
                    <a:cubicBezTo>
                      <a:pt x="18" y="2"/>
                      <a:pt x="24" y="0"/>
                      <a:pt x="25" y="3"/>
                    </a:cubicBezTo>
                    <a:cubicBezTo>
                      <a:pt x="25" y="2"/>
                      <a:pt x="20" y="7"/>
                      <a:pt x="19" y="7"/>
                    </a:cubicBezTo>
                    <a:cubicBezTo>
                      <a:pt x="17" y="9"/>
                      <a:pt x="15" y="11"/>
                      <a:pt x="17" y="13"/>
                    </a:cubicBezTo>
                    <a:cubicBezTo>
                      <a:pt x="19" y="15"/>
                      <a:pt x="17" y="16"/>
                      <a:pt x="18" y="18"/>
                    </a:cubicBezTo>
                    <a:cubicBezTo>
                      <a:pt x="18" y="20"/>
                      <a:pt x="20" y="21"/>
                      <a:pt x="21" y="22"/>
                    </a:cubicBezTo>
                    <a:cubicBezTo>
                      <a:pt x="22" y="23"/>
                      <a:pt x="24" y="24"/>
                      <a:pt x="25" y="25"/>
                    </a:cubicBezTo>
                    <a:cubicBezTo>
                      <a:pt x="26" y="26"/>
                      <a:pt x="22" y="26"/>
                      <a:pt x="22" y="27"/>
                    </a:cubicBezTo>
                    <a:cubicBezTo>
                      <a:pt x="22" y="26"/>
                      <a:pt x="26" y="29"/>
                      <a:pt x="26" y="29"/>
                    </a:cubicBezTo>
                    <a:cubicBezTo>
                      <a:pt x="27" y="28"/>
                      <a:pt x="26" y="26"/>
                      <a:pt x="26" y="25"/>
                    </a:cubicBezTo>
                    <a:cubicBezTo>
                      <a:pt x="26" y="25"/>
                      <a:pt x="28" y="24"/>
                      <a:pt x="27" y="23"/>
                    </a:cubicBezTo>
                    <a:cubicBezTo>
                      <a:pt x="26" y="22"/>
                      <a:pt x="22" y="21"/>
                      <a:pt x="21" y="20"/>
                    </a:cubicBezTo>
                    <a:cubicBezTo>
                      <a:pt x="20" y="20"/>
                      <a:pt x="19" y="19"/>
                      <a:pt x="20" y="19"/>
                    </a:cubicBezTo>
                    <a:cubicBezTo>
                      <a:pt x="22" y="19"/>
                      <a:pt x="22" y="18"/>
                      <a:pt x="23" y="17"/>
                    </a:cubicBezTo>
                    <a:cubicBezTo>
                      <a:pt x="25" y="16"/>
                      <a:pt x="28" y="18"/>
                      <a:pt x="29" y="19"/>
                    </a:cubicBezTo>
                    <a:cubicBezTo>
                      <a:pt x="28" y="18"/>
                      <a:pt x="27" y="17"/>
                      <a:pt x="27" y="16"/>
                    </a:cubicBezTo>
                    <a:cubicBezTo>
                      <a:pt x="27" y="14"/>
                      <a:pt x="22" y="15"/>
                      <a:pt x="22" y="13"/>
                    </a:cubicBezTo>
                    <a:cubicBezTo>
                      <a:pt x="20" y="7"/>
                      <a:pt x="29" y="12"/>
                      <a:pt x="29" y="12"/>
                    </a:cubicBezTo>
                    <a:cubicBezTo>
                      <a:pt x="29" y="11"/>
                      <a:pt x="23" y="9"/>
                      <a:pt x="23" y="9"/>
                    </a:cubicBezTo>
                    <a:cubicBezTo>
                      <a:pt x="23" y="8"/>
                      <a:pt x="28" y="9"/>
                      <a:pt x="28" y="9"/>
                    </a:cubicBezTo>
                    <a:cubicBezTo>
                      <a:pt x="28" y="8"/>
                      <a:pt x="25" y="7"/>
                      <a:pt x="25" y="7"/>
                    </a:cubicBezTo>
                    <a:cubicBezTo>
                      <a:pt x="24" y="6"/>
                      <a:pt x="25" y="6"/>
                      <a:pt x="26" y="6"/>
                    </a:cubicBezTo>
                    <a:cubicBezTo>
                      <a:pt x="27" y="7"/>
                      <a:pt x="27" y="6"/>
                      <a:pt x="28" y="6"/>
                    </a:cubicBezTo>
                    <a:cubicBezTo>
                      <a:pt x="30" y="5"/>
                      <a:pt x="30" y="6"/>
                      <a:pt x="32" y="6"/>
                    </a:cubicBezTo>
                    <a:cubicBezTo>
                      <a:pt x="29" y="5"/>
                      <a:pt x="33" y="3"/>
                      <a:pt x="34" y="3"/>
                    </a:cubicBezTo>
                    <a:cubicBezTo>
                      <a:pt x="36" y="2"/>
                      <a:pt x="42" y="2"/>
                      <a:pt x="43" y="4"/>
                    </a:cubicBezTo>
                    <a:cubicBezTo>
                      <a:pt x="44" y="5"/>
                      <a:pt x="44" y="6"/>
                      <a:pt x="44" y="7"/>
                    </a:cubicBezTo>
                    <a:cubicBezTo>
                      <a:pt x="45" y="8"/>
                      <a:pt x="46" y="9"/>
                      <a:pt x="47" y="10"/>
                    </a:cubicBezTo>
                    <a:cubicBezTo>
                      <a:pt x="48" y="12"/>
                      <a:pt x="43" y="16"/>
                      <a:pt x="43" y="16"/>
                    </a:cubicBezTo>
                    <a:cubicBezTo>
                      <a:pt x="44" y="17"/>
                      <a:pt x="46" y="14"/>
                      <a:pt x="47" y="14"/>
                    </a:cubicBezTo>
                    <a:cubicBezTo>
                      <a:pt x="47" y="14"/>
                      <a:pt x="45" y="20"/>
                      <a:pt x="46" y="19"/>
                    </a:cubicBezTo>
                    <a:cubicBezTo>
                      <a:pt x="47" y="19"/>
                      <a:pt x="47" y="17"/>
                      <a:pt x="48" y="17"/>
                    </a:cubicBezTo>
                    <a:cubicBezTo>
                      <a:pt x="50" y="17"/>
                      <a:pt x="50" y="18"/>
                      <a:pt x="52" y="16"/>
                    </a:cubicBezTo>
                    <a:cubicBezTo>
                      <a:pt x="53" y="15"/>
                      <a:pt x="53" y="16"/>
                      <a:pt x="54" y="17"/>
                    </a:cubicBezTo>
                    <a:cubicBezTo>
                      <a:pt x="55" y="18"/>
                      <a:pt x="54" y="18"/>
                      <a:pt x="54" y="19"/>
                    </a:cubicBezTo>
                    <a:cubicBezTo>
                      <a:pt x="54" y="20"/>
                      <a:pt x="59" y="21"/>
                      <a:pt x="60" y="21"/>
                    </a:cubicBezTo>
                    <a:cubicBezTo>
                      <a:pt x="60" y="21"/>
                      <a:pt x="55" y="16"/>
                      <a:pt x="54" y="15"/>
                    </a:cubicBezTo>
                    <a:cubicBezTo>
                      <a:pt x="54" y="15"/>
                      <a:pt x="63" y="18"/>
                      <a:pt x="63" y="17"/>
                    </a:cubicBezTo>
                    <a:cubicBezTo>
                      <a:pt x="63" y="17"/>
                      <a:pt x="57" y="16"/>
                      <a:pt x="57" y="14"/>
                    </a:cubicBezTo>
                    <a:cubicBezTo>
                      <a:pt x="57" y="13"/>
                      <a:pt x="60" y="12"/>
                      <a:pt x="61" y="12"/>
                    </a:cubicBezTo>
                    <a:cubicBezTo>
                      <a:pt x="63" y="11"/>
                      <a:pt x="64" y="12"/>
                      <a:pt x="66" y="13"/>
                    </a:cubicBezTo>
                    <a:cubicBezTo>
                      <a:pt x="69" y="14"/>
                      <a:pt x="73" y="13"/>
                      <a:pt x="74" y="17"/>
                    </a:cubicBezTo>
                    <a:cubicBezTo>
                      <a:pt x="74" y="17"/>
                      <a:pt x="67" y="17"/>
                      <a:pt x="68" y="20"/>
                    </a:cubicBezTo>
                    <a:cubicBezTo>
                      <a:pt x="68" y="19"/>
                      <a:pt x="71" y="18"/>
                      <a:pt x="71" y="18"/>
                    </a:cubicBezTo>
                    <a:cubicBezTo>
                      <a:pt x="73" y="18"/>
                      <a:pt x="70" y="20"/>
                      <a:pt x="70" y="21"/>
                    </a:cubicBezTo>
                    <a:cubicBezTo>
                      <a:pt x="70" y="21"/>
                      <a:pt x="73" y="19"/>
                      <a:pt x="73" y="19"/>
                    </a:cubicBezTo>
                    <a:cubicBezTo>
                      <a:pt x="73" y="18"/>
                      <a:pt x="77" y="18"/>
                      <a:pt x="78" y="19"/>
                    </a:cubicBezTo>
                    <a:cubicBezTo>
                      <a:pt x="82" y="19"/>
                      <a:pt x="73" y="22"/>
                      <a:pt x="74" y="23"/>
                    </a:cubicBezTo>
                    <a:cubicBezTo>
                      <a:pt x="74" y="23"/>
                      <a:pt x="76" y="21"/>
                      <a:pt x="76" y="22"/>
                    </a:cubicBezTo>
                    <a:cubicBezTo>
                      <a:pt x="76" y="23"/>
                      <a:pt x="74" y="25"/>
                      <a:pt x="75" y="26"/>
                    </a:cubicBezTo>
                    <a:cubicBezTo>
                      <a:pt x="74" y="25"/>
                      <a:pt x="78" y="21"/>
                      <a:pt x="79" y="22"/>
                    </a:cubicBezTo>
                    <a:cubicBezTo>
                      <a:pt x="79" y="24"/>
                      <a:pt x="78" y="26"/>
                      <a:pt x="79" y="27"/>
                    </a:cubicBezTo>
                    <a:cubicBezTo>
                      <a:pt x="79" y="27"/>
                      <a:pt x="79" y="23"/>
                      <a:pt x="81" y="23"/>
                    </a:cubicBezTo>
                    <a:cubicBezTo>
                      <a:pt x="83" y="24"/>
                      <a:pt x="80" y="27"/>
                      <a:pt x="81" y="28"/>
                    </a:cubicBezTo>
                    <a:cubicBezTo>
                      <a:pt x="81" y="28"/>
                      <a:pt x="82" y="25"/>
                      <a:pt x="83" y="25"/>
                    </a:cubicBezTo>
                    <a:cubicBezTo>
                      <a:pt x="83" y="25"/>
                      <a:pt x="82" y="28"/>
                      <a:pt x="83" y="28"/>
                    </a:cubicBezTo>
                    <a:cubicBezTo>
                      <a:pt x="82" y="28"/>
                      <a:pt x="85" y="24"/>
                      <a:pt x="86" y="23"/>
                    </a:cubicBezTo>
                    <a:cubicBezTo>
                      <a:pt x="87" y="22"/>
                      <a:pt x="90" y="23"/>
                      <a:pt x="91" y="24"/>
                    </a:cubicBezTo>
                    <a:cubicBezTo>
                      <a:pt x="93" y="25"/>
                      <a:pt x="94" y="27"/>
                      <a:pt x="91" y="27"/>
                    </a:cubicBezTo>
                    <a:cubicBezTo>
                      <a:pt x="90" y="27"/>
                      <a:pt x="86" y="27"/>
                      <a:pt x="86" y="30"/>
                    </a:cubicBezTo>
                    <a:cubicBezTo>
                      <a:pt x="86" y="29"/>
                      <a:pt x="92" y="27"/>
                      <a:pt x="92" y="28"/>
                    </a:cubicBezTo>
                    <a:cubicBezTo>
                      <a:pt x="92" y="28"/>
                      <a:pt x="88" y="30"/>
                      <a:pt x="88" y="31"/>
                    </a:cubicBezTo>
                    <a:cubicBezTo>
                      <a:pt x="88" y="30"/>
                      <a:pt x="92" y="30"/>
                      <a:pt x="92" y="30"/>
                    </a:cubicBezTo>
                    <a:cubicBezTo>
                      <a:pt x="93" y="29"/>
                      <a:pt x="95" y="26"/>
                      <a:pt x="96" y="27"/>
                    </a:cubicBezTo>
                    <a:cubicBezTo>
                      <a:pt x="97" y="29"/>
                      <a:pt x="96" y="31"/>
                      <a:pt x="94" y="31"/>
                    </a:cubicBezTo>
                    <a:cubicBezTo>
                      <a:pt x="93" y="32"/>
                      <a:pt x="92" y="33"/>
                      <a:pt x="91" y="34"/>
                    </a:cubicBezTo>
                    <a:cubicBezTo>
                      <a:pt x="91" y="34"/>
                      <a:pt x="93" y="32"/>
                      <a:pt x="94" y="32"/>
                    </a:cubicBezTo>
                    <a:cubicBezTo>
                      <a:pt x="94" y="32"/>
                      <a:pt x="93" y="36"/>
                      <a:pt x="93" y="36"/>
                    </a:cubicBezTo>
                    <a:cubicBezTo>
                      <a:pt x="92" y="34"/>
                      <a:pt x="99" y="27"/>
                      <a:pt x="100" y="29"/>
                    </a:cubicBezTo>
                    <a:cubicBezTo>
                      <a:pt x="101" y="30"/>
                      <a:pt x="99" y="31"/>
                      <a:pt x="98" y="31"/>
                    </a:cubicBezTo>
                    <a:cubicBezTo>
                      <a:pt x="99" y="31"/>
                      <a:pt x="102" y="31"/>
                      <a:pt x="103" y="31"/>
                    </a:cubicBezTo>
                    <a:cubicBezTo>
                      <a:pt x="104" y="31"/>
                      <a:pt x="106" y="31"/>
                      <a:pt x="107" y="32"/>
                    </a:cubicBezTo>
                    <a:cubicBezTo>
                      <a:pt x="108" y="35"/>
                      <a:pt x="98" y="35"/>
                      <a:pt x="99" y="38"/>
                    </a:cubicBezTo>
                    <a:cubicBezTo>
                      <a:pt x="99" y="38"/>
                      <a:pt x="102" y="35"/>
                      <a:pt x="103" y="35"/>
                    </a:cubicBezTo>
                    <a:cubicBezTo>
                      <a:pt x="104" y="35"/>
                      <a:pt x="106" y="35"/>
                      <a:pt x="106" y="36"/>
                    </a:cubicBezTo>
                    <a:cubicBezTo>
                      <a:pt x="107" y="37"/>
                      <a:pt x="101" y="39"/>
                      <a:pt x="101" y="39"/>
                    </a:cubicBezTo>
                    <a:cubicBezTo>
                      <a:pt x="101" y="39"/>
                      <a:pt x="104" y="38"/>
                      <a:pt x="104" y="38"/>
                    </a:cubicBezTo>
                    <a:cubicBezTo>
                      <a:pt x="105" y="38"/>
                      <a:pt x="107" y="37"/>
                      <a:pt x="108" y="36"/>
                    </a:cubicBezTo>
                    <a:cubicBezTo>
                      <a:pt x="109" y="36"/>
                      <a:pt x="108" y="35"/>
                      <a:pt x="109" y="34"/>
                    </a:cubicBezTo>
                    <a:cubicBezTo>
                      <a:pt x="110" y="34"/>
                      <a:pt x="112" y="36"/>
                      <a:pt x="112" y="37"/>
                    </a:cubicBezTo>
                    <a:cubicBezTo>
                      <a:pt x="116" y="40"/>
                      <a:pt x="112" y="39"/>
                      <a:pt x="109" y="40"/>
                    </a:cubicBezTo>
                    <a:cubicBezTo>
                      <a:pt x="109" y="40"/>
                      <a:pt x="102" y="42"/>
                      <a:pt x="102" y="41"/>
                    </a:cubicBezTo>
                    <a:cubicBezTo>
                      <a:pt x="102" y="42"/>
                      <a:pt x="118" y="42"/>
                      <a:pt x="117" y="44"/>
                    </a:cubicBezTo>
                    <a:cubicBezTo>
                      <a:pt x="116" y="45"/>
                      <a:pt x="111" y="45"/>
                      <a:pt x="110" y="44"/>
                    </a:cubicBezTo>
                    <a:cubicBezTo>
                      <a:pt x="110" y="44"/>
                      <a:pt x="106" y="45"/>
                      <a:pt x="106" y="45"/>
                    </a:cubicBezTo>
                    <a:cubicBezTo>
                      <a:pt x="107" y="46"/>
                      <a:pt x="110" y="45"/>
                      <a:pt x="110" y="46"/>
                    </a:cubicBezTo>
                    <a:cubicBezTo>
                      <a:pt x="111" y="46"/>
                      <a:pt x="107" y="47"/>
                      <a:pt x="107" y="48"/>
                    </a:cubicBezTo>
                    <a:cubicBezTo>
                      <a:pt x="107" y="50"/>
                      <a:pt x="111" y="51"/>
                      <a:pt x="112" y="51"/>
                    </a:cubicBezTo>
                    <a:cubicBezTo>
                      <a:pt x="114" y="52"/>
                      <a:pt x="117" y="52"/>
                      <a:pt x="118" y="54"/>
                    </a:cubicBezTo>
                    <a:cubicBezTo>
                      <a:pt x="119" y="55"/>
                      <a:pt x="119" y="56"/>
                      <a:pt x="120" y="56"/>
                    </a:cubicBezTo>
                    <a:cubicBezTo>
                      <a:pt x="120" y="56"/>
                      <a:pt x="122" y="55"/>
                      <a:pt x="122" y="55"/>
                    </a:cubicBezTo>
                    <a:cubicBezTo>
                      <a:pt x="122" y="55"/>
                      <a:pt x="122" y="57"/>
                      <a:pt x="123" y="57"/>
                    </a:cubicBezTo>
                    <a:cubicBezTo>
                      <a:pt x="123" y="57"/>
                      <a:pt x="123" y="55"/>
                      <a:pt x="124" y="55"/>
                    </a:cubicBezTo>
                    <a:cubicBezTo>
                      <a:pt x="124" y="55"/>
                      <a:pt x="124" y="57"/>
                      <a:pt x="124" y="57"/>
                    </a:cubicBezTo>
                    <a:cubicBezTo>
                      <a:pt x="124" y="58"/>
                      <a:pt x="126" y="57"/>
                      <a:pt x="127" y="57"/>
                    </a:cubicBezTo>
                    <a:cubicBezTo>
                      <a:pt x="127" y="57"/>
                      <a:pt x="129" y="58"/>
                      <a:pt x="129" y="59"/>
                    </a:cubicBezTo>
                    <a:cubicBezTo>
                      <a:pt x="129" y="60"/>
                      <a:pt x="128" y="59"/>
                      <a:pt x="128" y="60"/>
                    </a:cubicBezTo>
                    <a:cubicBezTo>
                      <a:pt x="129" y="59"/>
                      <a:pt x="138" y="62"/>
                      <a:pt x="138" y="62"/>
                    </a:cubicBezTo>
                    <a:cubicBezTo>
                      <a:pt x="137" y="63"/>
                      <a:pt x="137" y="63"/>
                      <a:pt x="137" y="63"/>
                    </a:cubicBezTo>
                    <a:cubicBezTo>
                      <a:pt x="137" y="64"/>
                      <a:pt x="139" y="63"/>
                      <a:pt x="139" y="63"/>
                    </a:cubicBezTo>
                    <a:cubicBezTo>
                      <a:pt x="140" y="62"/>
                      <a:pt x="140" y="63"/>
                      <a:pt x="141" y="64"/>
                    </a:cubicBezTo>
                    <a:cubicBezTo>
                      <a:pt x="142" y="64"/>
                      <a:pt x="144" y="66"/>
                      <a:pt x="143" y="67"/>
                    </a:cubicBezTo>
                    <a:cubicBezTo>
                      <a:pt x="143" y="67"/>
                      <a:pt x="141" y="67"/>
                      <a:pt x="141" y="67"/>
                    </a:cubicBezTo>
                    <a:cubicBezTo>
                      <a:pt x="141" y="68"/>
                      <a:pt x="143" y="68"/>
                      <a:pt x="142" y="69"/>
                    </a:cubicBezTo>
                    <a:cubicBezTo>
                      <a:pt x="142" y="69"/>
                      <a:pt x="139" y="69"/>
                      <a:pt x="139" y="69"/>
                    </a:cubicBezTo>
                    <a:cubicBezTo>
                      <a:pt x="137" y="70"/>
                      <a:pt x="139" y="70"/>
                      <a:pt x="139" y="71"/>
                    </a:cubicBezTo>
                    <a:cubicBezTo>
                      <a:pt x="140" y="73"/>
                      <a:pt x="136" y="71"/>
                      <a:pt x="135" y="71"/>
                    </a:cubicBezTo>
                    <a:cubicBezTo>
                      <a:pt x="136" y="72"/>
                      <a:pt x="138" y="73"/>
                      <a:pt x="137" y="74"/>
                    </a:cubicBezTo>
                    <a:cubicBezTo>
                      <a:pt x="136" y="74"/>
                      <a:pt x="132" y="74"/>
                      <a:pt x="133" y="73"/>
                    </a:cubicBezTo>
                    <a:cubicBezTo>
                      <a:pt x="132" y="74"/>
                      <a:pt x="135" y="76"/>
                      <a:pt x="134" y="77"/>
                    </a:cubicBezTo>
                    <a:cubicBezTo>
                      <a:pt x="133" y="77"/>
                      <a:pt x="133" y="75"/>
                      <a:pt x="132" y="76"/>
                    </a:cubicBezTo>
                    <a:cubicBezTo>
                      <a:pt x="131" y="77"/>
                      <a:pt x="135" y="82"/>
                      <a:pt x="131" y="79"/>
                    </a:cubicBezTo>
                    <a:cubicBezTo>
                      <a:pt x="131" y="79"/>
                      <a:pt x="128" y="77"/>
                      <a:pt x="128" y="77"/>
                    </a:cubicBezTo>
                    <a:cubicBezTo>
                      <a:pt x="127" y="78"/>
                      <a:pt x="127" y="79"/>
                      <a:pt x="126" y="79"/>
                    </a:cubicBezTo>
                    <a:cubicBezTo>
                      <a:pt x="126" y="78"/>
                      <a:pt x="127" y="77"/>
                      <a:pt x="127" y="76"/>
                    </a:cubicBezTo>
                    <a:cubicBezTo>
                      <a:pt x="127" y="77"/>
                      <a:pt x="125" y="77"/>
                      <a:pt x="125" y="77"/>
                    </a:cubicBezTo>
                    <a:cubicBezTo>
                      <a:pt x="124" y="76"/>
                      <a:pt x="126" y="75"/>
                      <a:pt x="125" y="74"/>
                    </a:cubicBezTo>
                    <a:cubicBezTo>
                      <a:pt x="125" y="74"/>
                      <a:pt x="123" y="75"/>
                      <a:pt x="123" y="75"/>
                    </a:cubicBezTo>
                    <a:cubicBezTo>
                      <a:pt x="122" y="74"/>
                      <a:pt x="123" y="72"/>
                      <a:pt x="123" y="72"/>
                    </a:cubicBezTo>
                    <a:cubicBezTo>
                      <a:pt x="124" y="72"/>
                      <a:pt x="128" y="70"/>
                      <a:pt x="127" y="70"/>
                    </a:cubicBezTo>
                    <a:cubicBezTo>
                      <a:pt x="126" y="69"/>
                      <a:pt x="122" y="73"/>
                      <a:pt x="120" y="72"/>
                    </a:cubicBezTo>
                    <a:cubicBezTo>
                      <a:pt x="120" y="72"/>
                      <a:pt x="123" y="69"/>
                      <a:pt x="122" y="69"/>
                    </a:cubicBezTo>
                    <a:cubicBezTo>
                      <a:pt x="121" y="69"/>
                      <a:pt x="120" y="71"/>
                      <a:pt x="119" y="70"/>
                    </a:cubicBezTo>
                    <a:cubicBezTo>
                      <a:pt x="118" y="69"/>
                      <a:pt x="117" y="69"/>
                      <a:pt x="116" y="68"/>
                    </a:cubicBezTo>
                    <a:cubicBezTo>
                      <a:pt x="115" y="67"/>
                      <a:pt x="114" y="66"/>
                      <a:pt x="113" y="67"/>
                    </a:cubicBezTo>
                    <a:cubicBezTo>
                      <a:pt x="113" y="68"/>
                      <a:pt x="113" y="68"/>
                      <a:pt x="113" y="69"/>
                    </a:cubicBezTo>
                    <a:cubicBezTo>
                      <a:pt x="113" y="69"/>
                      <a:pt x="112" y="69"/>
                      <a:pt x="112" y="69"/>
                    </a:cubicBezTo>
                    <a:cubicBezTo>
                      <a:pt x="112" y="70"/>
                      <a:pt x="116" y="72"/>
                      <a:pt x="112" y="72"/>
                    </a:cubicBezTo>
                    <a:cubicBezTo>
                      <a:pt x="111" y="72"/>
                      <a:pt x="107" y="71"/>
                      <a:pt x="108" y="70"/>
                    </a:cubicBezTo>
                    <a:cubicBezTo>
                      <a:pt x="107" y="72"/>
                      <a:pt x="111" y="74"/>
                      <a:pt x="112" y="75"/>
                    </a:cubicBezTo>
                    <a:cubicBezTo>
                      <a:pt x="114" y="75"/>
                      <a:pt x="114" y="78"/>
                      <a:pt x="115" y="79"/>
                    </a:cubicBezTo>
                    <a:cubicBezTo>
                      <a:pt x="116" y="80"/>
                      <a:pt x="116" y="81"/>
                      <a:pt x="117" y="81"/>
                    </a:cubicBezTo>
                    <a:cubicBezTo>
                      <a:pt x="118" y="81"/>
                      <a:pt x="117" y="80"/>
                      <a:pt x="118" y="80"/>
                    </a:cubicBezTo>
                    <a:cubicBezTo>
                      <a:pt x="118" y="80"/>
                      <a:pt x="119" y="81"/>
                      <a:pt x="119" y="82"/>
                    </a:cubicBezTo>
                    <a:cubicBezTo>
                      <a:pt x="120" y="83"/>
                      <a:pt x="120" y="82"/>
                      <a:pt x="121" y="81"/>
                    </a:cubicBezTo>
                    <a:cubicBezTo>
                      <a:pt x="122" y="81"/>
                      <a:pt x="121" y="85"/>
                      <a:pt x="122" y="84"/>
                    </a:cubicBezTo>
                    <a:cubicBezTo>
                      <a:pt x="123" y="84"/>
                      <a:pt x="122" y="83"/>
                      <a:pt x="123" y="82"/>
                    </a:cubicBezTo>
                    <a:cubicBezTo>
                      <a:pt x="123" y="82"/>
                      <a:pt x="123" y="84"/>
                      <a:pt x="123" y="85"/>
                    </a:cubicBezTo>
                    <a:cubicBezTo>
                      <a:pt x="123" y="86"/>
                      <a:pt x="123" y="86"/>
                      <a:pt x="124" y="87"/>
                    </a:cubicBezTo>
                    <a:cubicBezTo>
                      <a:pt x="125" y="87"/>
                      <a:pt x="126" y="88"/>
                      <a:pt x="126" y="89"/>
                    </a:cubicBezTo>
                    <a:cubicBezTo>
                      <a:pt x="127" y="89"/>
                      <a:pt x="128" y="93"/>
                      <a:pt x="128" y="93"/>
                    </a:cubicBezTo>
                    <a:cubicBezTo>
                      <a:pt x="127" y="92"/>
                      <a:pt x="127" y="91"/>
                      <a:pt x="127" y="91"/>
                    </a:cubicBezTo>
                    <a:cubicBezTo>
                      <a:pt x="126" y="91"/>
                      <a:pt x="127" y="95"/>
                      <a:pt x="127" y="95"/>
                    </a:cubicBezTo>
                    <a:cubicBezTo>
                      <a:pt x="127" y="95"/>
                      <a:pt x="125" y="91"/>
                      <a:pt x="124" y="90"/>
                    </a:cubicBezTo>
                    <a:cubicBezTo>
                      <a:pt x="124" y="90"/>
                      <a:pt x="125" y="94"/>
                      <a:pt x="126" y="95"/>
                    </a:cubicBezTo>
                    <a:cubicBezTo>
                      <a:pt x="126" y="98"/>
                      <a:pt x="124" y="95"/>
                      <a:pt x="124" y="96"/>
                    </a:cubicBezTo>
                    <a:cubicBezTo>
                      <a:pt x="123" y="97"/>
                      <a:pt x="128" y="99"/>
                      <a:pt x="128" y="100"/>
                    </a:cubicBezTo>
                    <a:cubicBezTo>
                      <a:pt x="128" y="101"/>
                      <a:pt x="119" y="95"/>
                      <a:pt x="118" y="95"/>
                    </a:cubicBezTo>
                    <a:cubicBezTo>
                      <a:pt x="118" y="95"/>
                      <a:pt x="118" y="96"/>
                      <a:pt x="118" y="96"/>
                    </a:cubicBezTo>
                    <a:cubicBezTo>
                      <a:pt x="118" y="97"/>
                      <a:pt x="116" y="93"/>
                      <a:pt x="115" y="93"/>
                    </a:cubicBezTo>
                    <a:cubicBezTo>
                      <a:pt x="115" y="93"/>
                      <a:pt x="116" y="95"/>
                      <a:pt x="116" y="95"/>
                    </a:cubicBezTo>
                    <a:cubicBezTo>
                      <a:pt x="115" y="96"/>
                      <a:pt x="113" y="92"/>
                      <a:pt x="112" y="91"/>
                    </a:cubicBezTo>
                    <a:cubicBezTo>
                      <a:pt x="111" y="90"/>
                      <a:pt x="111" y="92"/>
                      <a:pt x="110" y="93"/>
                    </a:cubicBezTo>
                    <a:cubicBezTo>
                      <a:pt x="110" y="94"/>
                      <a:pt x="108" y="90"/>
                      <a:pt x="108" y="90"/>
                    </a:cubicBezTo>
                    <a:cubicBezTo>
                      <a:pt x="108" y="90"/>
                      <a:pt x="105" y="90"/>
                      <a:pt x="105" y="90"/>
                    </a:cubicBezTo>
                    <a:cubicBezTo>
                      <a:pt x="105" y="91"/>
                      <a:pt x="106" y="92"/>
                      <a:pt x="107" y="92"/>
                    </a:cubicBezTo>
                    <a:cubicBezTo>
                      <a:pt x="108" y="93"/>
                      <a:pt x="108" y="93"/>
                      <a:pt x="109" y="94"/>
                    </a:cubicBezTo>
                    <a:cubicBezTo>
                      <a:pt x="110" y="95"/>
                      <a:pt x="112" y="96"/>
                      <a:pt x="114" y="97"/>
                    </a:cubicBezTo>
                    <a:cubicBezTo>
                      <a:pt x="116" y="99"/>
                      <a:pt x="117" y="100"/>
                      <a:pt x="118" y="102"/>
                    </a:cubicBezTo>
                    <a:cubicBezTo>
                      <a:pt x="120" y="105"/>
                      <a:pt x="120" y="105"/>
                      <a:pt x="117" y="104"/>
                    </a:cubicBezTo>
                    <a:cubicBezTo>
                      <a:pt x="113" y="102"/>
                      <a:pt x="106" y="103"/>
                      <a:pt x="103" y="99"/>
                    </a:cubicBezTo>
                    <a:cubicBezTo>
                      <a:pt x="102" y="97"/>
                      <a:pt x="99" y="99"/>
                      <a:pt x="97" y="97"/>
                    </a:cubicBezTo>
                    <a:cubicBezTo>
                      <a:pt x="96" y="96"/>
                      <a:pt x="90" y="94"/>
                      <a:pt x="90" y="93"/>
                    </a:cubicBezTo>
                    <a:cubicBezTo>
                      <a:pt x="90" y="92"/>
                      <a:pt x="93" y="93"/>
                      <a:pt x="93" y="92"/>
                    </a:cubicBezTo>
                    <a:cubicBezTo>
                      <a:pt x="94" y="91"/>
                      <a:pt x="91" y="90"/>
                      <a:pt x="91" y="90"/>
                    </a:cubicBezTo>
                    <a:cubicBezTo>
                      <a:pt x="88" y="89"/>
                      <a:pt x="86" y="87"/>
                      <a:pt x="84" y="86"/>
                    </a:cubicBezTo>
                    <a:cubicBezTo>
                      <a:pt x="83" y="85"/>
                      <a:pt x="84" y="84"/>
                      <a:pt x="82" y="84"/>
                    </a:cubicBezTo>
                    <a:cubicBezTo>
                      <a:pt x="82" y="83"/>
                      <a:pt x="77" y="83"/>
                      <a:pt x="77" y="83"/>
                    </a:cubicBezTo>
                    <a:cubicBezTo>
                      <a:pt x="77" y="84"/>
                      <a:pt x="78" y="82"/>
                      <a:pt x="77" y="83"/>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70" name="Freeform 549"/>
              <p:cNvSpPr>
                <a:spLocks/>
              </p:cNvSpPr>
              <p:nvPr/>
            </p:nvSpPr>
            <p:spPr bwMode="auto">
              <a:xfrm>
                <a:off x="8372164" y="5637283"/>
                <a:ext cx="57323" cy="19114"/>
              </a:xfrm>
              <a:custGeom>
                <a:avLst/>
                <a:gdLst>
                  <a:gd name="T0" fmla="*/ 5 w 6"/>
                  <a:gd name="T1" fmla="*/ 1 h 2"/>
                  <a:gd name="T2" fmla="*/ 1 w 6"/>
                  <a:gd name="T3" fmla="*/ 0 h 2"/>
                  <a:gd name="T4" fmla="*/ 5 w 6"/>
                  <a:gd name="T5" fmla="*/ 1 h 2"/>
                </a:gdLst>
                <a:ahLst/>
                <a:cxnLst>
                  <a:cxn ang="0">
                    <a:pos x="T0" y="T1"/>
                  </a:cxn>
                  <a:cxn ang="0">
                    <a:pos x="T2" y="T3"/>
                  </a:cxn>
                  <a:cxn ang="0">
                    <a:pos x="T4" y="T5"/>
                  </a:cxn>
                </a:cxnLst>
                <a:rect l="0" t="0" r="r" b="b"/>
                <a:pathLst>
                  <a:path w="6" h="2">
                    <a:moveTo>
                      <a:pt x="5" y="1"/>
                    </a:moveTo>
                    <a:cubicBezTo>
                      <a:pt x="5" y="2"/>
                      <a:pt x="0" y="0"/>
                      <a:pt x="1" y="0"/>
                    </a:cubicBezTo>
                    <a:cubicBezTo>
                      <a:pt x="3" y="0"/>
                      <a:pt x="6" y="0"/>
                      <a:pt x="5" y="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71" name="Freeform 550"/>
              <p:cNvSpPr>
                <a:spLocks/>
              </p:cNvSpPr>
              <p:nvPr/>
            </p:nvSpPr>
            <p:spPr bwMode="auto">
              <a:xfrm>
                <a:off x="8203376" y="5226347"/>
                <a:ext cx="76432" cy="19114"/>
              </a:xfrm>
              <a:custGeom>
                <a:avLst/>
                <a:gdLst>
                  <a:gd name="T0" fmla="*/ 7 w 8"/>
                  <a:gd name="T1" fmla="*/ 1 h 2"/>
                  <a:gd name="T2" fmla="*/ 2 w 8"/>
                  <a:gd name="T3" fmla="*/ 2 h 2"/>
                  <a:gd name="T4" fmla="*/ 3 w 8"/>
                  <a:gd name="T5" fmla="*/ 0 h 2"/>
                  <a:gd name="T6" fmla="*/ 7 w 8"/>
                  <a:gd name="T7" fmla="*/ 1 h 2"/>
                  <a:gd name="T8" fmla="*/ 7 w 8"/>
                  <a:gd name="T9" fmla="*/ 1 h 2"/>
                </a:gdLst>
                <a:ahLst/>
                <a:cxnLst>
                  <a:cxn ang="0">
                    <a:pos x="T0" y="T1"/>
                  </a:cxn>
                  <a:cxn ang="0">
                    <a:pos x="T2" y="T3"/>
                  </a:cxn>
                  <a:cxn ang="0">
                    <a:pos x="T4" y="T5"/>
                  </a:cxn>
                  <a:cxn ang="0">
                    <a:pos x="T6" y="T7"/>
                  </a:cxn>
                  <a:cxn ang="0">
                    <a:pos x="T8" y="T9"/>
                  </a:cxn>
                </a:cxnLst>
                <a:rect l="0" t="0" r="r" b="b"/>
                <a:pathLst>
                  <a:path w="8" h="2">
                    <a:moveTo>
                      <a:pt x="7" y="1"/>
                    </a:moveTo>
                    <a:cubicBezTo>
                      <a:pt x="8" y="2"/>
                      <a:pt x="3" y="2"/>
                      <a:pt x="2" y="2"/>
                    </a:cubicBezTo>
                    <a:cubicBezTo>
                      <a:pt x="0" y="1"/>
                      <a:pt x="2" y="0"/>
                      <a:pt x="3" y="0"/>
                    </a:cubicBezTo>
                    <a:cubicBezTo>
                      <a:pt x="5" y="0"/>
                      <a:pt x="7" y="0"/>
                      <a:pt x="7" y="1"/>
                    </a:cubicBezTo>
                    <a:cubicBezTo>
                      <a:pt x="8" y="2"/>
                      <a:pt x="7" y="0"/>
                      <a:pt x="7" y="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72" name="Freeform 551"/>
              <p:cNvSpPr>
                <a:spLocks/>
              </p:cNvSpPr>
              <p:nvPr/>
            </p:nvSpPr>
            <p:spPr bwMode="auto">
              <a:xfrm>
                <a:off x="8091911" y="5207233"/>
                <a:ext cx="111465" cy="92380"/>
              </a:xfrm>
              <a:custGeom>
                <a:avLst/>
                <a:gdLst>
                  <a:gd name="T0" fmla="*/ 10 w 12"/>
                  <a:gd name="T1" fmla="*/ 7 h 10"/>
                  <a:gd name="T2" fmla="*/ 3 w 12"/>
                  <a:gd name="T3" fmla="*/ 9 h 10"/>
                  <a:gd name="T4" fmla="*/ 2 w 12"/>
                  <a:gd name="T5" fmla="*/ 2 h 10"/>
                  <a:gd name="T6" fmla="*/ 9 w 12"/>
                  <a:gd name="T7" fmla="*/ 0 h 10"/>
                  <a:gd name="T8" fmla="*/ 10 w 12"/>
                  <a:gd name="T9" fmla="*/ 7 h 10"/>
                  <a:gd name="T10" fmla="*/ 10 w 12"/>
                  <a:gd name="T11" fmla="*/ 7 h 10"/>
                </a:gdLst>
                <a:ahLst/>
                <a:cxnLst>
                  <a:cxn ang="0">
                    <a:pos x="T0" y="T1"/>
                  </a:cxn>
                  <a:cxn ang="0">
                    <a:pos x="T2" y="T3"/>
                  </a:cxn>
                  <a:cxn ang="0">
                    <a:pos x="T4" y="T5"/>
                  </a:cxn>
                  <a:cxn ang="0">
                    <a:pos x="T6" y="T7"/>
                  </a:cxn>
                  <a:cxn ang="0">
                    <a:pos x="T8" y="T9"/>
                  </a:cxn>
                  <a:cxn ang="0">
                    <a:pos x="T10" y="T11"/>
                  </a:cxn>
                </a:cxnLst>
                <a:rect l="0" t="0" r="r" b="b"/>
                <a:pathLst>
                  <a:path w="12" h="10">
                    <a:moveTo>
                      <a:pt x="10" y="7"/>
                    </a:moveTo>
                    <a:cubicBezTo>
                      <a:pt x="8" y="8"/>
                      <a:pt x="6" y="10"/>
                      <a:pt x="3" y="9"/>
                    </a:cubicBezTo>
                    <a:cubicBezTo>
                      <a:pt x="0" y="7"/>
                      <a:pt x="0" y="4"/>
                      <a:pt x="2" y="2"/>
                    </a:cubicBezTo>
                    <a:cubicBezTo>
                      <a:pt x="3" y="0"/>
                      <a:pt x="7" y="0"/>
                      <a:pt x="9" y="0"/>
                    </a:cubicBezTo>
                    <a:cubicBezTo>
                      <a:pt x="11" y="0"/>
                      <a:pt x="12" y="5"/>
                      <a:pt x="10" y="7"/>
                    </a:cubicBezTo>
                    <a:cubicBezTo>
                      <a:pt x="9" y="8"/>
                      <a:pt x="12" y="6"/>
                      <a:pt x="10" y="7"/>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73" name="Freeform 552"/>
              <p:cNvSpPr>
                <a:spLocks/>
              </p:cNvSpPr>
              <p:nvPr/>
            </p:nvSpPr>
            <p:spPr bwMode="auto">
              <a:xfrm>
                <a:off x="7989999" y="5124408"/>
                <a:ext cx="63695" cy="35042"/>
              </a:xfrm>
              <a:custGeom>
                <a:avLst/>
                <a:gdLst>
                  <a:gd name="T0" fmla="*/ 1 w 7"/>
                  <a:gd name="T1" fmla="*/ 4 h 4"/>
                  <a:gd name="T2" fmla="*/ 5 w 7"/>
                  <a:gd name="T3" fmla="*/ 0 h 4"/>
                  <a:gd name="T4" fmla="*/ 1 w 7"/>
                  <a:gd name="T5" fmla="*/ 4 h 4"/>
                </a:gdLst>
                <a:ahLst/>
                <a:cxnLst>
                  <a:cxn ang="0">
                    <a:pos x="T0" y="T1"/>
                  </a:cxn>
                  <a:cxn ang="0">
                    <a:pos x="T2" y="T3"/>
                  </a:cxn>
                  <a:cxn ang="0">
                    <a:pos x="T4" y="T5"/>
                  </a:cxn>
                </a:cxnLst>
                <a:rect l="0" t="0" r="r" b="b"/>
                <a:pathLst>
                  <a:path w="7" h="4">
                    <a:moveTo>
                      <a:pt x="1" y="4"/>
                    </a:moveTo>
                    <a:cubicBezTo>
                      <a:pt x="0" y="4"/>
                      <a:pt x="4" y="0"/>
                      <a:pt x="5" y="0"/>
                    </a:cubicBezTo>
                    <a:cubicBezTo>
                      <a:pt x="7" y="1"/>
                      <a:pt x="3" y="4"/>
                      <a:pt x="1" y="4"/>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74" name="Freeform 553"/>
              <p:cNvSpPr>
                <a:spLocks/>
              </p:cNvSpPr>
              <p:nvPr/>
            </p:nvSpPr>
            <p:spPr bwMode="auto">
              <a:xfrm>
                <a:off x="8082358" y="5114850"/>
                <a:ext cx="57323" cy="28669"/>
              </a:xfrm>
              <a:custGeom>
                <a:avLst/>
                <a:gdLst>
                  <a:gd name="T0" fmla="*/ 2 w 6"/>
                  <a:gd name="T1" fmla="*/ 3 h 3"/>
                  <a:gd name="T2" fmla="*/ 2 w 6"/>
                  <a:gd name="T3" fmla="*/ 1 h 3"/>
                  <a:gd name="T4" fmla="*/ 2 w 6"/>
                  <a:gd name="T5" fmla="*/ 3 h 3"/>
                </a:gdLst>
                <a:ahLst/>
                <a:cxnLst>
                  <a:cxn ang="0">
                    <a:pos x="T0" y="T1"/>
                  </a:cxn>
                  <a:cxn ang="0">
                    <a:pos x="T2" y="T3"/>
                  </a:cxn>
                  <a:cxn ang="0">
                    <a:pos x="T4" y="T5"/>
                  </a:cxn>
                </a:cxnLst>
                <a:rect l="0" t="0" r="r" b="b"/>
                <a:pathLst>
                  <a:path w="6" h="3">
                    <a:moveTo>
                      <a:pt x="2" y="3"/>
                    </a:moveTo>
                    <a:cubicBezTo>
                      <a:pt x="2" y="3"/>
                      <a:pt x="0" y="1"/>
                      <a:pt x="2" y="1"/>
                    </a:cubicBezTo>
                    <a:cubicBezTo>
                      <a:pt x="3" y="0"/>
                      <a:pt x="6" y="3"/>
                      <a:pt x="2" y="3"/>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75" name="Freeform 554"/>
              <p:cNvSpPr>
                <a:spLocks/>
              </p:cNvSpPr>
              <p:nvPr/>
            </p:nvSpPr>
            <p:spPr bwMode="auto">
              <a:xfrm>
                <a:off x="8028216" y="5095739"/>
                <a:ext cx="44586" cy="19114"/>
              </a:xfrm>
              <a:custGeom>
                <a:avLst/>
                <a:gdLst>
                  <a:gd name="T0" fmla="*/ 0 w 5"/>
                  <a:gd name="T1" fmla="*/ 1 h 2"/>
                  <a:gd name="T2" fmla="*/ 4 w 5"/>
                  <a:gd name="T3" fmla="*/ 0 h 2"/>
                  <a:gd name="T4" fmla="*/ 0 w 5"/>
                  <a:gd name="T5" fmla="*/ 1 h 2"/>
                </a:gdLst>
                <a:ahLst/>
                <a:cxnLst>
                  <a:cxn ang="0">
                    <a:pos x="T0" y="T1"/>
                  </a:cxn>
                  <a:cxn ang="0">
                    <a:pos x="T2" y="T3"/>
                  </a:cxn>
                  <a:cxn ang="0">
                    <a:pos x="T4" y="T5"/>
                  </a:cxn>
                </a:cxnLst>
                <a:rect l="0" t="0" r="r" b="b"/>
                <a:pathLst>
                  <a:path w="5" h="2">
                    <a:moveTo>
                      <a:pt x="0" y="1"/>
                    </a:moveTo>
                    <a:cubicBezTo>
                      <a:pt x="2" y="2"/>
                      <a:pt x="5" y="1"/>
                      <a:pt x="4" y="0"/>
                    </a:cubicBezTo>
                    <a:cubicBezTo>
                      <a:pt x="2" y="0"/>
                      <a:pt x="0" y="1"/>
                      <a:pt x="0" y="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76" name="Freeform 555"/>
              <p:cNvSpPr>
                <a:spLocks/>
              </p:cNvSpPr>
              <p:nvPr/>
            </p:nvSpPr>
            <p:spPr bwMode="auto">
              <a:xfrm>
                <a:off x="7913567" y="4738956"/>
                <a:ext cx="245223" cy="105124"/>
              </a:xfrm>
              <a:custGeom>
                <a:avLst/>
                <a:gdLst>
                  <a:gd name="T0" fmla="*/ 25 w 26"/>
                  <a:gd name="T1" fmla="*/ 9 h 11"/>
                  <a:gd name="T2" fmla="*/ 18 w 26"/>
                  <a:gd name="T3" fmla="*/ 8 h 11"/>
                  <a:gd name="T4" fmla="*/ 10 w 26"/>
                  <a:gd name="T5" fmla="*/ 10 h 11"/>
                  <a:gd name="T6" fmla="*/ 3 w 26"/>
                  <a:gd name="T7" fmla="*/ 6 h 11"/>
                  <a:gd name="T8" fmla="*/ 2 w 26"/>
                  <a:gd name="T9" fmla="*/ 1 h 11"/>
                  <a:gd name="T10" fmla="*/ 8 w 26"/>
                  <a:gd name="T11" fmla="*/ 2 h 11"/>
                  <a:gd name="T12" fmla="*/ 17 w 26"/>
                  <a:gd name="T13" fmla="*/ 2 h 11"/>
                  <a:gd name="T14" fmla="*/ 22 w 26"/>
                  <a:gd name="T15" fmla="*/ 5 h 11"/>
                  <a:gd name="T16" fmla="*/ 25 w 26"/>
                  <a:gd name="T17" fmla="*/ 9 h 11"/>
                  <a:gd name="T18" fmla="*/ 25 w 26"/>
                  <a:gd name="T1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1">
                    <a:moveTo>
                      <a:pt x="25" y="9"/>
                    </a:moveTo>
                    <a:cubicBezTo>
                      <a:pt x="22" y="9"/>
                      <a:pt x="20" y="8"/>
                      <a:pt x="18" y="8"/>
                    </a:cubicBezTo>
                    <a:cubicBezTo>
                      <a:pt x="15" y="8"/>
                      <a:pt x="13" y="10"/>
                      <a:pt x="10" y="10"/>
                    </a:cubicBezTo>
                    <a:cubicBezTo>
                      <a:pt x="7" y="11"/>
                      <a:pt x="6" y="7"/>
                      <a:pt x="3" y="6"/>
                    </a:cubicBezTo>
                    <a:cubicBezTo>
                      <a:pt x="2" y="5"/>
                      <a:pt x="0" y="3"/>
                      <a:pt x="2" y="1"/>
                    </a:cubicBezTo>
                    <a:cubicBezTo>
                      <a:pt x="3" y="0"/>
                      <a:pt x="7" y="2"/>
                      <a:pt x="8" y="2"/>
                    </a:cubicBezTo>
                    <a:cubicBezTo>
                      <a:pt x="11" y="3"/>
                      <a:pt x="14" y="1"/>
                      <a:pt x="17" y="2"/>
                    </a:cubicBezTo>
                    <a:cubicBezTo>
                      <a:pt x="19" y="2"/>
                      <a:pt x="20" y="4"/>
                      <a:pt x="22" y="5"/>
                    </a:cubicBezTo>
                    <a:cubicBezTo>
                      <a:pt x="22" y="6"/>
                      <a:pt x="25" y="9"/>
                      <a:pt x="25" y="9"/>
                    </a:cubicBezTo>
                    <a:cubicBezTo>
                      <a:pt x="23" y="9"/>
                      <a:pt x="26" y="9"/>
                      <a:pt x="25" y="9"/>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77" name="Freeform 556"/>
              <p:cNvSpPr>
                <a:spLocks/>
              </p:cNvSpPr>
              <p:nvPr/>
            </p:nvSpPr>
            <p:spPr bwMode="auto">
              <a:xfrm>
                <a:off x="5709742" y="6433669"/>
                <a:ext cx="270700" cy="178393"/>
              </a:xfrm>
              <a:custGeom>
                <a:avLst/>
                <a:gdLst>
                  <a:gd name="T0" fmla="*/ 27 w 29"/>
                  <a:gd name="T1" fmla="*/ 16 h 19"/>
                  <a:gd name="T2" fmla="*/ 24 w 29"/>
                  <a:gd name="T3" fmla="*/ 12 h 19"/>
                  <a:gd name="T4" fmla="*/ 19 w 29"/>
                  <a:gd name="T5" fmla="*/ 10 h 19"/>
                  <a:gd name="T6" fmla="*/ 14 w 29"/>
                  <a:gd name="T7" fmla="*/ 3 h 19"/>
                  <a:gd name="T8" fmla="*/ 8 w 29"/>
                  <a:gd name="T9" fmla="*/ 2 h 19"/>
                  <a:gd name="T10" fmla="*/ 2 w 29"/>
                  <a:gd name="T11" fmla="*/ 0 h 19"/>
                  <a:gd name="T12" fmla="*/ 3 w 29"/>
                  <a:gd name="T13" fmla="*/ 2 h 19"/>
                  <a:gd name="T14" fmla="*/ 5 w 29"/>
                  <a:gd name="T15" fmla="*/ 3 h 19"/>
                  <a:gd name="T16" fmla="*/ 6 w 29"/>
                  <a:gd name="T17" fmla="*/ 4 h 19"/>
                  <a:gd name="T18" fmla="*/ 4 w 29"/>
                  <a:gd name="T19" fmla="*/ 2 h 19"/>
                  <a:gd name="T20" fmla="*/ 4 w 29"/>
                  <a:gd name="T21" fmla="*/ 4 h 19"/>
                  <a:gd name="T22" fmla="*/ 7 w 29"/>
                  <a:gd name="T23" fmla="*/ 6 h 19"/>
                  <a:gd name="T24" fmla="*/ 12 w 29"/>
                  <a:gd name="T25" fmla="*/ 9 h 19"/>
                  <a:gd name="T26" fmla="*/ 10 w 29"/>
                  <a:gd name="T27" fmla="*/ 10 h 19"/>
                  <a:gd name="T28" fmla="*/ 14 w 29"/>
                  <a:gd name="T29" fmla="*/ 10 h 19"/>
                  <a:gd name="T30" fmla="*/ 14 w 29"/>
                  <a:gd name="T31" fmla="*/ 12 h 19"/>
                  <a:gd name="T32" fmla="*/ 19 w 29"/>
                  <a:gd name="T33" fmla="*/ 12 h 19"/>
                  <a:gd name="T34" fmla="*/ 27 w 29"/>
                  <a:gd name="T35" fmla="*/ 16 h 19"/>
                  <a:gd name="T36" fmla="*/ 27 w 29"/>
                  <a:gd name="T37"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19">
                    <a:moveTo>
                      <a:pt x="27" y="16"/>
                    </a:moveTo>
                    <a:cubicBezTo>
                      <a:pt x="26" y="15"/>
                      <a:pt x="25" y="13"/>
                      <a:pt x="24" y="12"/>
                    </a:cubicBezTo>
                    <a:cubicBezTo>
                      <a:pt x="23" y="10"/>
                      <a:pt x="21" y="10"/>
                      <a:pt x="19" y="10"/>
                    </a:cubicBezTo>
                    <a:cubicBezTo>
                      <a:pt x="17" y="8"/>
                      <a:pt x="17" y="4"/>
                      <a:pt x="14" y="3"/>
                    </a:cubicBezTo>
                    <a:cubicBezTo>
                      <a:pt x="13" y="3"/>
                      <a:pt x="10" y="3"/>
                      <a:pt x="8" y="2"/>
                    </a:cubicBezTo>
                    <a:cubicBezTo>
                      <a:pt x="7" y="1"/>
                      <a:pt x="5" y="0"/>
                      <a:pt x="2" y="0"/>
                    </a:cubicBezTo>
                    <a:cubicBezTo>
                      <a:pt x="0" y="0"/>
                      <a:pt x="1" y="2"/>
                      <a:pt x="3" y="2"/>
                    </a:cubicBezTo>
                    <a:cubicBezTo>
                      <a:pt x="4" y="2"/>
                      <a:pt x="4" y="2"/>
                      <a:pt x="5" y="3"/>
                    </a:cubicBezTo>
                    <a:cubicBezTo>
                      <a:pt x="5" y="3"/>
                      <a:pt x="6" y="4"/>
                      <a:pt x="6" y="4"/>
                    </a:cubicBezTo>
                    <a:cubicBezTo>
                      <a:pt x="5" y="4"/>
                      <a:pt x="4" y="3"/>
                      <a:pt x="4" y="2"/>
                    </a:cubicBezTo>
                    <a:cubicBezTo>
                      <a:pt x="4" y="2"/>
                      <a:pt x="4" y="4"/>
                      <a:pt x="4" y="4"/>
                    </a:cubicBezTo>
                    <a:cubicBezTo>
                      <a:pt x="4" y="6"/>
                      <a:pt x="6" y="6"/>
                      <a:pt x="7" y="6"/>
                    </a:cubicBezTo>
                    <a:cubicBezTo>
                      <a:pt x="7" y="6"/>
                      <a:pt x="12" y="9"/>
                      <a:pt x="12" y="9"/>
                    </a:cubicBezTo>
                    <a:cubicBezTo>
                      <a:pt x="12" y="9"/>
                      <a:pt x="11" y="9"/>
                      <a:pt x="10" y="10"/>
                    </a:cubicBezTo>
                    <a:cubicBezTo>
                      <a:pt x="10" y="10"/>
                      <a:pt x="14" y="10"/>
                      <a:pt x="14" y="10"/>
                    </a:cubicBezTo>
                    <a:cubicBezTo>
                      <a:pt x="16" y="11"/>
                      <a:pt x="14" y="12"/>
                      <a:pt x="14" y="12"/>
                    </a:cubicBezTo>
                    <a:cubicBezTo>
                      <a:pt x="15" y="13"/>
                      <a:pt x="18" y="12"/>
                      <a:pt x="19" y="12"/>
                    </a:cubicBezTo>
                    <a:cubicBezTo>
                      <a:pt x="14" y="13"/>
                      <a:pt x="29" y="19"/>
                      <a:pt x="27" y="16"/>
                    </a:cubicBezTo>
                    <a:cubicBezTo>
                      <a:pt x="26" y="15"/>
                      <a:pt x="28" y="18"/>
                      <a:pt x="27" y="16"/>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78" name="Freeform 557"/>
              <p:cNvSpPr>
                <a:spLocks/>
              </p:cNvSpPr>
              <p:nvPr/>
            </p:nvSpPr>
            <p:spPr bwMode="auto">
              <a:xfrm>
                <a:off x="5496368" y="6226607"/>
                <a:ext cx="121018" cy="130608"/>
              </a:xfrm>
              <a:custGeom>
                <a:avLst/>
                <a:gdLst>
                  <a:gd name="T0" fmla="*/ 11 w 13"/>
                  <a:gd name="T1" fmla="*/ 14 h 14"/>
                  <a:gd name="T2" fmla="*/ 11 w 13"/>
                  <a:gd name="T3" fmla="*/ 14 h 14"/>
                  <a:gd name="T4" fmla="*/ 8 w 13"/>
                  <a:gd name="T5" fmla="*/ 11 h 14"/>
                  <a:gd name="T6" fmla="*/ 7 w 13"/>
                  <a:gd name="T7" fmla="*/ 7 h 14"/>
                  <a:gd name="T8" fmla="*/ 6 w 13"/>
                  <a:gd name="T9" fmla="*/ 5 h 14"/>
                  <a:gd name="T10" fmla="*/ 7 w 13"/>
                  <a:gd name="T11" fmla="*/ 2 h 14"/>
                  <a:gd name="T12" fmla="*/ 4 w 13"/>
                  <a:gd name="T13" fmla="*/ 4 h 14"/>
                  <a:gd name="T14" fmla="*/ 6 w 13"/>
                  <a:gd name="T15" fmla="*/ 1 h 14"/>
                  <a:gd name="T16" fmla="*/ 1 w 13"/>
                  <a:gd name="T17" fmla="*/ 0 h 14"/>
                  <a:gd name="T18" fmla="*/ 3 w 13"/>
                  <a:gd name="T19" fmla="*/ 6 h 14"/>
                  <a:gd name="T20" fmla="*/ 11 w 13"/>
                  <a:gd name="T21" fmla="*/ 14 h 14"/>
                  <a:gd name="T22" fmla="*/ 11 w 13"/>
                  <a:gd name="T2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4">
                    <a:moveTo>
                      <a:pt x="11" y="14"/>
                    </a:moveTo>
                    <a:cubicBezTo>
                      <a:pt x="11" y="14"/>
                      <a:pt x="11" y="14"/>
                      <a:pt x="11" y="14"/>
                    </a:cubicBezTo>
                    <a:cubicBezTo>
                      <a:pt x="11" y="13"/>
                      <a:pt x="9" y="11"/>
                      <a:pt x="8" y="11"/>
                    </a:cubicBezTo>
                    <a:cubicBezTo>
                      <a:pt x="7" y="9"/>
                      <a:pt x="8" y="8"/>
                      <a:pt x="7" y="7"/>
                    </a:cubicBezTo>
                    <a:cubicBezTo>
                      <a:pt x="6" y="6"/>
                      <a:pt x="6" y="6"/>
                      <a:pt x="6" y="5"/>
                    </a:cubicBezTo>
                    <a:cubicBezTo>
                      <a:pt x="5" y="3"/>
                      <a:pt x="6" y="3"/>
                      <a:pt x="7" y="2"/>
                    </a:cubicBezTo>
                    <a:cubicBezTo>
                      <a:pt x="9" y="0"/>
                      <a:pt x="3" y="3"/>
                      <a:pt x="4" y="4"/>
                    </a:cubicBezTo>
                    <a:cubicBezTo>
                      <a:pt x="3" y="3"/>
                      <a:pt x="6" y="1"/>
                      <a:pt x="6" y="1"/>
                    </a:cubicBezTo>
                    <a:cubicBezTo>
                      <a:pt x="5" y="0"/>
                      <a:pt x="1" y="0"/>
                      <a:pt x="1" y="0"/>
                    </a:cubicBezTo>
                    <a:cubicBezTo>
                      <a:pt x="0" y="1"/>
                      <a:pt x="2" y="5"/>
                      <a:pt x="3" y="6"/>
                    </a:cubicBezTo>
                    <a:cubicBezTo>
                      <a:pt x="5" y="8"/>
                      <a:pt x="8" y="13"/>
                      <a:pt x="11" y="14"/>
                    </a:cubicBezTo>
                    <a:cubicBezTo>
                      <a:pt x="13" y="14"/>
                      <a:pt x="8" y="13"/>
                      <a:pt x="11" y="14"/>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79" name="Freeform 558"/>
              <p:cNvSpPr>
                <a:spLocks/>
              </p:cNvSpPr>
              <p:nvPr/>
            </p:nvSpPr>
            <p:spPr bwMode="auto">
              <a:xfrm>
                <a:off x="5505923" y="6076886"/>
                <a:ext cx="38217" cy="38227"/>
              </a:xfrm>
              <a:custGeom>
                <a:avLst/>
                <a:gdLst>
                  <a:gd name="T0" fmla="*/ 3 w 4"/>
                  <a:gd name="T1" fmla="*/ 3 h 4"/>
                  <a:gd name="T2" fmla="*/ 2 w 4"/>
                  <a:gd name="T3" fmla="*/ 1 h 4"/>
                  <a:gd name="T4" fmla="*/ 3 w 4"/>
                  <a:gd name="T5" fmla="*/ 3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2"/>
                      <a:pt x="0" y="2"/>
                      <a:pt x="2" y="1"/>
                    </a:cubicBezTo>
                    <a:cubicBezTo>
                      <a:pt x="3" y="0"/>
                      <a:pt x="4" y="3"/>
                      <a:pt x="3" y="3"/>
                    </a:cubicBezTo>
                    <a:cubicBezTo>
                      <a:pt x="3" y="3"/>
                      <a:pt x="3" y="3"/>
                      <a:pt x="3" y="3"/>
                    </a:cubicBezTo>
                    <a:cubicBezTo>
                      <a:pt x="2" y="2"/>
                      <a:pt x="4" y="4"/>
                      <a:pt x="3" y="3"/>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80" name="Freeform 559"/>
              <p:cNvSpPr>
                <a:spLocks/>
              </p:cNvSpPr>
              <p:nvPr/>
            </p:nvSpPr>
            <p:spPr bwMode="auto">
              <a:xfrm>
                <a:off x="5458150" y="6032291"/>
                <a:ext cx="57323" cy="54153"/>
              </a:xfrm>
              <a:custGeom>
                <a:avLst/>
                <a:gdLst>
                  <a:gd name="T0" fmla="*/ 5 w 6"/>
                  <a:gd name="T1" fmla="*/ 2 h 6"/>
                  <a:gd name="T2" fmla="*/ 0 w 6"/>
                  <a:gd name="T3" fmla="*/ 1 h 6"/>
                  <a:gd name="T4" fmla="*/ 1 w 6"/>
                  <a:gd name="T5" fmla="*/ 3 h 6"/>
                  <a:gd name="T6" fmla="*/ 1 w 6"/>
                  <a:gd name="T7" fmla="*/ 6 h 6"/>
                  <a:gd name="T8" fmla="*/ 5 w 6"/>
                  <a:gd name="T9" fmla="*/ 5 h 6"/>
                  <a:gd name="T10" fmla="*/ 3 w 6"/>
                  <a:gd name="T11" fmla="*/ 3 h 6"/>
                  <a:gd name="T12" fmla="*/ 5 w 6"/>
                  <a:gd name="T13" fmla="*/ 2 h 6"/>
                  <a:gd name="T14" fmla="*/ 5 w 6"/>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5" y="2"/>
                    </a:moveTo>
                    <a:cubicBezTo>
                      <a:pt x="4" y="2"/>
                      <a:pt x="1" y="0"/>
                      <a:pt x="0" y="1"/>
                    </a:cubicBezTo>
                    <a:cubicBezTo>
                      <a:pt x="1" y="0"/>
                      <a:pt x="2" y="4"/>
                      <a:pt x="1" y="3"/>
                    </a:cubicBezTo>
                    <a:cubicBezTo>
                      <a:pt x="1" y="4"/>
                      <a:pt x="1" y="5"/>
                      <a:pt x="1" y="6"/>
                    </a:cubicBezTo>
                    <a:cubicBezTo>
                      <a:pt x="1" y="5"/>
                      <a:pt x="5" y="4"/>
                      <a:pt x="5" y="5"/>
                    </a:cubicBezTo>
                    <a:cubicBezTo>
                      <a:pt x="5" y="4"/>
                      <a:pt x="4" y="4"/>
                      <a:pt x="3" y="3"/>
                    </a:cubicBezTo>
                    <a:cubicBezTo>
                      <a:pt x="4" y="4"/>
                      <a:pt x="6" y="2"/>
                      <a:pt x="5" y="2"/>
                    </a:cubicBezTo>
                    <a:cubicBezTo>
                      <a:pt x="4" y="2"/>
                      <a:pt x="6" y="2"/>
                      <a:pt x="5" y="2"/>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81" name="Freeform 560"/>
              <p:cNvSpPr>
                <a:spLocks/>
              </p:cNvSpPr>
              <p:nvPr/>
            </p:nvSpPr>
            <p:spPr bwMode="auto">
              <a:xfrm>
                <a:off x="5432673" y="6048217"/>
                <a:ext cx="35033" cy="57338"/>
              </a:xfrm>
              <a:custGeom>
                <a:avLst/>
                <a:gdLst>
                  <a:gd name="T0" fmla="*/ 2 w 4"/>
                  <a:gd name="T1" fmla="*/ 0 h 6"/>
                  <a:gd name="T2" fmla="*/ 2 w 4"/>
                  <a:gd name="T3" fmla="*/ 2 h 6"/>
                  <a:gd name="T4" fmla="*/ 2 w 4"/>
                  <a:gd name="T5" fmla="*/ 5 h 6"/>
                  <a:gd name="T6" fmla="*/ 3 w 4"/>
                  <a:gd name="T7" fmla="*/ 3 h 6"/>
                  <a:gd name="T8" fmla="*/ 2 w 4"/>
                  <a:gd name="T9" fmla="*/ 0 h 6"/>
                </a:gdLst>
                <a:ahLst/>
                <a:cxnLst>
                  <a:cxn ang="0">
                    <a:pos x="T0" y="T1"/>
                  </a:cxn>
                  <a:cxn ang="0">
                    <a:pos x="T2" y="T3"/>
                  </a:cxn>
                  <a:cxn ang="0">
                    <a:pos x="T4" y="T5"/>
                  </a:cxn>
                  <a:cxn ang="0">
                    <a:pos x="T6" y="T7"/>
                  </a:cxn>
                  <a:cxn ang="0">
                    <a:pos x="T8" y="T9"/>
                  </a:cxn>
                </a:cxnLst>
                <a:rect l="0" t="0" r="r" b="b"/>
                <a:pathLst>
                  <a:path w="4" h="6">
                    <a:moveTo>
                      <a:pt x="2" y="0"/>
                    </a:moveTo>
                    <a:cubicBezTo>
                      <a:pt x="0" y="0"/>
                      <a:pt x="2" y="1"/>
                      <a:pt x="2" y="2"/>
                    </a:cubicBezTo>
                    <a:cubicBezTo>
                      <a:pt x="2" y="3"/>
                      <a:pt x="1" y="5"/>
                      <a:pt x="2" y="5"/>
                    </a:cubicBezTo>
                    <a:cubicBezTo>
                      <a:pt x="3" y="6"/>
                      <a:pt x="3" y="3"/>
                      <a:pt x="3" y="3"/>
                    </a:cubicBezTo>
                    <a:cubicBezTo>
                      <a:pt x="3" y="2"/>
                      <a:pt x="4" y="0"/>
                      <a:pt x="2" y="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82" name="Freeform 561"/>
              <p:cNvSpPr>
                <a:spLocks/>
              </p:cNvSpPr>
              <p:nvPr/>
            </p:nvSpPr>
            <p:spPr bwMode="auto">
              <a:xfrm>
                <a:off x="5375347" y="5994061"/>
                <a:ext cx="47770" cy="101936"/>
              </a:xfrm>
              <a:custGeom>
                <a:avLst/>
                <a:gdLst>
                  <a:gd name="T0" fmla="*/ 4 w 5"/>
                  <a:gd name="T1" fmla="*/ 10 h 11"/>
                  <a:gd name="T2" fmla="*/ 2 w 5"/>
                  <a:gd name="T3" fmla="*/ 6 h 11"/>
                  <a:gd name="T4" fmla="*/ 1 w 5"/>
                  <a:gd name="T5" fmla="*/ 3 h 11"/>
                  <a:gd name="T6" fmla="*/ 5 w 5"/>
                  <a:gd name="T7" fmla="*/ 5 h 11"/>
                  <a:gd name="T8" fmla="*/ 4 w 5"/>
                  <a:gd name="T9" fmla="*/ 10 h 11"/>
                  <a:gd name="T10" fmla="*/ 4 w 5"/>
                  <a:gd name="T11" fmla="*/ 10 h 11"/>
                </a:gdLst>
                <a:ahLst/>
                <a:cxnLst>
                  <a:cxn ang="0">
                    <a:pos x="T0" y="T1"/>
                  </a:cxn>
                  <a:cxn ang="0">
                    <a:pos x="T2" y="T3"/>
                  </a:cxn>
                  <a:cxn ang="0">
                    <a:pos x="T4" y="T5"/>
                  </a:cxn>
                  <a:cxn ang="0">
                    <a:pos x="T6" y="T7"/>
                  </a:cxn>
                  <a:cxn ang="0">
                    <a:pos x="T8" y="T9"/>
                  </a:cxn>
                  <a:cxn ang="0">
                    <a:pos x="T10" y="T11"/>
                  </a:cxn>
                </a:cxnLst>
                <a:rect l="0" t="0" r="r" b="b"/>
                <a:pathLst>
                  <a:path w="5" h="11">
                    <a:moveTo>
                      <a:pt x="4" y="10"/>
                    </a:moveTo>
                    <a:cubicBezTo>
                      <a:pt x="4" y="9"/>
                      <a:pt x="2" y="6"/>
                      <a:pt x="2" y="6"/>
                    </a:cubicBezTo>
                    <a:cubicBezTo>
                      <a:pt x="4" y="4"/>
                      <a:pt x="0" y="4"/>
                      <a:pt x="1" y="3"/>
                    </a:cubicBezTo>
                    <a:cubicBezTo>
                      <a:pt x="2" y="0"/>
                      <a:pt x="5" y="5"/>
                      <a:pt x="5" y="5"/>
                    </a:cubicBezTo>
                    <a:cubicBezTo>
                      <a:pt x="5" y="6"/>
                      <a:pt x="5" y="11"/>
                      <a:pt x="4" y="10"/>
                    </a:cubicBezTo>
                    <a:cubicBezTo>
                      <a:pt x="4" y="9"/>
                      <a:pt x="5" y="11"/>
                      <a:pt x="4" y="1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83" name="Freeform 562"/>
              <p:cNvSpPr>
                <a:spLocks/>
              </p:cNvSpPr>
              <p:nvPr/>
            </p:nvSpPr>
            <p:spPr bwMode="auto">
              <a:xfrm>
                <a:off x="5337130" y="5955834"/>
                <a:ext cx="66879" cy="66896"/>
              </a:xfrm>
              <a:custGeom>
                <a:avLst/>
                <a:gdLst>
                  <a:gd name="T0" fmla="*/ 4 w 7"/>
                  <a:gd name="T1" fmla="*/ 6 h 7"/>
                  <a:gd name="T2" fmla="*/ 2 w 7"/>
                  <a:gd name="T3" fmla="*/ 3 h 7"/>
                  <a:gd name="T4" fmla="*/ 0 w 7"/>
                  <a:gd name="T5" fmla="*/ 2 h 7"/>
                  <a:gd name="T6" fmla="*/ 5 w 7"/>
                  <a:gd name="T7" fmla="*/ 1 h 7"/>
                  <a:gd name="T8" fmla="*/ 4 w 7"/>
                  <a:gd name="T9" fmla="*/ 3 h 7"/>
                  <a:gd name="T10" fmla="*/ 7 w 7"/>
                  <a:gd name="T11" fmla="*/ 4 h 7"/>
                  <a:gd name="T12" fmla="*/ 5 w 7"/>
                  <a:gd name="T13" fmla="*/ 5 h 7"/>
                  <a:gd name="T14" fmla="*/ 4 w 7"/>
                  <a:gd name="T15" fmla="*/ 6 h 7"/>
                  <a:gd name="T16" fmla="*/ 4 w 7"/>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4" y="6"/>
                    </a:moveTo>
                    <a:cubicBezTo>
                      <a:pt x="2" y="4"/>
                      <a:pt x="1" y="4"/>
                      <a:pt x="2" y="3"/>
                    </a:cubicBezTo>
                    <a:cubicBezTo>
                      <a:pt x="2" y="2"/>
                      <a:pt x="0" y="2"/>
                      <a:pt x="0" y="2"/>
                    </a:cubicBezTo>
                    <a:cubicBezTo>
                      <a:pt x="0" y="1"/>
                      <a:pt x="4" y="0"/>
                      <a:pt x="5" y="1"/>
                    </a:cubicBezTo>
                    <a:cubicBezTo>
                      <a:pt x="5" y="1"/>
                      <a:pt x="3" y="2"/>
                      <a:pt x="4" y="3"/>
                    </a:cubicBezTo>
                    <a:cubicBezTo>
                      <a:pt x="5" y="3"/>
                      <a:pt x="7" y="4"/>
                      <a:pt x="7" y="4"/>
                    </a:cubicBezTo>
                    <a:cubicBezTo>
                      <a:pt x="7" y="5"/>
                      <a:pt x="5" y="5"/>
                      <a:pt x="5" y="5"/>
                    </a:cubicBezTo>
                    <a:cubicBezTo>
                      <a:pt x="4" y="5"/>
                      <a:pt x="5" y="7"/>
                      <a:pt x="4" y="6"/>
                    </a:cubicBezTo>
                    <a:cubicBezTo>
                      <a:pt x="2" y="5"/>
                      <a:pt x="4" y="6"/>
                      <a:pt x="4" y="6"/>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84" name="Freeform 563"/>
              <p:cNvSpPr>
                <a:spLocks/>
              </p:cNvSpPr>
              <p:nvPr/>
            </p:nvSpPr>
            <p:spPr bwMode="auto">
              <a:xfrm>
                <a:off x="5404009" y="5955834"/>
                <a:ext cx="63695" cy="86010"/>
              </a:xfrm>
              <a:custGeom>
                <a:avLst/>
                <a:gdLst>
                  <a:gd name="T0" fmla="*/ 3 w 7"/>
                  <a:gd name="T1" fmla="*/ 8 h 9"/>
                  <a:gd name="T2" fmla="*/ 4 w 7"/>
                  <a:gd name="T3" fmla="*/ 6 h 9"/>
                  <a:gd name="T4" fmla="*/ 2 w 7"/>
                  <a:gd name="T5" fmla="*/ 4 h 9"/>
                  <a:gd name="T6" fmla="*/ 3 w 7"/>
                  <a:gd name="T7" fmla="*/ 1 h 9"/>
                  <a:gd name="T8" fmla="*/ 6 w 7"/>
                  <a:gd name="T9" fmla="*/ 5 h 9"/>
                  <a:gd name="T10" fmla="*/ 3 w 7"/>
                  <a:gd name="T11" fmla="*/ 8 h 9"/>
                  <a:gd name="T12" fmla="*/ 3 w 7"/>
                  <a:gd name="T13" fmla="*/ 8 h 9"/>
                  <a:gd name="T14" fmla="*/ 3 w 7"/>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3" y="8"/>
                    </a:moveTo>
                    <a:cubicBezTo>
                      <a:pt x="4" y="7"/>
                      <a:pt x="5" y="7"/>
                      <a:pt x="4" y="6"/>
                    </a:cubicBezTo>
                    <a:cubicBezTo>
                      <a:pt x="4" y="5"/>
                      <a:pt x="2" y="5"/>
                      <a:pt x="2" y="4"/>
                    </a:cubicBezTo>
                    <a:cubicBezTo>
                      <a:pt x="3" y="3"/>
                      <a:pt x="0" y="0"/>
                      <a:pt x="3" y="1"/>
                    </a:cubicBezTo>
                    <a:cubicBezTo>
                      <a:pt x="6" y="2"/>
                      <a:pt x="6" y="3"/>
                      <a:pt x="6" y="5"/>
                    </a:cubicBezTo>
                    <a:cubicBezTo>
                      <a:pt x="7" y="7"/>
                      <a:pt x="3" y="8"/>
                      <a:pt x="3" y="8"/>
                    </a:cubicBezTo>
                    <a:cubicBezTo>
                      <a:pt x="3" y="8"/>
                      <a:pt x="3" y="8"/>
                      <a:pt x="3" y="8"/>
                    </a:cubicBezTo>
                    <a:cubicBezTo>
                      <a:pt x="4" y="7"/>
                      <a:pt x="2" y="9"/>
                      <a:pt x="3" y="8"/>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85" name="Freeform 564"/>
              <p:cNvSpPr>
                <a:spLocks/>
              </p:cNvSpPr>
              <p:nvPr/>
            </p:nvSpPr>
            <p:spPr bwMode="auto">
              <a:xfrm>
                <a:off x="5384900" y="5974948"/>
                <a:ext cx="28662" cy="9556"/>
              </a:xfrm>
              <a:custGeom>
                <a:avLst/>
                <a:gdLst>
                  <a:gd name="T0" fmla="*/ 2 w 3"/>
                  <a:gd name="T1" fmla="*/ 1 h 1"/>
                  <a:gd name="T2" fmla="*/ 0 w 3"/>
                  <a:gd name="T3" fmla="*/ 0 h 1"/>
                  <a:gd name="T4" fmla="*/ 3 w 3"/>
                  <a:gd name="T5" fmla="*/ 0 h 1"/>
                  <a:gd name="T6" fmla="*/ 2 w 3"/>
                  <a:gd name="T7" fmla="*/ 1 h 1"/>
                </a:gdLst>
                <a:ahLst/>
                <a:cxnLst>
                  <a:cxn ang="0">
                    <a:pos x="T0" y="T1"/>
                  </a:cxn>
                  <a:cxn ang="0">
                    <a:pos x="T2" y="T3"/>
                  </a:cxn>
                  <a:cxn ang="0">
                    <a:pos x="T4" y="T5"/>
                  </a:cxn>
                  <a:cxn ang="0">
                    <a:pos x="T6" y="T7"/>
                  </a:cxn>
                </a:cxnLst>
                <a:rect l="0" t="0" r="r" b="b"/>
                <a:pathLst>
                  <a:path w="3" h="1">
                    <a:moveTo>
                      <a:pt x="2" y="1"/>
                    </a:moveTo>
                    <a:cubicBezTo>
                      <a:pt x="1" y="1"/>
                      <a:pt x="0" y="1"/>
                      <a:pt x="0" y="0"/>
                    </a:cubicBezTo>
                    <a:cubicBezTo>
                      <a:pt x="0" y="0"/>
                      <a:pt x="2" y="0"/>
                      <a:pt x="3" y="0"/>
                    </a:cubicBezTo>
                    <a:cubicBezTo>
                      <a:pt x="3" y="0"/>
                      <a:pt x="2" y="1"/>
                      <a:pt x="2" y="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86" name="Freeform 565"/>
              <p:cNvSpPr>
                <a:spLocks/>
              </p:cNvSpPr>
              <p:nvPr/>
            </p:nvSpPr>
            <p:spPr bwMode="auto">
              <a:xfrm>
                <a:off x="4486812" y="5984506"/>
                <a:ext cx="124202" cy="63711"/>
              </a:xfrm>
              <a:custGeom>
                <a:avLst/>
                <a:gdLst>
                  <a:gd name="T0" fmla="*/ 10 w 13"/>
                  <a:gd name="T1" fmla="*/ 1 h 7"/>
                  <a:gd name="T2" fmla="*/ 7 w 13"/>
                  <a:gd name="T3" fmla="*/ 1 h 7"/>
                  <a:gd name="T4" fmla="*/ 5 w 13"/>
                  <a:gd name="T5" fmla="*/ 1 h 7"/>
                  <a:gd name="T6" fmla="*/ 5 w 13"/>
                  <a:gd name="T7" fmla="*/ 4 h 7"/>
                  <a:gd name="T8" fmla="*/ 1 w 13"/>
                  <a:gd name="T9" fmla="*/ 3 h 7"/>
                  <a:gd name="T10" fmla="*/ 1 w 13"/>
                  <a:gd name="T11" fmla="*/ 6 h 7"/>
                  <a:gd name="T12" fmla="*/ 11 w 13"/>
                  <a:gd name="T13" fmla="*/ 4 h 7"/>
                  <a:gd name="T14" fmla="*/ 9 w 13"/>
                  <a:gd name="T15" fmla="*/ 3 h 7"/>
                  <a:gd name="T16" fmla="*/ 12 w 13"/>
                  <a:gd name="T17" fmla="*/ 3 h 7"/>
                  <a:gd name="T18" fmla="*/ 10 w 13"/>
                  <a:gd name="T19" fmla="*/ 1 h 7"/>
                  <a:gd name="T20" fmla="*/ 10 w 13"/>
                  <a:gd name="T21"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7">
                    <a:moveTo>
                      <a:pt x="10" y="1"/>
                    </a:moveTo>
                    <a:cubicBezTo>
                      <a:pt x="9" y="1"/>
                      <a:pt x="8" y="1"/>
                      <a:pt x="7" y="1"/>
                    </a:cubicBezTo>
                    <a:cubicBezTo>
                      <a:pt x="6" y="1"/>
                      <a:pt x="6" y="1"/>
                      <a:pt x="5" y="1"/>
                    </a:cubicBezTo>
                    <a:cubicBezTo>
                      <a:pt x="3" y="2"/>
                      <a:pt x="4" y="4"/>
                      <a:pt x="5" y="4"/>
                    </a:cubicBezTo>
                    <a:cubicBezTo>
                      <a:pt x="4" y="4"/>
                      <a:pt x="2" y="1"/>
                      <a:pt x="1" y="3"/>
                    </a:cubicBezTo>
                    <a:cubicBezTo>
                      <a:pt x="0" y="4"/>
                      <a:pt x="0" y="5"/>
                      <a:pt x="1" y="6"/>
                    </a:cubicBezTo>
                    <a:cubicBezTo>
                      <a:pt x="2" y="7"/>
                      <a:pt x="10" y="5"/>
                      <a:pt x="11" y="4"/>
                    </a:cubicBezTo>
                    <a:cubicBezTo>
                      <a:pt x="11" y="4"/>
                      <a:pt x="10" y="3"/>
                      <a:pt x="9" y="3"/>
                    </a:cubicBezTo>
                    <a:cubicBezTo>
                      <a:pt x="10" y="3"/>
                      <a:pt x="12" y="3"/>
                      <a:pt x="12" y="3"/>
                    </a:cubicBezTo>
                    <a:cubicBezTo>
                      <a:pt x="13" y="2"/>
                      <a:pt x="11" y="0"/>
                      <a:pt x="10" y="1"/>
                    </a:cubicBezTo>
                    <a:cubicBezTo>
                      <a:pt x="9" y="1"/>
                      <a:pt x="11" y="0"/>
                      <a:pt x="10" y="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87" name="Freeform 566"/>
              <p:cNvSpPr>
                <a:spLocks/>
              </p:cNvSpPr>
              <p:nvPr/>
            </p:nvSpPr>
            <p:spPr bwMode="auto">
              <a:xfrm>
                <a:off x="4534582" y="5927165"/>
                <a:ext cx="76432" cy="66896"/>
              </a:xfrm>
              <a:custGeom>
                <a:avLst/>
                <a:gdLst>
                  <a:gd name="T0" fmla="*/ 2 w 8"/>
                  <a:gd name="T1" fmla="*/ 6 h 7"/>
                  <a:gd name="T2" fmla="*/ 5 w 8"/>
                  <a:gd name="T3" fmla="*/ 4 h 7"/>
                  <a:gd name="T4" fmla="*/ 8 w 8"/>
                  <a:gd name="T5" fmla="*/ 4 h 7"/>
                  <a:gd name="T6" fmla="*/ 5 w 8"/>
                  <a:gd name="T7" fmla="*/ 2 h 7"/>
                  <a:gd name="T8" fmla="*/ 2 w 8"/>
                  <a:gd name="T9" fmla="*/ 6 h 7"/>
                  <a:gd name="T10" fmla="*/ 2 w 8"/>
                  <a:gd name="T11" fmla="*/ 6 h 7"/>
                  <a:gd name="T12" fmla="*/ 2 w 8"/>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6"/>
                    </a:moveTo>
                    <a:cubicBezTo>
                      <a:pt x="3" y="5"/>
                      <a:pt x="4" y="5"/>
                      <a:pt x="5" y="4"/>
                    </a:cubicBezTo>
                    <a:cubicBezTo>
                      <a:pt x="6" y="4"/>
                      <a:pt x="8" y="4"/>
                      <a:pt x="8" y="4"/>
                    </a:cubicBezTo>
                    <a:cubicBezTo>
                      <a:pt x="8" y="4"/>
                      <a:pt x="7" y="0"/>
                      <a:pt x="5" y="2"/>
                    </a:cubicBezTo>
                    <a:cubicBezTo>
                      <a:pt x="5" y="2"/>
                      <a:pt x="1" y="5"/>
                      <a:pt x="2" y="6"/>
                    </a:cubicBezTo>
                    <a:cubicBezTo>
                      <a:pt x="2" y="6"/>
                      <a:pt x="2" y="6"/>
                      <a:pt x="2" y="6"/>
                    </a:cubicBezTo>
                    <a:cubicBezTo>
                      <a:pt x="4" y="5"/>
                      <a:pt x="0" y="7"/>
                      <a:pt x="2" y="6"/>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88" name="Freeform 567"/>
              <p:cNvSpPr>
                <a:spLocks/>
              </p:cNvSpPr>
              <p:nvPr/>
            </p:nvSpPr>
            <p:spPr bwMode="auto">
              <a:xfrm>
                <a:off x="4002734" y="6182007"/>
                <a:ext cx="92356" cy="35042"/>
              </a:xfrm>
              <a:custGeom>
                <a:avLst/>
                <a:gdLst>
                  <a:gd name="T0" fmla="*/ 9 w 10"/>
                  <a:gd name="T1" fmla="*/ 2 h 4"/>
                  <a:gd name="T2" fmla="*/ 9 w 10"/>
                  <a:gd name="T3" fmla="*/ 1 h 4"/>
                  <a:gd name="T4" fmla="*/ 6 w 10"/>
                  <a:gd name="T5" fmla="*/ 0 h 4"/>
                  <a:gd name="T6" fmla="*/ 2 w 10"/>
                  <a:gd name="T7" fmla="*/ 2 h 4"/>
                  <a:gd name="T8" fmla="*/ 3 w 10"/>
                  <a:gd name="T9" fmla="*/ 4 h 4"/>
                  <a:gd name="T10" fmla="*/ 9 w 10"/>
                  <a:gd name="T11" fmla="*/ 2 h 4"/>
                  <a:gd name="T12" fmla="*/ 9 w 10"/>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9" y="2"/>
                    </a:moveTo>
                    <a:cubicBezTo>
                      <a:pt x="10" y="2"/>
                      <a:pt x="8" y="1"/>
                      <a:pt x="9" y="1"/>
                    </a:cubicBezTo>
                    <a:cubicBezTo>
                      <a:pt x="8" y="0"/>
                      <a:pt x="7" y="0"/>
                      <a:pt x="6" y="0"/>
                    </a:cubicBezTo>
                    <a:cubicBezTo>
                      <a:pt x="5" y="1"/>
                      <a:pt x="3" y="1"/>
                      <a:pt x="2" y="2"/>
                    </a:cubicBezTo>
                    <a:cubicBezTo>
                      <a:pt x="0" y="3"/>
                      <a:pt x="2" y="4"/>
                      <a:pt x="3" y="4"/>
                    </a:cubicBezTo>
                    <a:cubicBezTo>
                      <a:pt x="5" y="4"/>
                      <a:pt x="7" y="1"/>
                      <a:pt x="9" y="2"/>
                    </a:cubicBezTo>
                    <a:cubicBezTo>
                      <a:pt x="10" y="2"/>
                      <a:pt x="7" y="1"/>
                      <a:pt x="9" y="2"/>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89" name="Freeform 568"/>
              <p:cNvSpPr>
                <a:spLocks/>
              </p:cNvSpPr>
              <p:nvPr/>
            </p:nvSpPr>
            <p:spPr bwMode="auto">
              <a:xfrm>
                <a:off x="3891269" y="6236163"/>
                <a:ext cx="54139" cy="47785"/>
              </a:xfrm>
              <a:custGeom>
                <a:avLst/>
                <a:gdLst>
                  <a:gd name="T0" fmla="*/ 6 w 6"/>
                  <a:gd name="T1" fmla="*/ 2 h 5"/>
                  <a:gd name="T2" fmla="*/ 3 w 6"/>
                  <a:gd name="T3" fmla="*/ 2 h 5"/>
                  <a:gd name="T4" fmla="*/ 3 w 6"/>
                  <a:gd name="T5" fmla="*/ 4 h 5"/>
                  <a:gd name="T6" fmla="*/ 0 w 6"/>
                  <a:gd name="T7" fmla="*/ 5 h 5"/>
                  <a:gd name="T8" fmla="*/ 6 w 6"/>
                  <a:gd name="T9" fmla="*/ 2 h 5"/>
                </a:gdLst>
                <a:ahLst/>
                <a:cxnLst>
                  <a:cxn ang="0">
                    <a:pos x="T0" y="T1"/>
                  </a:cxn>
                  <a:cxn ang="0">
                    <a:pos x="T2" y="T3"/>
                  </a:cxn>
                  <a:cxn ang="0">
                    <a:pos x="T4" y="T5"/>
                  </a:cxn>
                  <a:cxn ang="0">
                    <a:pos x="T6" y="T7"/>
                  </a:cxn>
                  <a:cxn ang="0">
                    <a:pos x="T8" y="T9"/>
                  </a:cxn>
                </a:cxnLst>
                <a:rect l="0" t="0" r="r" b="b"/>
                <a:pathLst>
                  <a:path w="6" h="5">
                    <a:moveTo>
                      <a:pt x="6" y="2"/>
                    </a:moveTo>
                    <a:cubicBezTo>
                      <a:pt x="6" y="0"/>
                      <a:pt x="4" y="1"/>
                      <a:pt x="3" y="2"/>
                    </a:cubicBezTo>
                    <a:cubicBezTo>
                      <a:pt x="3" y="2"/>
                      <a:pt x="3" y="3"/>
                      <a:pt x="3" y="4"/>
                    </a:cubicBezTo>
                    <a:cubicBezTo>
                      <a:pt x="2" y="4"/>
                      <a:pt x="0" y="5"/>
                      <a:pt x="0" y="5"/>
                    </a:cubicBezTo>
                    <a:cubicBezTo>
                      <a:pt x="0" y="5"/>
                      <a:pt x="6" y="5"/>
                      <a:pt x="6" y="2"/>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90" name="Freeform 569"/>
              <p:cNvSpPr>
                <a:spLocks/>
              </p:cNvSpPr>
              <p:nvPr/>
            </p:nvSpPr>
            <p:spPr bwMode="auto">
              <a:xfrm>
                <a:off x="7066431" y="5076623"/>
                <a:ext cx="194268" cy="121050"/>
              </a:xfrm>
              <a:custGeom>
                <a:avLst/>
                <a:gdLst>
                  <a:gd name="T0" fmla="*/ 19 w 21"/>
                  <a:gd name="T1" fmla="*/ 9 h 13"/>
                  <a:gd name="T2" fmla="*/ 18 w 21"/>
                  <a:gd name="T3" fmla="*/ 7 h 13"/>
                  <a:gd name="T4" fmla="*/ 14 w 21"/>
                  <a:gd name="T5" fmla="*/ 4 h 13"/>
                  <a:gd name="T6" fmla="*/ 8 w 21"/>
                  <a:gd name="T7" fmla="*/ 1 h 13"/>
                  <a:gd name="T8" fmla="*/ 5 w 21"/>
                  <a:gd name="T9" fmla="*/ 6 h 13"/>
                  <a:gd name="T10" fmla="*/ 0 w 21"/>
                  <a:gd name="T11" fmla="*/ 8 h 13"/>
                  <a:gd name="T12" fmla="*/ 7 w 21"/>
                  <a:gd name="T13" fmla="*/ 11 h 13"/>
                  <a:gd name="T14" fmla="*/ 15 w 21"/>
                  <a:gd name="T15" fmla="*/ 12 h 13"/>
                  <a:gd name="T16" fmla="*/ 20 w 21"/>
                  <a:gd name="T17" fmla="*/ 9 h 13"/>
                  <a:gd name="T18" fmla="*/ 19 w 21"/>
                  <a:gd name="T19" fmla="*/ 9 h 13"/>
                  <a:gd name="T20" fmla="*/ 19 w 21"/>
                  <a:gd name="T21"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3">
                    <a:moveTo>
                      <a:pt x="19" y="9"/>
                    </a:moveTo>
                    <a:cubicBezTo>
                      <a:pt x="15" y="10"/>
                      <a:pt x="19" y="8"/>
                      <a:pt x="18" y="7"/>
                    </a:cubicBezTo>
                    <a:cubicBezTo>
                      <a:pt x="17" y="7"/>
                      <a:pt x="15" y="4"/>
                      <a:pt x="14" y="4"/>
                    </a:cubicBezTo>
                    <a:cubicBezTo>
                      <a:pt x="12" y="4"/>
                      <a:pt x="10" y="1"/>
                      <a:pt x="8" y="1"/>
                    </a:cubicBezTo>
                    <a:cubicBezTo>
                      <a:pt x="6" y="0"/>
                      <a:pt x="6" y="5"/>
                      <a:pt x="5" y="6"/>
                    </a:cubicBezTo>
                    <a:cubicBezTo>
                      <a:pt x="4" y="6"/>
                      <a:pt x="0" y="6"/>
                      <a:pt x="0" y="8"/>
                    </a:cubicBezTo>
                    <a:cubicBezTo>
                      <a:pt x="1" y="10"/>
                      <a:pt x="6" y="11"/>
                      <a:pt x="7" y="11"/>
                    </a:cubicBezTo>
                    <a:cubicBezTo>
                      <a:pt x="9" y="12"/>
                      <a:pt x="13" y="13"/>
                      <a:pt x="15" y="12"/>
                    </a:cubicBezTo>
                    <a:cubicBezTo>
                      <a:pt x="15" y="12"/>
                      <a:pt x="20" y="10"/>
                      <a:pt x="20" y="9"/>
                    </a:cubicBezTo>
                    <a:cubicBezTo>
                      <a:pt x="20" y="9"/>
                      <a:pt x="19" y="9"/>
                      <a:pt x="19" y="9"/>
                    </a:cubicBezTo>
                    <a:cubicBezTo>
                      <a:pt x="18" y="10"/>
                      <a:pt x="21" y="9"/>
                      <a:pt x="19" y="9"/>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91" name="Freeform 570"/>
              <p:cNvSpPr>
                <a:spLocks/>
              </p:cNvSpPr>
              <p:nvPr/>
            </p:nvSpPr>
            <p:spPr bwMode="auto">
              <a:xfrm>
                <a:off x="6999554" y="5133964"/>
                <a:ext cx="47770" cy="35042"/>
              </a:xfrm>
              <a:custGeom>
                <a:avLst/>
                <a:gdLst>
                  <a:gd name="T0" fmla="*/ 2 w 5"/>
                  <a:gd name="T1" fmla="*/ 4 h 4"/>
                  <a:gd name="T2" fmla="*/ 4 w 5"/>
                  <a:gd name="T3" fmla="*/ 1 h 4"/>
                  <a:gd name="T4" fmla="*/ 2 w 5"/>
                  <a:gd name="T5" fmla="*/ 4 h 4"/>
                  <a:gd name="T6" fmla="*/ 2 w 5"/>
                  <a:gd name="T7" fmla="*/ 4 h 4"/>
                </a:gdLst>
                <a:ahLst/>
                <a:cxnLst>
                  <a:cxn ang="0">
                    <a:pos x="T0" y="T1"/>
                  </a:cxn>
                  <a:cxn ang="0">
                    <a:pos x="T2" y="T3"/>
                  </a:cxn>
                  <a:cxn ang="0">
                    <a:pos x="T4" y="T5"/>
                  </a:cxn>
                  <a:cxn ang="0">
                    <a:pos x="T6" y="T7"/>
                  </a:cxn>
                </a:cxnLst>
                <a:rect l="0" t="0" r="r" b="b"/>
                <a:pathLst>
                  <a:path w="5" h="4">
                    <a:moveTo>
                      <a:pt x="2" y="4"/>
                    </a:moveTo>
                    <a:cubicBezTo>
                      <a:pt x="0" y="4"/>
                      <a:pt x="4" y="0"/>
                      <a:pt x="4" y="1"/>
                    </a:cubicBezTo>
                    <a:cubicBezTo>
                      <a:pt x="5" y="1"/>
                      <a:pt x="3" y="4"/>
                      <a:pt x="2" y="4"/>
                    </a:cubicBezTo>
                    <a:cubicBezTo>
                      <a:pt x="1" y="4"/>
                      <a:pt x="4" y="4"/>
                      <a:pt x="2" y="4"/>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92" name="Freeform 571"/>
              <p:cNvSpPr>
                <a:spLocks/>
              </p:cNvSpPr>
              <p:nvPr/>
            </p:nvSpPr>
            <p:spPr bwMode="auto">
              <a:xfrm>
                <a:off x="6942228" y="5169003"/>
                <a:ext cx="19109" cy="19114"/>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1"/>
                      <a:pt x="1" y="0"/>
                    </a:cubicBezTo>
                    <a:cubicBezTo>
                      <a:pt x="2" y="0"/>
                      <a:pt x="2" y="2"/>
                      <a:pt x="1" y="2"/>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93" name="Freeform 572"/>
              <p:cNvSpPr>
                <a:spLocks/>
              </p:cNvSpPr>
              <p:nvPr/>
            </p:nvSpPr>
            <p:spPr bwMode="auto">
              <a:xfrm>
                <a:off x="6139678" y="4777183"/>
                <a:ext cx="859874" cy="420492"/>
              </a:xfrm>
              <a:custGeom>
                <a:avLst/>
                <a:gdLst>
                  <a:gd name="T0" fmla="*/ 76 w 92"/>
                  <a:gd name="T1" fmla="*/ 41 h 45"/>
                  <a:gd name="T2" fmla="*/ 71 w 92"/>
                  <a:gd name="T3" fmla="*/ 39 h 45"/>
                  <a:gd name="T4" fmla="*/ 61 w 92"/>
                  <a:gd name="T5" fmla="*/ 38 h 45"/>
                  <a:gd name="T6" fmla="*/ 45 w 92"/>
                  <a:gd name="T7" fmla="*/ 43 h 45"/>
                  <a:gd name="T8" fmla="*/ 29 w 92"/>
                  <a:gd name="T9" fmla="*/ 41 h 45"/>
                  <a:gd name="T10" fmla="*/ 21 w 92"/>
                  <a:gd name="T11" fmla="*/ 38 h 45"/>
                  <a:gd name="T12" fmla="*/ 10 w 92"/>
                  <a:gd name="T13" fmla="*/ 31 h 45"/>
                  <a:gd name="T14" fmla="*/ 40 w 92"/>
                  <a:gd name="T15" fmla="*/ 29 h 45"/>
                  <a:gd name="T16" fmla="*/ 9 w 92"/>
                  <a:gd name="T17" fmla="*/ 26 h 45"/>
                  <a:gd name="T18" fmla="*/ 16 w 92"/>
                  <a:gd name="T19" fmla="*/ 19 h 45"/>
                  <a:gd name="T20" fmla="*/ 14 w 92"/>
                  <a:gd name="T21" fmla="*/ 18 h 45"/>
                  <a:gd name="T22" fmla="*/ 7 w 92"/>
                  <a:gd name="T23" fmla="*/ 17 h 45"/>
                  <a:gd name="T24" fmla="*/ 4 w 92"/>
                  <a:gd name="T25" fmla="*/ 11 h 45"/>
                  <a:gd name="T26" fmla="*/ 8 w 92"/>
                  <a:gd name="T27" fmla="*/ 7 h 45"/>
                  <a:gd name="T28" fmla="*/ 24 w 92"/>
                  <a:gd name="T29" fmla="*/ 1 h 45"/>
                  <a:gd name="T30" fmla="*/ 29 w 92"/>
                  <a:gd name="T31" fmla="*/ 7 h 45"/>
                  <a:gd name="T32" fmla="*/ 39 w 92"/>
                  <a:gd name="T33" fmla="*/ 6 h 45"/>
                  <a:gd name="T34" fmla="*/ 43 w 92"/>
                  <a:gd name="T35" fmla="*/ 8 h 45"/>
                  <a:gd name="T36" fmla="*/ 47 w 92"/>
                  <a:gd name="T37" fmla="*/ 9 h 45"/>
                  <a:gd name="T38" fmla="*/ 43 w 92"/>
                  <a:gd name="T39" fmla="*/ 4 h 45"/>
                  <a:gd name="T40" fmla="*/ 54 w 92"/>
                  <a:gd name="T41" fmla="*/ 10 h 45"/>
                  <a:gd name="T42" fmla="*/ 60 w 92"/>
                  <a:gd name="T43" fmla="*/ 14 h 45"/>
                  <a:gd name="T44" fmla="*/ 59 w 92"/>
                  <a:gd name="T45" fmla="*/ 1 h 45"/>
                  <a:gd name="T46" fmla="*/ 69 w 92"/>
                  <a:gd name="T47" fmla="*/ 6 h 45"/>
                  <a:gd name="T48" fmla="*/ 74 w 92"/>
                  <a:gd name="T49" fmla="*/ 19 h 45"/>
                  <a:gd name="T50" fmla="*/ 82 w 92"/>
                  <a:gd name="T51" fmla="*/ 26 h 45"/>
                  <a:gd name="T52" fmla="*/ 92 w 92"/>
                  <a:gd name="T53" fmla="*/ 33 h 45"/>
                  <a:gd name="T54" fmla="*/ 83 w 92"/>
                  <a:gd name="T55" fmla="*/ 35 h 45"/>
                  <a:gd name="T56" fmla="*/ 81 w 92"/>
                  <a:gd name="T57" fmla="*/ 36 h 45"/>
                  <a:gd name="T58" fmla="*/ 85 w 92"/>
                  <a:gd name="T59" fmla="*/ 36 h 45"/>
                  <a:gd name="T60" fmla="*/ 89 w 92"/>
                  <a:gd name="T61" fmla="*/ 39 h 45"/>
                  <a:gd name="T62" fmla="*/ 83 w 92"/>
                  <a:gd name="T63"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45">
                    <a:moveTo>
                      <a:pt x="83" y="41"/>
                    </a:moveTo>
                    <a:cubicBezTo>
                      <a:pt x="81" y="41"/>
                      <a:pt x="79" y="41"/>
                      <a:pt x="76" y="41"/>
                    </a:cubicBezTo>
                    <a:cubicBezTo>
                      <a:pt x="75" y="41"/>
                      <a:pt x="74" y="41"/>
                      <a:pt x="73" y="41"/>
                    </a:cubicBezTo>
                    <a:cubicBezTo>
                      <a:pt x="72" y="41"/>
                      <a:pt x="72" y="40"/>
                      <a:pt x="71" y="39"/>
                    </a:cubicBezTo>
                    <a:cubicBezTo>
                      <a:pt x="70" y="39"/>
                      <a:pt x="66" y="40"/>
                      <a:pt x="65" y="38"/>
                    </a:cubicBezTo>
                    <a:cubicBezTo>
                      <a:pt x="65" y="35"/>
                      <a:pt x="63" y="37"/>
                      <a:pt x="61" y="38"/>
                    </a:cubicBezTo>
                    <a:cubicBezTo>
                      <a:pt x="58" y="40"/>
                      <a:pt x="56" y="39"/>
                      <a:pt x="54" y="40"/>
                    </a:cubicBezTo>
                    <a:cubicBezTo>
                      <a:pt x="51" y="41"/>
                      <a:pt x="48" y="42"/>
                      <a:pt x="45" y="43"/>
                    </a:cubicBezTo>
                    <a:cubicBezTo>
                      <a:pt x="41" y="43"/>
                      <a:pt x="35" y="45"/>
                      <a:pt x="31" y="43"/>
                    </a:cubicBezTo>
                    <a:cubicBezTo>
                      <a:pt x="31" y="43"/>
                      <a:pt x="29" y="42"/>
                      <a:pt x="29" y="41"/>
                    </a:cubicBezTo>
                    <a:cubicBezTo>
                      <a:pt x="29" y="40"/>
                      <a:pt x="29" y="38"/>
                      <a:pt x="27" y="38"/>
                    </a:cubicBezTo>
                    <a:cubicBezTo>
                      <a:pt x="25" y="38"/>
                      <a:pt x="23" y="38"/>
                      <a:pt x="21" y="38"/>
                    </a:cubicBezTo>
                    <a:cubicBezTo>
                      <a:pt x="19" y="38"/>
                      <a:pt x="17" y="38"/>
                      <a:pt x="15" y="36"/>
                    </a:cubicBezTo>
                    <a:cubicBezTo>
                      <a:pt x="14" y="36"/>
                      <a:pt x="9" y="32"/>
                      <a:pt x="10" y="31"/>
                    </a:cubicBezTo>
                    <a:cubicBezTo>
                      <a:pt x="16" y="28"/>
                      <a:pt x="23" y="29"/>
                      <a:pt x="28" y="29"/>
                    </a:cubicBezTo>
                    <a:cubicBezTo>
                      <a:pt x="29" y="29"/>
                      <a:pt x="40" y="29"/>
                      <a:pt x="40" y="29"/>
                    </a:cubicBezTo>
                    <a:cubicBezTo>
                      <a:pt x="40" y="27"/>
                      <a:pt x="26" y="25"/>
                      <a:pt x="25" y="25"/>
                    </a:cubicBezTo>
                    <a:cubicBezTo>
                      <a:pt x="20" y="25"/>
                      <a:pt x="14" y="28"/>
                      <a:pt x="9" y="26"/>
                    </a:cubicBezTo>
                    <a:cubicBezTo>
                      <a:pt x="7" y="25"/>
                      <a:pt x="3" y="23"/>
                      <a:pt x="7" y="21"/>
                    </a:cubicBezTo>
                    <a:cubicBezTo>
                      <a:pt x="10" y="20"/>
                      <a:pt x="13" y="19"/>
                      <a:pt x="16" y="19"/>
                    </a:cubicBezTo>
                    <a:cubicBezTo>
                      <a:pt x="18" y="18"/>
                      <a:pt x="20" y="18"/>
                      <a:pt x="21" y="18"/>
                    </a:cubicBezTo>
                    <a:cubicBezTo>
                      <a:pt x="19" y="19"/>
                      <a:pt x="16" y="18"/>
                      <a:pt x="14" y="18"/>
                    </a:cubicBezTo>
                    <a:cubicBezTo>
                      <a:pt x="13" y="18"/>
                      <a:pt x="7" y="19"/>
                      <a:pt x="6" y="18"/>
                    </a:cubicBezTo>
                    <a:cubicBezTo>
                      <a:pt x="6" y="18"/>
                      <a:pt x="7" y="17"/>
                      <a:pt x="7" y="17"/>
                    </a:cubicBezTo>
                    <a:cubicBezTo>
                      <a:pt x="7" y="16"/>
                      <a:pt x="0" y="17"/>
                      <a:pt x="1" y="15"/>
                    </a:cubicBezTo>
                    <a:cubicBezTo>
                      <a:pt x="2" y="14"/>
                      <a:pt x="3" y="12"/>
                      <a:pt x="4" y="11"/>
                    </a:cubicBezTo>
                    <a:cubicBezTo>
                      <a:pt x="8" y="10"/>
                      <a:pt x="4" y="10"/>
                      <a:pt x="4" y="9"/>
                    </a:cubicBezTo>
                    <a:cubicBezTo>
                      <a:pt x="4" y="9"/>
                      <a:pt x="7" y="7"/>
                      <a:pt x="8" y="7"/>
                    </a:cubicBezTo>
                    <a:cubicBezTo>
                      <a:pt x="10" y="6"/>
                      <a:pt x="11" y="5"/>
                      <a:pt x="13" y="4"/>
                    </a:cubicBezTo>
                    <a:cubicBezTo>
                      <a:pt x="17" y="2"/>
                      <a:pt x="20" y="1"/>
                      <a:pt x="24" y="1"/>
                    </a:cubicBezTo>
                    <a:cubicBezTo>
                      <a:pt x="29" y="1"/>
                      <a:pt x="24" y="7"/>
                      <a:pt x="24" y="7"/>
                    </a:cubicBezTo>
                    <a:cubicBezTo>
                      <a:pt x="26" y="8"/>
                      <a:pt x="28" y="8"/>
                      <a:pt x="29" y="7"/>
                    </a:cubicBezTo>
                    <a:cubicBezTo>
                      <a:pt x="30" y="7"/>
                      <a:pt x="30" y="4"/>
                      <a:pt x="31" y="4"/>
                    </a:cubicBezTo>
                    <a:cubicBezTo>
                      <a:pt x="33" y="4"/>
                      <a:pt x="37" y="4"/>
                      <a:pt x="39" y="6"/>
                    </a:cubicBezTo>
                    <a:cubicBezTo>
                      <a:pt x="42" y="8"/>
                      <a:pt x="35" y="11"/>
                      <a:pt x="40" y="10"/>
                    </a:cubicBezTo>
                    <a:cubicBezTo>
                      <a:pt x="41" y="10"/>
                      <a:pt x="42" y="9"/>
                      <a:pt x="43" y="8"/>
                    </a:cubicBezTo>
                    <a:cubicBezTo>
                      <a:pt x="44" y="8"/>
                      <a:pt x="44" y="8"/>
                      <a:pt x="45" y="8"/>
                    </a:cubicBezTo>
                    <a:cubicBezTo>
                      <a:pt x="46" y="8"/>
                      <a:pt x="46" y="8"/>
                      <a:pt x="47" y="9"/>
                    </a:cubicBezTo>
                    <a:cubicBezTo>
                      <a:pt x="48" y="9"/>
                      <a:pt x="48" y="7"/>
                      <a:pt x="48" y="6"/>
                    </a:cubicBezTo>
                    <a:cubicBezTo>
                      <a:pt x="47" y="6"/>
                      <a:pt x="44" y="4"/>
                      <a:pt x="43" y="4"/>
                    </a:cubicBezTo>
                    <a:cubicBezTo>
                      <a:pt x="45" y="3"/>
                      <a:pt x="49" y="5"/>
                      <a:pt x="50" y="6"/>
                    </a:cubicBezTo>
                    <a:cubicBezTo>
                      <a:pt x="53" y="7"/>
                      <a:pt x="53" y="8"/>
                      <a:pt x="54" y="10"/>
                    </a:cubicBezTo>
                    <a:cubicBezTo>
                      <a:pt x="54" y="11"/>
                      <a:pt x="54" y="16"/>
                      <a:pt x="56" y="16"/>
                    </a:cubicBezTo>
                    <a:cubicBezTo>
                      <a:pt x="57" y="16"/>
                      <a:pt x="61" y="16"/>
                      <a:pt x="60" y="14"/>
                    </a:cubicBezTo>
                    <a:cubicBezTo>
                      <a:pt x="59" y="10"/>
                      <a:pt x="57" y="7"/>
                      <a:pt x="56" y="3"/>
                    </a:cubicBezTo>
                    <a:cubicBezTo>
                      <a:pt x="55" y="0"/>
                      <a:pt x="58" y="1"/>
                      <a:pt x="59" y="1"/>
                    </a:cubicBezTo>
                    <a:cubicBezTo>
                      <a:pt x="62" y="2"/>
                      <a:pt x="62" y="0"/>
                      <a:pt x="64" y="1"/>
                    </a:cubicBezTo>
                    <a:cubicBezTo>
                      <a:pt x="66" y="3"/>
                      <a:pt x="69" y="4"/>
                      <a:pt x="69" y="6"/>
                    </a:cubicBezTo>
                    <a:cubicBezTo>
                      <a:pt x="70" y="9"/>
                      <a:pt x="71" y="11"/>
                      <a:pt x="73" y="13"/>
                    </a:cubicBezTo>
                    <a:cubicBezTo>
                      <a:pt x="74" y="16"/>
                      <a:pt x="75" y="17"/>
                      <a:pt x="74" y="19"/>
                    </a:cubicBezTo>
                    <a:cubicBezTo>
                      <a:pt x="73" y="22"/>
                      <a:pt x="76" y="25"/>
                      <a:pt x="78" y="26"/>
                    </a:cubicBezTo>
                    <a:cubicBezTo>
                      <a:pt x="79" y="26"/>
                      <a:pt x="81" y="26"/>
                      <a:pt x="82" y="26"/>
                    </a:cubicBezTo>
                    <a:cubicBezTo>
                      <a:pt x="83" y="27"/>
                      <a:pt x="84" y="28"/>
                      <a:pt x="85" y="28"/>
                    </a:cubicBezTo>
                    <a:cubicBezTo>
                      <a:pt x="88" y="29"/>
                      <a:pt x="92" y="29"/>
                      <a:pt x="92" y="33"/>
                    </a:cubicBezTo>
                    <a:cubicBezTo>
                      <a:pt x="92" y="35"/>
                      <a:pt x="83" y="32"/>
                      <a:pt x="83" y="32"/>
                    </a:cubicBezTo>
                    <a:cubicBezTo>
                      <a:pt x="83" y="33"/>
                      <a:pt x="83" y="34"/>
                      <a:pt x="83" y="35"/>
                    </a:cubicBezTo>
                    <a:cubicBezTo>
                      <a:pt x="83" y="35"/>
                      <a:pt x="80" y="35"/>
                      <a:pt x="80" y="35"/>
                    </a:cubicBezTo>
                    <a:cubicBezTo>
                      <a:pt x="81" y="35"/>
                      <a:pt x="81" y="36"/>
                      <a:pt x="81" y="36"/>
                    </a:cubicBezTo>
                    <a:cubicBezTo>
                      <a:pt x="81" y="37"/>
                      <a:pt x="81" y="38"/>
                      <a:pt x="81" y="38"/>
                    </a:cubicBezTo>
                    <a:cubicBezTo>
                      <a:pt x="81" y="38"/>
                      <a:pt x="85" y="36"/>
                      <a:pt x="85" y="36"/>
                    </a:cubicBezTo>
                    <a:cubicBezTo>
                      <a:pt x="87" y="36"/>
                      <a:pt x="86" y="37"/>
                      <a:pt x="86" y="38"/>
                    </a:cubicBezTo>
                    <a:cubicBezTo>
                      <a:pt x="86" y="38"/>
                      <a:pt x="88" y="38"/>
                      <a:pt x="89" y="39"/>
                    </a:cubicBezTo>
                    <a:cubicBezTo>
                      <a:pt x="89" y="39"/>
                      <a:pt x="83" y="41"/>
                      <a:pt x="83" y="41"/>
                    </a:cubicBezTo>
                    <a:cubicBezTo>
                      <a:pt x="81" y="41"/>
                      <a:pt x="86" y="41"/>
                      <a:pt x="83" y="4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94" name="Freeform 573"/>
              <p:cNvSpPr>
                <a:spLocks/>
              </p:cNvSpPr>
              <p:nvPr/>
            </p:nvSpPr>
            <p:spPr bwMode="auto">
              <a:xfrm>
                <a:off x="6709745" y="4738956"/>
                <a:ext cx="130574" cy="86010"/>
              </a:xfrm>
              <a:custGeom>
                <a:avLst/>
                <a:gdLst>
                  <a:gd name="T0" fmla="*/ 9 w 14"/>
                  <a:gd name="T1" fmla="*/ 8 h 9"/>
                  <a:gd name="T2" fmla="*/ 5 w 14"/>
                  <a:gd name="T3" fmla="*/ 5 h 9"/>
                  <a:gd name="T4" fmla="*/ 0 w 14"/>
                  <a:gd name="T5" fmla="*/ 3 h 9"/>
                  <a:gd name="T6" fmla="*/ 4 w 14"/>
                  <a:gd name="T7" fmla="*/ 0 h 9"/>
                  <a:gd name="T8" fmla="*/ 10 w 14"/>
                  <a:gd name="T9" fmla="*/ 1 h 9"/>
                  <a:gd name="T10" fmla="*/ 12 w 14"/>
                  <a:gd name="T11" fmla="*/ 4 h 9"/>
                  <a:gd name="T12" fmla="*/ 9 w 14"/>
                  <a:gd name="T13" fmla="*/ 8 h 9"/>
                  <a:gd name="T14" fmla="*/ 9 w 14"/>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9" y="8"/>
                    </a:moveTo>
                    <a:cubicBezTo>
                      <a:pt x="7" y="8"/>
                      <a:pt x="6" y="5"/>
                      <a:pt x="5" y="5"/>
                    </a:cubicBezTo>
                    <a:cubicBezTo>
                      <a:pt x="4" y="4"/>
                      <a:pt x="0" y="3"/>
                      <a:pt x="0" y="3"/>
                    </a:cubicBezTo>
                    <a:cubicBezTo>
                      <a:pt x="1" y="2"/>
                      <a:pt x="3" y="1"/>
                      <a:pt x="4" y="0"/>
                    </a:cubicBezTo>
                    <a:cubicBezTo>
                      <a:pt x="6" y="0"/>
                      <a:pt x="8" y="0"/>
                      <a:pt x="10" y="1"/>
                    </a:cubicBezTo>
                    <a:cubicBezTo>
                      <a:pt x="12" y="2"/>
                      <a:pt x="14" y="2"/>
                      <a:pt x="12" y="4"/>
                    </a:cubicBezTo>
                    <a:cubicBezTo>
                      <a:pt x="11" y="5"/>
                      <a:pt x="10" y="9"/>
                      <a:pt x="9" y="8"/>
                    </a:cubicBezTo>
                    <a:cubicBezTo>
                      <a:pt x="8" y="8"/>
                      <a:pt x="9" y="8"/>
                      <a:pt x="9" y="8"/>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95" name="Freeform 574"/>
              <p:cNvSpPr>
                <a:spLocks/>
              </p:cNvSpPr>
              <p:nvPr/>
            </p:nvSpPr>
            <p:spPr bwMode="auto">
              <a:xfrm>
                <a:off x="6916751" y="4700729"/>
                <a:ext cx="296178" cy="273958"/>
              </a:xfrm>
              <a:custGeom>
                <a:avLst/>
                <a:gdLst>
                  <a:gd name="T0" fmla="*/ 18 w 32"/>
                  <a:gd name="T1" fmla="*/ 27 h 29"/>
                  <a:gd name="T2" fmla="*/ 10 w 32"/>
                  <a:gd name="T3" fmla="*/ 19 h 29"/>
                  <a:gd name="T4" fmla="*/ 1 w 32"/>
                  <a:gd name="T5" fmla="*/ 15 h 29"/>
                  <a:gd name="T6" fmla="*/ 0 w 32"/>
                  <a:gd name="T7" fmla="*/ 13 h 29"/>
                  <a:gd name="T8" fmla="*/ 4 w 32"/>
                  <a:gd name="T9" fmla="*/ 12 h 29"/>
                  <a:gd name="T10" fmla="*/ 11 w 32"/>
                  <a:gd name="T11" fmla="*/ 14 h 29"/>
                  <a:gd name="T12" fmla="*/ 11 w 32"/>
                  <a:gd name="T13" fmla="*/ 12 h 29"/>
                  <a:gd name="T14" fmla="*/ 13 w 32"/>
                  <a:gd name="T15" fmla="*/ 11 h 29"/>
                  <a:gd name="T16" fmla="*/ 7 w 32"/>
                  <a:gd name="T17" fmla="*/ 8 h 29"/>
                  <a:gd name="T18" fmla="*/ 7 w 32"/>
                  <a:gd name="T19" fmla="*/ 6 h 29"/>
                  <a:gd name="T20" fmla="*/ 10 w 32"/>
                  <a:gd name="T21" fmla="*/ 7 h 29"/>
                  <a:gd name="T22" fmla="*/ 11 w 32"/>
                  <a:gd name="T23" fmla="*/ 5 h 29"/>
                  <a:gd name="T24" fmla="*/ 8 w 32"/>
                  <a:gd name="T25" fmla="*/ 4 h 29"/>
                  <a:gd name="T26" fmla="*/ 10 w 32"/>
                  <a:gd name="T27" fmla="*/ 3 h 29"/>
                  <a:gd name="T28" fmla="*/ 14 w 32"/>
                  <a:gd name="T29" fmla="*/ 4 h 29"/>
                  <a:gd name="T30" fmla="*/ 13 w 32"/>
                  <a:gd name="T31" fmla="*/ 3 h 29"/>
                  <a:gd name="T32" fmla="*/ 19 w 32"/>
                  <a:gd name="T33" fmla="*/ 5 h 29"/>
                  <a:gd name="T34" fmla="*/ 18 w 32"/>
                  <a:gd name="T35" fmla="*/ 3 h 29"/>
                  <a:gd name="T36" fmla="*/ 19 w 32"/>
                  <a:gd name="T37" fmla="*/ 3 h 29"/>
                  <a:gd name="T38" fmla="*/ 17 w 32"/>
                  <a:gd name="T39" fmla="*/ 2 h 29"/>
                  <a:gd name="T40" fmla="*/ 25 w 32"/>
                  <a:gd name="T41" fmla="*/ 1 h 29"/>
                  <a:gd name="T42" fmla="*/ 23 w 32"/>
                  <a:gd name="T43" fmla="*/ 3 h 29"/>
                  <a:gd name="T44" fmla="*/ 28 w 32"/>
                  <a:gd name="T45" fmla="*/ 4 h 29"/>
                  <a:gd name="T46" fmla="*/ 27 w 32"/>
                  <a:gd name="T47" fmla="*/ 7 h 29"/>
                  <a:gd name="T48" fmla="*/ 26 w 32"/>
                  <a:gd name="T49" fmla="*/ 8 h 29"/>
                  <a:gd name="T50" fmla="*/ 23 w 32"/>
                  <a:gd name="T51" fmla="*/ 10 h 29"/>
                  <a:gd name="T52" fmla="*/ 21 w 32"/>
                  <a:gd name="T53" fmla="*/ 13 h 29"/>
                  <a:gd name="T54" fmla="*/ 24 w 32"/>
                  <a:gd name="T55" fmla="*/ 11 h 29"/>
                  <a:gd name="T56" fmla="*/ 26 w 32"/>
                  <a:gd name="T57" fmla="*/ 13 h 29"/>
                  <a:gd name="T58" fmla="*/ 29 w 32"/>
                  <a:gd name="T59" fmla="*/ 13 h 29"/>
                  <a:gd name="T60" fmla="*/ 28 w 32"/>
                  <a:gd name="T61" fmla="*/ 10 h 29"/>
                  <a:gd name="T62" fmla="*/ 30 w 32"/>
                  <a:gd name="T63" fmla="*/ 11 h 29"/>
                  <a:gd name="T64" fmla="*/ 30 w 32"/>
                  <a:gd name="T65" fmla="*/ 14 h 29"/>
                  <a:gd name="T66" fmla="*/ 31 w 32"/>
                  <a:gd name="T67" fmla="*/ 17 h 29"/>
                  <a:gd name="T68" fmla="*/ 28 w 32"/>
                  <a:gd name="T69" fmla="*/ 23 h 29"/>
                  <a:gd name="T70" fmla="*/ 22 w 32"/>
                  <a:gd name="T71" fmla="*/ 23 h 29"/>
                  <a:gd name="T72" fmla="*/ 21 w 32"/>
                  <a:gd name="T73" fmla="*/ 23 h 29"/>
                  <a:gd name="T74" fmla="*/ 23 w 32"/>
                  <a:gd name="T75" fmla="*/ 26 h 29"/>
                  <a:gd name="T76" fmla="*/ 18 w 32"/>
                  <a:gd name="T77" fmla="*/ 27 h 29"/>
                  <a:gd name="T78" fmla="*/ 18 w 32"/>
                  <a:gd name="T79"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29">
                    <a:moveTo>
                      <a:pt x="18" y="27"/>
                    </a:moveTo>
                    <a:cubicBezTo>
                      <a:pt x="15" y="25"/>
                      <a:pt x="13" y="21"/>
                      <a:pt x="10" y="19"/>
                    </a:cubicBezTo>
                    <a:cubicBezTo>
                      <a:pt x="7" y="18"/>
                      <a:pt x="4" y="16"/>
                      <a:pt x="1" y="15"/>
                    </a:cubicBezTo>
                    <a:cubicBezTo>
                      <a:pt x="0" y="14"/>
                      <a:pt x="0" y="14"/>
                      <a:pt x="0" y="13"/>
                    </a:cubicBezTo>
                    <a:cubicBezTo>
                      <a:pt x="0" y="10"/>
                      <a:pt x="2" y="11"/>
                      <a:pt x="4" y="12"/>
                    </a:cubicBezTo>
                    <a:cubicBezTo>
                      <a:pt x="6" y="13"/>
                      <a:pt x="8" y="15"/>
                      <a:pt x="11" y="14"/>
                    </a:cubicBezTo>
                    <a:cubicBezTo>
                      <a:pt x="12" y="14"/>
                      <a:pt x="11" y="12"/>
                      <a:pt x="11" y="12"/>
                    </a:cubicBezTo>
                    <a:cubicBezTo>
                      <a:pt x="11" y="11"/>
                      <a:pt x="13" y="12"/>
                      <a:pt x="13" y="11"/>
                    </a:cubicBezTo>
                    <a:cubicBezTo>
                      <a:pt x="14" y="10"/>
                      <a:pt x="7" y="8"/>
                      <a:pt x="7" y="8"/>
                    </a:cubicBezTo>
                    <a:cubicBezTo>
                      <a:pt x="5" y="7"/>
                      <a:pt x="6" y="6"/>
                      <a:pt x="7" y="6"/>
                    </a:cubicBezTo>
                    <a:cubicBezTo>
                      <a:pt x="9" y="5"/>
                      <a:pt x="9" y="6"/>
                      <a:pt x="10" y="7"/>
                    </a:cubicBezTo>
                    <a:cubicBezTo>
                      <a:pt x="10" y="7"/>
                      <a:pt x="11" y="5"/>
                      <a:pt x="11" y="5"/>
                    </a:cubicBezTo>
                    <a:cubicBezTo>
                      <a:pt x="12" y="5"/>
                      <a:pt x="8" y="4"/>
                      <a:pt x="8" y="4"/>
                    </a:cubicBezTo>
                    <a:cubicBezTo>
                      <a:pt x="8" y="4"/>
                      <a:pt x="10" y="3"/>
                      <a:pt x="10" y="3"/>
                    </a:cubicBezTo>
                    <a:cubicBezTo>
                      <a:pt x="11" y="3"/>
                      <a:pt x="13" y="4"/>
                      <a:pt x="14" y="4"/>
                    </a:cubicBezTo>
                    <a:cubicBezTo>
                      <a:pt x="14" y="4"/>
                      <a:pt x="13" y="3"/>
                      <a:pt x="13" y="3"/>
                    </a:cubicBezTo>
                    <a:cubicBezTo>
                      <a:pt x="14" y="2"/>
                      <a:pt x="18" y="5"/>
                      <a:pt x="19" y="5"/>
                    </a:cubicBezTo>
                    <a:cubicBezTo>
                      <a:pt x="20" y="4"/>
                      <a:pt x="18" y="4"/>
                      <a:pt x="18" y="3"/>
                    </a:cubicBezTo>
                    <a:cubicBezTo>
                      <a:pt x="18" y="3"/>
                      <a:pt x="19" y="3"/>
                      <a:pt x="19" y="3"/>
                    </a:cubicBezTo>
                    <a:cubicBezTo>
                      <a:pt x="19" y="3"/>
                      <a:pt x="17" y="3"/>
                      <a:pt x="17" y="2"/>
                    </a:cubicBezTo>
                    <a:cubicBezTo>
                      <a:pt x="17" y="2"/>
                      <a:pt x="24" y="0"/>
                      <a:pt x="25" y="1"/>
                    </a:cubicBezTo>
                    <a:cubicBezTo>
                      <a:pt x="26" y="1"/>
                      <a:pt x="23" y="2"/>
                      <a:pt x="23" y="3"/>
                    </a:cubicBezTo>
                    <a:cubicBezTo>
                      <a:pt x="24" y="4"/>
                      <a:pt x="27" y="3"/>
                      <a:pt x="28" y="4"/>
                    </a:cubicBezTo>
                    <a:cubicBezTo>
                      <a:pt x="28" y="5"/>
                      <a:pt x="24" y="7"/>
                      <a:pt x="27" y="7"/>
                    </a:cubicBezTo>
                    <a:cubicBezTo>
                      <a:pt x="28" y="7"/>
                      <a:pt x="27" y="8"/>
                      <a:pt x="26" y="8"/>
                    </a:cubicBezTo>
                    <a:cubicBezTo>
                      <a:pt x="25" y="8"/>
                      <a:pt x="24" y="8"/>
                      <a:pt x="23" y="10"/>
                    </a:cubicBezTo>
                    <a:cubicBezTo>
                      <a:pt x="23" y="10"/>
                      <a:pt x="21" y="13"/>
                      <a:pt x="21" y="13"/>
                    </a:cubicBezTo>
                    <a:cubicBezTo>
                      <a:pt x="22" y="13"/>
                      <a:pt x="23" y="11"/>
                      <a:pt x="24" y="11"/>
                    </a:cubicBezTo>
                    <a:cubicBezTo>
                      <a:pt x="25" y="11"/>
                      <a:pt x="25" y="12"/>
                      <a:pt x="26" y="13"/>
                    </a:cubicBezTo>
                    <a:cubicBezTo>
                      <a:pt x="27" y="13"/>
                      <a:pt x="30" y="17"/>
                      <a:pt x="29" y="13"/>
                    </a:cubicBezTo>
                    <a:cubicBezTo>
                      <a:pt x="29" y="12"/>
                      <a:pt x="27" y="11"/>
                      <a:pt x="28" y="10"/>
                    </a:cubicBezTo>
                    <a:cubicBezTo>
                      <a:pt x="29" y="10"/>
                      <a:pt x="30" y="10"/>
                      <a:pt x="30" y="11"/>
                    </a:cubicBezTo>
                    <a:cubicBezTo>
                      <a:pt x="30" y="12"/>
                      <a:pt x="29" y="13"/>
                      <a:pt x="30" y="14"/>
                    </a:cubicBezTo>
                    <a:cubicBezTo>
                      <a:pt x="31" y="15"/>
                      <a:pt x="32" y="16"/>
                      <a:pt x="31" y="17"/>
                    </a:cubicBezTo>
                    <a:cubicBezTo>
                      <a:pt x="29" y="19"/>
                      <a:pt x="32" y="22"/>
                      <a:pt x="28" y="23"/>
                    </a:cubicBezTo>
                    <a:cubicBezTo>
                      <a:pt x="28" y="23"/>
                      <a:pt x="21" y="25"/>
                      <a:pt x="22" y="23"/>
                    </a:cubicBezTo>
                    <a:cubicBezTo>
                      <a:pt x="22" y="22"/>
                      <a:pt x="21" y="22"/>
                      <a:pt x="21" y="23"/>
                    </a:cubicBezTo>
                    <a:cubicBezTo>
                      <a:pt x="22" y="24"/>
                      <a:pt x="22" y="25"/>
                      <a:pt x="23" y="26"/>
                    </a:cubicBezTo>
                    <a:cubicBezTo>
                      <a:pt x="23" y="28"/>
                      <a:pt x="19" y="27"/>
                      <a:pt x="18" y="27"/>
                    </a:cubicBezTo>
                    <a:cubicBezTo>
                      <a:pt x="17" y="26"/>
                      <a:pt x="22" y="29"/>
                      <a:pt x="18" y="27"/>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96" name="Freeform 575"/>
              <p:cNvSpPr>
                <a:spLocks/>
              </p:cNvSpPr>
              <p:nvPr/>
            </p:nvSpPr>
            <p:spPr bwMode="auto">
              <a:xfrm>
                <a:off x="7232037" y="4700729"/>
                <a:ext cx="261145" cy="207060"/>
              </a:xfrm>
              <a:custGeom>
                <a:avLst/>
                <a:gdLst>
                  <a:gd name="T0" fmla="*/ 7 w 28"/>
                  <a:gd name="T1" fmla="*/ 22 h 22"/>
                  <a:gd name="T2" fmla="*/ 3 w 28"/>
                  <a:gd name="T3" fmla="*/ 19 h 22"/>
                  <a:gd name="T4" fmla="*/ 1 w 28"/>
                  <a:gd name="T5" fmla="*/ 11 h 22"/>
                  <a:gd name="T6" fmla="*/ 1 w 28"/>
                  <a:gd name="T7" fmla="*/ 4 h 22"/>
                  <a:gd name="T8" fmla="*/ 6 w 28"/>
                  <a:gd name="T9" fmla="*/ 4 h 22"/>
                  <a:gd name="T10" fmla="*/ 5 w 28"/>
                  <a:gd name="T11" fmla="*/ 1 h 22"/>
                  <a:gd name="T12" fmla="*/ 16 w 28"/>
                  <a:gd name="T13" fmla="*/ 2 h 22"/>
                  <a:gd name="T14" fmla="*/ 25 w 28"/>
                  <a:gd name="T15" fmla="*/ 3 h 22"/>
                  <a:gd name="T16" fmla="*/ 23 w 28"/>
                  <a:gd name="T17" fmla="*/ 8 h 22"/>
                  <a:gd name="T18" fmla="*/ 19 w 28"/>
                  <a:gd name="T19" fmla="*/ 13 h 22"/>
                  <a:gd name="T20" fmla="*/ 12 w 28"/>
                  <a:gd name="T21" fmla="*/ 13 h 22"/>
                  <a:gd name="T22" fmla="*/ 10 w 28"/>
                  <a:gd name="T23" fmla="*/ 14 h 22"/>
                  <a:gd name="T24" fmla="*/ 11 w 28"/>
                  <a:gd name="T25" fmla="*/ 17 h 22"/>
                  <a:gd name="T26" fmla="*/ 7 w 28"/>
                  <a:gd name="T27" fmla="*/ 22 h 22"/>
                  <a:gd name="T28" fmla="*/ 7 w 28"/>
                  <a:gd name="T2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2">
                    <a:moveTo>
                      <a:pt x="7" y="22"/>
                    </a:moveTo>
                    <a:cubicBezTo>
                      <a:pt x="5" y="21"/>
                      <a:pt x="3" y="21"/>
                      <a:pt x="3" y="19"/>
                    </a:cubicBezTo>
                    <a:cubicBezTo>
                      <a:pt x="3" y="16"/>
                      <a:pt x="0" y="14"/>
                      <a:pt x="1" y="11"/>
                    </a:cubicBezTo>
                    <a:cubicBezTo>
                      <a:pt x="1" y="9"/>
                      <a:pt x="0" y="6"/>
                      <a:pt x="1" y="4"/>
                    </a:cubicBezTo>
                    <a:cubicBezTo>
                      <a:pt x="2" y="4"/>
                      <a:pt x="6" y="5"/>
                      <a:pt x="6" y="4"/>
                    </a:cubicBezTo>
                    <a:cubicBezTo>
                      <a:pt x="6" y="3"/>
                      <a:pt x="0" y="3"/>
                      <a:pt x="5" y="1"/>
                    </a:cubicBezTo>
                    <a:cubicBezTo>
                      <a:pt x="9" y="0"/>
                      <a:pt x="12" y="1"/>
                      <a:pt x="16" y="2"/>
                    </a:cubicBezTo>
                    <a:cubicBezTo>
                      <a:pt x="19" y="2"/>
                      <a:pt x="22" y="2"/>
                      <a:pt x="25" y="3"/>
                    </a:cubicBezTo>
                    <a:cubicBezTo>
                      <a:pt x="28" y="4"/>
                      <a:pt x="25" y="6"/>
                      <a:pt x="23" y="8"/>
                    </a:cubicBezTo>
                    <a:cubicBezTo>
                      <a:pt x="22" y="10"/>
                      <a:pt x="21" y="12"/>
                      <a:pt x="19" y="13"/>
                    </a:cubicBezTo>
                    <a:cubicBezTo>
                      <a:pt x="18" y="15"/>
                      <a:pt x="14" y="13"/>
                      <a:pt x="12" y="13"/>
                    </a:cubicBezTo>
                    <a:cubicBezTo>
                      <a:pt x="12" y="13"/>
                      <a:pt x="9" y="13"/>
                      <a:pt x="10" y="14"/>
                    </a:cubicBezTo>
                    <a:cubicBezTo>
                      <a:pt x="10" y="15"/>
                      <a:pt x="12" y="15"/>
                      <a:pt x="11" y="17"/>
                    </a:cubicBezTo>
                    <a:cubicBezTo>
                      <a:pt x="10" y="17"/>
                      <a:pt x="8" y="22"/>
                      <a:pt x="7" y="22"/>
                    </a:cubicBezTo>
                    <a:cubicBezTo>
                      <a:pt x="5" y="21"/>
                      <a:pt x="8" y="22"/>
                      <a:pt x="7" y="22"/>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97" name="Freeform 576"/>
              <p:cNvSpPr>
                <a:spLocks/>
              </p:cNvSpPr>
              <p:nvPr/>
            </p:nvSpPr>
            <p:spPr bwMode="auto">
              <a:xfrm>
                <a:off x="5833947" y="4675245"/>
                <a:ext cx="503186" cy="308998"/>
              </a:xfrm>
              <a:custGeom>
                <a:avLst/>
                <a:gdLst>
                  <a:gd name="T0" fmla="*/ 52 w 54"/>
                  <a:gd name="T1" fmla="*/ 10 h 33"/>
                  <a:gd name="T2" fmla="*/ 45 w 54"/>
                  <a:gd name="T3" fmla="*/ 4 h 33"/>
                  <a:gd name="T4" fmla="*/ 41 w 54"/>
                  <a:gd name="T5" fmla="*/ 3 h 33"/>
                  <a:gd name="T6" fmla="*/ 35 w 54"/>
                  <a:gd name="T7" fmla="*/ 4 h 33"/>
                  <a:gd name="T8" fmla="*/ 32 w 54"/>
                  <a:gd name="T9" fmla="*/ 3 h 33"/>
                  <a:gd name="T10" fmla="*/ 27 w 54"/>
                  <a:gd name="T11" fmla="*/ 1 h 33"/>
                  <a:gd name="T12" fmla="*/ 20 w 54"/>
                  <a:gd name="T13" fmla="*/ 0 h 33"/>
                  <a:gd name="T14" fmla="*/ 11 w 54"/>
                  <a:gd name="T15" fmla="*/ 1 h 33"/>
                  <a:gd name="T16" fmla="*/ 8 w 54"/>
                  <a:gd name="T17" fmla="*/ 3 h 33"/>
                  <a:gd name="T18" fmla="*/ 7 w 54"/>
                  <a:gd name="T19" fmla="*/ 11 h 33"/>
                  <a:gd name="T20" fmla="*/ 7 w 54"/>
                  <a:gd name="T21" fmla="*/ 15 h 33"/>
                  <a:gd name="T22" fmla="*/ 4 w 54"/>
                  <a:gd name="T23" fmla="*/ 18 h 33"/>
                  <a:gd name="T24" fmla="*/ 0 w 54"/>
                  <a:gd name="T25" fmla="*/ 24 h 33"/>
                  <a:gd name="T26" fmla="*/ 7 w 54"/>
                  <a:gd name="T27" fmla="*/ 26 h 33"/>
                  <a:gd name="T28" fmla="*/ 15 w 54"/>
                  <a:gd name="T29" fmla="*/ 32 h 33"/>
                  <a:gd name="T30" fmla="*/ 19 w 54"/>
                  <a:gd name="T31" fmla="*/ 30 h 33"/>
                  <a:gd name="T32" fmla="*/ 25 w 54"/>
                  <a:gd name="T33" fmla="*/ 29 h 33"/>
                  <a:gd name="T34" fmla="*/ 28 w 54"/>
                  <a:gd name="T35" fmla="*/ 26 h 33"/>
                  <a:gd name="T36" fmla="*/ 31 w 54"/>
                  <a:gd name="T37" fmla="*/ 21 h 33"/>
                  <a:gd name="T38" fmla="*/ 37 w 54"/>
                  <a:gd name="T39" fmla="*/ 17 h 33"/>
                  <a:gd name="T40" fmla="*/ 46 w 54"/>
                  <a:gd name="T41" fmla="*/ 13 h 33"/>
                  <a:gd name="T42" fmla="*/ 52 w 54"/>
                  <a:gd name="T43" fmla="*/ 10 h 33"/>
                  <a:gd name="T44" fmla="*/ 52 w 54"/>
                  <a:gd name="T45" fmla="*/ 1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 h="33">
                    <a:moveTo>
                      <a:pt x="52" y="10"/>
                    </a:moveTo>
                    <a:cubicBezTo>
                      <a:pt x="50" y="8"/>
                      <a:pt x="48" y="6"/>
                      <a:pt x="45" y="4"/>
                    </a:cubicBezTo>
                    <a:cubicBezTo>
                      <a:pt x="44" y="4"/>
                      <a:pt x="42" y="3"/>
                      <a:pt x="41" y="3"/>
                    </a:cubicBezTo>
                    <a:cubicBezTo>
                      <a:pt x="38" y="2"/>
                      <a:pt x="37" y="3"/>
                      <a:pt x="35" y="4"/>
                    </a:cubicBezTo>
                    <a:cubicBezTo>
                      <a:pt x="34" y="4"/>
                      <a:pt x="33" y="3"/>
                      <a:pt x="32" y="3"/>
                    </a:cubicBezTo>
                    <a:cubicBezTo>
                      <a:pt x="31" y="2"/>
                      <a:pt x="29" y="2"/>
                      <a:pt x="27" y="1"/>
                    </a:cubicBezTo>
                    <a:cubicBezTo>
                      <a:pt x="25" y="1"/>
                      <a:pt x="22" y="0"/>
                      <a:pt x="20" y="0"/>
                    </a:cubicBezTo>
                    <a:cubicBezTo>
                      <a:pt x="17" y="0"/>
                      <a:pt x="14" y="1"/>
                      <a:pt x="11" y="1"/>
                    </a:cubicBezTo>
                    <a:cubicBezTo>
                      <a:pt x="9" y="2"/>
                      <a:pt x="6" y="1"/>
                      <a:pt x="8" y="3"/>
                    </a:cubicBezTo>
                    <a:cubicBezTo>
                      <a:pt x="10" y="7"/>
                      <a:pt x="10" y="8"/>
                      <a:pt x="7" y="11"/>
                    </a:cubicBezTo>
                    <a:cubicBezTo>
                      <a:pt x="5" y="13"/>
                      <a:pt x="7" y="14"/>
                      <a:pt x="7" y="15"/>
                    </a:cubicBezTo>
                    <a:cubicBezTo>
                      <a:pt x="6" y="16"/>
                      <a:pt x="4" y="16"/>
                      <a:pt x="4" y="18"/>
                    </a:cubicBezTo>
                    <a:cubicBezTo>
                      <a:pt x="3" y="20"/>
                      <a:pt x="1" y="22"/>
                      <a:pt x="0" y="24"/>
                    </a:cubicBezTo>
                    <a:cubicBezTo>
                      <a:pt x="0" y="25"/>
                      <a:pt x="6" y="26"/>
                      <a:pt x="7" y="26"/>
                    </a:cubicBezTo>
                    <a:cubicBezTo>
                      <a:pt x="10" y="28"/>
                      <a:pt x="12" y="32"/>
                      <a:pt x="15" y="32"/>
                    </a:cubicBezTo>
                    <a:cubicBezTo>
                      <a:pt x="16" y="33"/>
                      <a:pt x="18" y="31"/>
                      <a:pt x="19" y="30"/>
                    </a:cubicBezTo>
                    <a:cubicBezTo>
                      <a:pt x="21" y="29"/>
                      <a:pt x="23" y="30"/>
                      <a:pt x="25" y="29"/>
                    </a:cubicBezTo>
                    <a:cubicBezTo>
                      <a:pt x="27" y="29"/>
                      <a:pt x="27" y="28"/>
                      <a:pt x="28" y="26"/>
                    </a:cubicBezTo>
                    <a:cubicBezTo>
                      <a:pt x="28" y="24"/>
                      <a:pt x="28" y="23"/>
                      <a:pt x="31" y="21"/>
                    </a:cubicBezTo>
                    <a:cubicBezTo>
                      <a:pt x="33" y="20"/>
                      <a:pt x="34" y="18"/>
                      <a:pt x="37" y="17"/>
                    </a:cubicBezTo>
                    <a:cubicBezTo>
                      <a:pt x="40" y="15"/>
                      <a:pt x="43" y="14"/>
                      <a:pt x="46" y="13"/>
                    </a:cubicBezTo>
                    <a:cubicBezTo>
                      <a:pt x="46" y="13"/>
                      <a:pt x="53" y="10"/>
                      <a:pt x="52" y="10"/>
                    </a:cubicBezTo>
                    <a:cubicBezTo>
                      <a:pt x="51" y="9"/>
                      <a:pt x="54" y="11"/>
                      <a:pt x="52" y="1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98" name="Freeform 577"/>
              <p:cNvSpPr>
                <a:spLocks/>
              </p:cNvSpPr>
              <p:nvPr/>
            </p:nvSpPr>
            <p:spPr bwMode="auto">
              <a:xfrm>
                <a:off x="6811655" y="4589235"/>
                <a:ext cx="66879" cy="38227"/>
              </a:xfrm>
              <a:custGeom>
                <a:avLst/>
                <a:gdLst>
                  <a:gd name="T0" fmla="*/ 4 w 7"/>
                  <a:gd name="T1" fmla="*/ 4 h 4"/>
                  <a:gd name="T2" fmla="*/ 1 w 7"/>
                  <a:gd name="T3" fmla="*/ 3 h 4"/>
                  <a:gd name="T4" fmla="*/ 3 w 7"/>
                  <a:gd name="T5" fmla="*/ 0 h 4"/>
                  <a:gd name="T6" fmla="*/ 4 w 7"/>
                  <a:gd name="T7" fmla="*/ 4 h 4"/>
                  <a:gd name="T8" fmla="*/ 4 w 7"/>
                  <a:gd name="T9" fmla="*/ 4 h 4"/>
                </a:gdLst>
                <a:ahLst/>
                <a:cxnLst>
                  <a:cxn ang="0">
                    <a:pos x="T0" y="T1"/>
                  </a:cxn>
                  <a:cxn ang="0">
                    <a:pos x="T2" y="T3"/>
                  </a:cxn>
                  <a:cxn ang="0">
                    <a:pos x="T4" y="T5"/>
                  </a:cxn>
                  <a:cxn ang="0">
                    <a:pos x="T6" y="T7"/>
                  </a:cxn>
                  <a:cxn ang="0">
                    <a:pos x="T8" y="T9"/>
                  </a:cxn>
                </a:cxnLst>
                <a:rect l="0" t="0" r="r" b="b"/>
                <a:pathLst>
                  <a:path w="7" h="4">
                    <a:moveTo>
                      <a:pt x="4" y="4"/>
                    </a:moveTo>
                    <a:cubicBezTo>
                      <a:pt x="3" y="4"/>
                      <a:pt x="1" y="4"/>
                      <a:pt x="1" y="3"/>
                    </a:cubicBezTo>
                    <a:cubicBezTo>
                      <a:pt x="0" y="2"/>
                      <a:pt x="3" y="0"/>
                      <a:pt x="3" y="0"/>
                    </a:cubicBezTo>
                    <a:cubicBezTo>
                      <a:pt x="6" y="0"/>
                      <a:pt x="7" y="4"/>
                      <a:pt x="4" y="4"/>
                    </a:cubicBezTo>
                    <a:cubicBezTo>
                      <a:pt x="1" y="3"/>
                      <a:pt x="6" y="4"/>
                      <a:pt x="4" y="4"/>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199" name="Freeform 578"/>
              <p:cNvSpPr>
                <a:spLocks/>
              </p:cNvSpPr>
              <p:nvPr/>
            </p:nvSpPr>
            <p:spPr bwMode="auto">
              <a:xfrm>
                <a:off x="6235221" y="4420403"/>
                <a:ext cx="560509" cy="264400"/>
              </a:xfrm>
              <a:custGeom>
                <a:avLst/>
                <a:gdLst>
                  <a:gd name="T0" fmla="*/ 50 w 60"/>
                  <a:gd name="T1" fmla="*/ 22 h 28"/>
                  <a:gd name="T2" fmla="*/ 48 w 60"/>
                  <a:gd name="T3" fmla="*/ 21 h 28"/>
                  <a:gd name="T4" fmla="*/ 46 w 60"/>
                  <a:gd name="T5" fmla="*/ 23 h 28"/>
                  <a:gd name="T6" fmla="*/ 43 w 60"/>
                  <a:gd name="T7" fmla="*/ 22 h 28"/>
                  <a:gd name="T8" fmla="*/ 40 w 60"/>
                  <a:gd name="T9" fmla="*/ 23 h 28"/>
                  <a:gd name="T10" fmla="*/ 24 w 60"/>
                  <a:gd name="T11" fmla="*/ 27 h 28"/>
                  <a:gd name="T12" fmla="*/ 19 w 60"/>
                  <a:gd name="T13" fmla="*/ 28 h 28"/>
                  <a:gd name="T14" fmla="*/ 17 w 60"/>
                  <a:gd name="T15" fmla="*/ 24 h 28"/>
                  <a:gd name="T16" fmla="*/ 24 w 60"/>
                  <a:gd name="T17" fmla="*/ 22 h 28"/>
                  <a:gd name="T18" fmla="*/ 29 w 60"/>
                  <a:gd name="T19" fmla="*/ 22 h 28"/>
                  <a:gd name="T20" fmla="*/ 31 w 60"/>
                  <a:gd name="T21" fmla="*/ 20 h 28"/>
                  <a:gd name="T22" fmla="*/ 24 w 60"/>
                  <a:gd name="T23" fmla="*/ 20 h 28"/>
                  <a:gd name="T24" fmla="*/ 19 w 60"/>
                  <a:gd name="T25" fmla="*/ 21 h 28"/>
                  <a:gd name="T26" fmla="*/ 19 w 60"/>
                  <a:gd name="T27" fmla="*/ 19 h 28"/>
                  <a:gd name="T28" fmla="*/ 12 w 60"/>
                  <a:gd name="T29" fmla="*/ 21 h 28"/>
                  <a:gd name="T30" fmla="*/ 11 w 60"/>
                  <a:gd name="T31" fmla="*/ 22 h 28"/>
                  <a:gd name="T32" fmla="*/ 9 w 60"/>
                  <a:gd name="T33" fmla="*/ 23 h 28"/>
                  <a:gd name="T34" fmla="*/ 5 w 60"/>
                  <a:gd name="T35" fmla="*/ 21 h 28"/>
                  <a:gd name="T36" fmla="*/ 0 w 60"/>
                  <a:gd name="T37" fmla="*/ 20 h 28"/>
                  <a:gd name="T38" fmla="*/ 4 w 60"/>
                  <a:gd name="T39" fmla="*/ 18 h 28"/>
                  <a:gd name="T40" fmla="*/ 9 w 60"/>
                  <a:gd name="T41" fmla="*/ 17 h 28"/>
                  <a:gd name="T42" fmla="*/ 11 w 60"/>
                  <a:gd name="T43" fmla="*/ 16 h 28"/>
                  <a:gd name="T44" fmla="*/ 5 w 60"/>
                  <a:gd name="T45" fmla="*/ 16 h 28"/>
                  <a:gd name="T46" fmla="*/ 4 w 60"/>
                  <a:gd name="T47" fmla="*/ 14 h 28"/>
                  <a:gd name="T48" fmla="*/ 12 w 60"/>
                  <a:gd name="T49" fmla="*/ 13 h 28"/>
                  <a:gd name="T50" fmla="*/ 4 w 60"/>
                  <a:gd name="T51" fmla="*/ 12 h 28"/>
                  <a:gd name="T52" fmla="*/ 13 w 60"/>
                  <a:gd name="T53" fmla="*/ 10 h 28"/>
                  <a:gd name="T54" fmla="*/ 9 w 60"/>
                  <a:gd name="T55" fmla="*/ 8 h 28"/>
                  <a:gd name="T56" fmla="*/ 14 w 60"/>
                  <a:gd name="T57" fmla="*/ 6 h 28"/>
                  <a:gd name="T58" fmla="*/ 17 w 60"/>
                  <a:gd name="T59" fmla="*/ 10 h 28"/>
                  <a:gd name="T60" fmla="*/ 25 w 60"/>
                  <a:gd name="T61" fmla="*/ 11 h 28"/>
                  <a:gd name="T62" fmla="*/ 29 w 60"/>
                  <a:gd name="T63" fmla="*/ 14 h 28"/>
                  <a:gd name="T64" fmla="*/ 32 w 60"/>
                  <a:gd name="T65" fmla="*/ 17 h 28"/>
                  <a:gd name="T66" fmla="*/ 39 w 60"/>
                  <a:gd name="T67" fmla="*/ 16 h 28"/>
                  <a:gd name="T68" fmla="*/ 37 w 60"/>
                  <a:gd name="T69" fmla="*/ 13 h 28"/>
                  <a:gd name="T70" fmla="*/ 38 w 60"/>
                  <a:gd name="T71" fmla="*/ 9 h 28"/>
                  <a:gd name="T72" fmla="*/ 36 w 60"/>
                  <a:gd name="T73" fmla="*/ 8 h 28"/>
                  <a:gd name="T74" fmla="*/ 38 w 60"/>
                  <a:gd name="T75" fmla="*/ 5 h 28"/>
                  <a:gd name="T76" fmla="*/ 43 w 60"/>
                  <a:gd name="T77" fmla="*/ 3 h 28"/>
                  <a:gd name="T78" fmla="*/ 44 w 60"/>
                  <a:gd name="T79" fmla="*/ 7 h 28"/>
                  <a:gd name="T80" fmla="*/ 45 w 60"/>
                  <a:gd name="T81" fmla="*/ 9 h 28"/>
                  <a:gd name="T82" fmla="*/ 44 w 60"/>
                  <a:gd name="T83" fmla="*/ 10 h 28"/>
                  <a:gd name="T84" fmla="*/ 47 w 60"/>
                  <a:gd name="T85" fmla="*/ 11 h 28"/>
                  <a:gd name="T86" fmla="*/ 51 w 60"/>
                  <a:gd name="T87" fmla="*/ 14 h 28"/>
                  <a:gd name="T88" fmla="*/ 53 w 60"/>
                  <a:gd name="T89" fmla="*/ 13 h 28"/>
                  <a:gd name="T90" fmla="*/ 57 w 60"/>
                  <a:gd name="T91" fmla="*/ 12 h 28"/>
                  <a:gd name="T92" fmla="*/ 59 w 60"/>
                  <a:gd name="T93" fmla="*/ 15 h 28"/>
                  <a:gd name="T94" fmla="*/ 58 w 60"/>
                  <a:gd name="T95" fmla="*/ 20 h 28"/>
                  <a:gd name="T96" fmla="*/ 50 w 60"/>
                  <a:gd name="T97" fmla="*/ 22 h 28"/>
                  <a:gd name="T98" fmla="*/ 50 w 60"/>
                  <a:gd name="T99"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 h="28">
                    <a:moveTo>
                      <a:pt x="50" y="22"/>
                    </a:moveTo>
                    <a:cubicBezTo>
                      <a:pt x="49" y="22"/>
                      <a:pt x="49" y="21"/>
                      <a:pt x="48" y="21"/>
                    </a:cubicBezTo>
                    <a:cubicBezTo>
                      <a:pt x="48" y="21"/>
                      <a:pt x="46" y="22"/>
                      <a:pt x="46" y="23"/>
                    </a:cubicBezTo>
                    <a:cubicBezTo>
                      <a:pt x="45" y="23"/>
                      <a:pt x="44" y="23"/>
                      <a:pt x="43" y="22"/>
                    </a:cubicBezTo>
                    <a:cubicBezTo>
                      <a:pt x="42" y="22"/>
                      <a:pt x="41" y="22"/>
                      <a:pt x="40" y="23"/>
                    </a:cubicBezTo>
                    <a:cubicBezTo>
                      <a:pt x="35" y="25"/>
                      <a:pt x="30" y="26"/>
                      <a:pt x="24" y="27"/>
                    </a:cubicBezTo>
                    <a:cubicBezTo>
                      <a:pt x="23" y="27"/>
                      <a:pt x="20" y="28"/>
                      <a:pt x="19" y="28"/>
                    </a:cubicBezTo>
                    <a:cubicBezTo>
                      <a:pt x="17" y="27"/>
                      <a:pt x="13" y="26"/>
                      <a:pt x="17" y="24"/>
                    </a:cubicBezTo>
                    <a:cubicBezTo>
                      <a:pt x="19" y="24"/>
                      <a:pt x="22" y="22"/>
                      <a:pt x="24" y="22"/>
                    </a:cubicBezTo>
                    <a:cubicBezTo>
                      <a:pt x="26" y="22"/>
                      <a:pt x="28" y="22"/>
                      <a:pt x="29" y="22"/>
                    </a:cubicBezTo>
                    <a:cubicBezTo>
                      <a:pt x="29" y="22"/>
                      <a:pt x="32" y="20"/>
                      <a:pt x="31" y="20"/>
                    </a:cubicBezTo>
                    <a:cubicBezTo>
                      <a:pt x="30" y="19"/>
                      <a:pt x="25" y="20"/>
                      <a:pt x="24" y="20"/>
                    </a:cubicBezTo>
                    <a:cubicBezTo>
                      <a:pt x="22" y="21"/>
                      <a:pt x="21" y="21"/>
                      <a:pt x="19" y="21"/>
                    </a:cubicBezTo>
                    <a:cubicBezTo>
                      <a:pt x="17" y="21"/>
                      <a:pt x="19" y="20"/>
                      <a:pt x="19" y="19"/>
                    </a:cubicBezTo>
                    <a:cubicBezTo>
                      <a:pt x="19" y="16"/>
                      <a:pt x="13" y="21"/>
                      <a:pt x="12" y="21"/>
                    </a:cubicBezTo>
                    <a:cubicBezTo>
                      <a:pt x="12" y="21"/>
                      <a:pt x="11" y="22"/>
                      <a:pt x="11" y="22"/>
                    </a:cubicBezTo>
                    <a:cubicBezTo>
                      <a:pt x="9" y="20"/>
                      <a:pt x="9" y="22"/>
                      <a:pt x="9" y="23"/>
                    </a:cubicBezTo>
                    <a:cubicBezTo>
                      <a:pt x="9" y="23"/>
                      <a:pt x="6" y="21"/>
                      <a:pt x="5" y="21"/>
                    </a:cubicBezTo>
                    <a:cubicBezTo>
                      <a:pt x="4" y="21"/>
                      <a:pt x="0" y="22"/>
                      <a:pt x="0" y="20"/>
                    </a:cubicBezTo>
                    <a:cubicBezTo>
                      <a:pt x="0" y="18"/>
                      <a:pt x="2" y="19"/>
                      <a:pt x="4" y="18"/>
                    </a:cubicBezTo>
                    <a:cubicBezTo>
                      <a:pt x="6" y="18"/>
                      <a:pt x="8" y="18"/>
                      <a:pt x="9" y="17"/>
                    </a:cubicBezTo>
                    <a:cubicBezTo>
                      <a:pt x="9" y="17"/>
                      <a:pt x="12" y="16"/>
                      <a:pt x="11" y="16"/>
                    </a:cubicBezTo>
                    <a:cubicBezTo>
                      <a:pt x="9" y="15"/>
                      <a:pt x="6" y="16"/>
                      <a:pt x="5" y="16"/>
                    </a:cubicBezTo>
                    <a:cubicBezTo>
                      <a:pt x="2" y="16"/>
                      <a:pt x="0" y="14"/>
                      <a:pt x="4" y="14"/>
                    </a:cubicBezTo>
                    <a:cubicBezTo>
                      <a:pt x="6" y="14"/>
                      <a:pt x="10" y="13"/>
                      <a:pt x="12" y="13"/>
                    </a:cubicBezTo>
                    <a:cubicBezTo>
                      <a:pt x="11" y="13"/>
                      <a:pt x="4" y="14"/>
                      <a:pt x="4" y="12"/>
                    </a:cubicBezTo>
                    <a:cubicBezTo>
                      <a:pt x="3" y="10"/>
                      <a:pt x="12" y="11"/>
                      <a:pt x="13" y="10"/>
                    </a:cubicBezTo>
                    <a:cubicBezTo>
                      <a:pt x="13" y="10"/>
                      <a:pt x="9" y="9"/>
                      <a:pt x="9" y="8"/>
                    </a:cubicBezTo>
                    <a:cubicBezTo>
                      <a:pt x="8" y="7"/>
                      <a:pt x="14" y="6"/>
                      <a:pt x="14" y="6"/>
                    </a:cubicBezTo>
                    <a:cubicBezTo>
                      <a:pt x="17" y="6"/>
                      <a:pt x="15" y="10"/>
                      <a:pt x="17" y="10"/>
                    </a:cubicBezTo>
                    <a:cubicBezTo>
                      <a:pt x="20" y="10"/>
                      <a:pt x="22" y="10"/>
                      <a:pt x="25" y="11"/>
                    </a:cubicBezTo>
                    <a:cubicBezTo>
                      <a:pt x="26" y="12"/>
                      <a:pt x="28" y="13"/>
                      <a:pt x="29" y="14"/>
                    </a:cubicBezTo>
                    <a:cubicBezTo>
                      <a:pt x="31" y="16"/>
                      <a:pt x="30" y="17"/>
                      <a:pt x="32" y="17"/>
                    </a:cubicBezTo>
                    <a:cubicBezTo>
                      <a:pt x="35" y="17"/>
                      <a:pt x="37" y="17"/>
                      <a:pt x="39" y="16"/>
                    </a:cubicBezTo>
                    <a:cubicBezTo>
                      <a:pt x="43" y="15"/>
                      <a:pt x="37" y="14"/>
                      <a:pt x="37" y="13"/>
                    </a:cubicBezTo>
                    <a:cubicBezTo>
                      <a:pt x="37" y="13"/>
                      <a:pt x="45" y="12"/>
                      <a:pt x="38" y="9"/>
                    </a:cubicBezTo>
                    <a:cubicBezTo>
                      <a:pt x="37" y="9"/>
                      <a:pt x="35" y="9"/>
                      <a:pt x="36" y="8"/>
                    </a:cubicBezTo>
                    <a:cubicBezTo>
                      <a:pt x="37" y="7"/>
                      <a:pt x="38" y="6"/>
                      <a:pt x="38" y="5"/>
                    </a:cubicBezTo>
                    <a:cubicBezTo>
                      <a:pt x="39" y="4"/>
                      <a:pt x="43" y="0"/>
                      <a:pt x="43" y="3"/>
                    </a:cubicBezTo>
                    <a:cubicBezTo>
                      <a:pt x="43" y="4"/>
                      <a:pt x="44" y="5"/>
                      <a:pt x="44" y="7"/>
                    </a:cubicBezTo>
                    <a:cubicBezTo>
                      <a:pt x="45" y="7"/>
                      <a:pt x="45" y="8"/>
                      <a:pt x="45" y="9"/>
                    </a:cubicBezTo>
                    <a:cubicBezTo>
                      <a:pt x="46" y="10"/>
                      <a:pt x="44" y="9"/>
                      <a:pt x="44" y="10"/>
                    </a:cubicBezTo>
                    <a:cubicBezTo>
                      <a:pt x="44" y="12"/>
                      <a:pt x="47" y="10"/>
                      <a:pt x="47" y="11"/>
                    </a:cubicBezTo>
                    <a:cubicBezTo>
                      <a:pt x="47" y="13"/>
                      <a:pt x="50" y="14"/>
                      <a:pt x="51" y="14"/>
                    </a:cubicBezTo>
                    <a:cubicBezTo>
                      <a:pt x="53" y="14"/>
                      <a:pt x="53" y="15"/>
                      <a:pt x="53" y="13"/>
                    </a:cubicBezTo>
                    <a:cubicBezTo>
                      <a:pt x="53" y="11"/>
                      <a:pt x="55" y="11"/>
                      <a:pt x="57" y="12"/>
                    </a:cubicBezTo>
                    <a:cubicBezTo>
                      <a:pt x="58" y="12"/>
                      <a:pt x="60" y="14"/>
                      <a:pt x="59" y="15"/>
                    </a:cubicBezTo>
                    <a:cubicBezTo>
                      <a:pt x="59" y="16"/>
                      <a:pt x="58" y="19"/>
                      <a:pt x="58" y="20"/>
                    </a:cubicBezTo>
                    <a:cubicBezTo>
                      <a:pt x="57" y="21"/>
                      <a:pt x="51" y="22"/>
                      <a:pt x="50" y="22"/>
                    </a:cubicBezTo>
                    <a:cubicBezTo>
                      <a:pt x="48" y="21"/>
                      <a:pt x="51" y="22"/>
                      <a:pt x="50" y="22"/>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00" name="Freeform 579"/>
              <p:cNvSpPr>
                <a:spLocks/>
              </p:cNvSpPr>
              <p:nvPr/>
            </p:nvSpPr>
            <p:spPr bwMode="auto">
              <a:xfrm>
                <a:off x="6139678" y="4525526"/>
                <a:ext cx="95541" cy="63711"/>
              </a:xfrm>
              <a:custGeom>
                <a:avLst/>
                <a:gdLst>
                  <a:gd name="T0" fmla="*/ 9 w 10"/>
                  <a:gd name="T1" fmla="*/ 1 h 7"/>
                  <a:gd name="T2" fmla="*/ 0 w 10"/>
                  <a:gd name="T3" fmla="*/ 5 h 7"/>
                  <a:gd name="T4" fmla="*/ 6 w 10"/>
                  <a:gd name="T5" fmla="*/ 5 h 7"/>
                  <a:gd name="T6" fmla="*/ 9 w 10"/>
                  <a:gd name="T7" fmla="*/ 1 h 7"/>
                  <a:gd name="T8" fmla="*/ 9 w 10"/>
                  <a:gd name="T9" fmla="*/ 1 h 7"/>
                </a:gdLst>
                <a:ahLst/>
                <a:cxnLst>
                  <a:cxn ang="0">
                    <a:pos x="T0" y="T1"/>
                  </a:cxn>
                  <a:cxn ang="0">
                    <a:pos x="T2" y="T3"/>
                  </a:cxn>
                  <a:cxn ang="0">
                    <a:pos x="T4" y="T5"/>
                  </a:cxn>
                  <a:cxn ang="0">
                    <a:pos x="T6" y="T7"/>
                  </a:cxn>
                  <a:cxn ang="0">
                    <a:pos x="T8" y="T9"/>
                  </a:cxn>
                </a:cxnLst>
                <a:rect l="0" t="0" r="r" b="b"/>
                <a:pathLst>
                  <a:path w="10" h="7">
                    <a:moveTo>
                      <a:pt x="9" y="1"/>
                    </a:moveTo>
                    <a:cubicBezTo>
                      <a:pt x="8" y="1"/>
                      <a:pt x="0" y="5"/>
                      <a:pt x="0" y="5"/>
                    </a:cubicBezTo>
                    <a:cubicBezTo>
                      <a:pt x="2" y="6"/>
                      <a:pt x="5" y="7"/>
                      <a:pt x="6" y="5"/>
                    </a:cubicBezTo>
                    <a:cubicBezTo>
                      <a:pt x="7" y="4"/>
                      <a:pt x="9" y="0"/>
                      <a:pt x="9" y="1"/>
                    </a:cubicBezTo>
                    <a:cubicBezTo>
                      <a:pt x="7" y="1"/>
                      <a:pt x="10" y="0"/>
                      <a:pt x="9" y="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01" name="Freeform 580"/>
              <p:cNvSpPr>
                <a:spLocks/>
              </p:cNvSpPr>
              <p:nvPr/>
            </p:nvSpPr>
            <p:spPr bwMode="auto">
              <a:xfrm>
                <a:off x="5974074" y="4385363"/>
                <a:ext cx="343950" cy="159279"/>
              </a:xfrm>
              <a:custGeom>
                <a:avLst/>
                <a:gdLst>
                  <a:gd name="T0" fmla="*/ 30 w 37"/>
                  <a:gd name="T1" fmla="*/ 12 h 17"/>
                  <a:gd name="T2" fmla="*/ 27 w 37"/>
                  <a:gd name="T3" fmla="*/ 13 h 17"/>
                  <a:gd name="T4" fmla="*/ 26 w 37"/>
                  <a:gd name="T5" fmla="*/ 10 h 17"/>
                  <a:gd name="T6" fmla="*/ 23 w 37"/>
                  <a:gd name="T7" fmla="*/ 8 h 17"/>
                  <a:gd name="T8" fmla="*/ 22 w 37"/>
                  <a:gd name="T9" fmla="*/ 10 h 17"/>
                  <a:gd name="T10" fmla="*/ 21 w 37"/>
                  <a:gd name="T11" fmla="*/ 9 h 17"/>
                  <a:gd name="T12" fmla="*/ 20 w 37"/>
                  <a:gd name="T13" fmla="*/ 13 h 17"/>
                  <a:gd name="T14" fmla="*/ 17 w 37"/>
                  <a:gd name="T15" fmla="*/ 14 h 17"/>
                  <a:gd name="T16" fmla="*/ 16 w 37"/>
                  <a:gd name="T17" fmla="*/ 16 h 17"/>
                  <a:gd name="T18" fmla="*/ 12 w 37"/>
                  <a:gd name="T19" fmla="*/ 17 h 17"/>
                  <a:gd name="T20" fmla="*/ 10 w 37"/>
                  <a:gd name="T21" fmla="*/ 15 h 17"/>
                  <a:gd name="T22" fmla="*/ 5 w 37"/>
                  <a:gd name="T23" fmla="*/ 16 h 17"/>
                  <a:gd name="T24" fmla="*/ 1 w 37"/>
                  <a:gd name="T25" fmla="*/ 17 h 17"/>
                  <a:gd name="T26" fmla="*/ 2 w 37"/>
                  <a:gd name="T27" fmla="*/ 13 h 17"/>
                  <a:gd name="T28" fmla="*/ 0 w 37"/>
                  <a:gd name="T29" fmla="*/ 14 h 17"/>
                  <a:gd name="T30" fmla="*/ 6 w 37"/>
                  <a:gd name="T31" fmla="*/ 12 h 17"/>
                  <a:gd name="T32" fmla="*/ 9 w 37"/>
                  <a:gd name="T33" fmla="*/ 10 h 17"/>
                  <a:gd name="T34" fmla="*/ 13 w 37"/>
                  <a:gd name="T35" fmla="*/ 7 h 17"/>
                  <a:gd name="T36" fmla="*/ 18 w 37"/>
                  <a:gd name="T37" fmla="*/ 3 h 17"/>
                  <a:gd name="T38" fmla="*/ 24 w 37"/>
                  <a:gd name="T39" fmla="*/ 3 h 17"/>
                  <a:gd name="T40" fmla="*/ 30 w 37"/>
                  <a:gd name="T41" fmla="*/ 3 h 17"/>
                  <a:gd name="T42" fmla="*/ 32 w 37"/>
                  <a:gd name="T43" fmla="*/ 0 h 17"/>
                  <a:gd name="T44" fmla="*/ 36 w 37"/>
                  <a:gd name="T45" fmla="*/ 2 h 17"/>
                  <a:gd name="T46" fmla="*/ 34 w 37"/>
                  <a:gd name="T47" fmla="*/ 4 h 17"/>
                  <a:gd name="T48" fmla="*/ 34 w 37"/>
                  <a:gd name="T49" fmla="*/ 7 h 17"/>
                  <a:gd name="T50" fmla="*/ 35 w 37"/>
                  <a:gd name="T51" fmla="*/ 9 h 17"/>
                  <a:gd name="T52" fmla="*/ 31 w 37"/>
                  <a:gd name="T53" fmla="*/ 10 h 17"/>
                  <a:gd name="T54" fmla="*/ 30 w 37"/>
                  <a:gd name="T55" fmla="*/ 12 h 17"/>
                  <a:gd name="T56" fmla="*/ 30 w 37"/>
                  <a:gd name="T5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17">
                    <a:moveTo>
                      <a:pt x="30" y="12"/>
                    </a:moveTo>
                    <a:cubicBezTo>
                      <a:pt x="29" y="13"/>
                      <a:pt x="27" y="13"/>
                      <a:pt x="27" y="13"/>
                    </a:cubicBezTo>
                    <a:cubicBezTo>
                      <a:pt x="24" y="13"/>
                      <a:pt x="25" y="11"/>
                      <a:pt x="26" y="10"/>
                    </a:cubicBezTo>
                    <a:cubicBezTo>
                      <a:pt x="27" y="8"/>
                      <a:pt x="24" y="7"/>
                      <a:pt x="23" y="8"/>
                    </a:cubicBezTo>
                    <a:cubicBezTo>
                      <a:pt x="23" y="9"/>
                      <a:pt x="23" y="10"/>
                      <a:pt x="22" y="10"/>
                    </a:cubicBezTo>
                    <a:cubicBezTo>
                      <a:pt x="22" y="10"/>
                      <a:pt x="21" y="10"/>
                      <a:pt x="21" y="9"/>
                    </a:cubicBezTo>
                    <a:cubicBezTo>
                      <a:pt x="20" y="10"/>
                      <a:pt x="21" y="12"/>
                      <a:pt x="20" y="13"/>
                    </a:cubicBezTo>
                    <a:cubicBezTo>
                      <a:pt x="19" y="15"/>
                      <a:pt x="18" y="13"/>
                      <a:pt x="17" y="14"/>
                    </a:cubicBezTo>
                    <a:cubicBezTo>
                      <a:pt x="16" y="14"/>
                      <a:pt x="17" y="16"/>
                      <a:pt x="16" y="16"/>
                    </a:cubicBezTo>
                    <a:cubicBezTo>
                      <a:pt x="16" y="17"/>
                      <a:pt x="13" y="17"/>
                      <a:pt x="12" y="17"/>
                    </a:cubicBezTo>
                    <a:cubicBezTo>
                      <a:pt x="11" y="16"/>
                      <a:pt x="11" y="14"/>
                      <a:pt x="10" y="15"/>
                    </a:cubicBezTo>
                    <a:cubicBezTo>
                      <a:pt x="8" y="16"/>
                      <a:pt x="7" y="16"/>
                      <a:pt x="5" y="16"/>
                    </a:cubicBezTo>
                    <a:cubicBezTo>
                      <a:pt x="4" y="16"/>
                      <a:pt x="2" y="17"/>
                      <a:pt x="1" y="17"/>
                    </a:cubicBezTo>
                    <a:cubicBezTo>
                      <a:pt x="0" y="17"/>
                      <a:pt x="3" y="14"/>
                      <a:pt x="2" y="13"/>
                    </a:cubicBezTo>
                    <a:cubicBezTo>
                      <a:pt x="2" y="13"/>
                      <a:pt x="1" y="14"/>
                      <a:pt x="0" y="14"/>
                    </a:cubicBezTo>
                    <a:cubicBezTo>
                      <a:pt x="0" y="13"/>
                      <a:pt x="5" y="12"/>
                      <a:pt x="6" y="12"/>
                    </a:cubicBezTo>
                    <a:cubicBezTo>
                      <a:pt x="8" y="12"/>
                      <a:pt x="8" y="11"/>
                      <a:pt x="9" y="10"/>
                    </a:cubicBezTo>
                    <a:cubicBezTo>
                      <a:pt x="11" y="8"/>
                      <a:pt x="12" y="8"/>
                      <a:pt x="13" y="7"/>
                    </a:cubicBezTo>
                    <a:cubicBezTo>
                      <a:pt x="15" y="5"/>
                      <a:pt x="16" y="3"/>
                      <a:pt x="18" y="3"/>
                    </a:cubicBezTo>
                    <a:cubicBezTo>
                      <a:pt x="20" y="2"/>
                      <a:pt x="22" y="2"/>
                      <a:pt x="24" y="3"/>
                    </a:cubicBezTo>
                    <a:cubicBezTo>
                      <a:pt x="26" y="3"/>
                      <a:pt x="29" y="4"/>
                      <a:pt x="30" y="3"/>
                    </a:cubicBezTo>
                    <a:cubicBezTo>
                      <a:pt x="31" y="2"/>
                      <a:pt x="30" y="0"/>
                      <a:pt x="32" y="0"/>
                    </a:cubicBezTo>
                    <a:cubicBezTo>
                      <a:pt x="32" y="0"/>
                      <a:pt x="36" y="1"/>
                      <a:pt x="36" y="2"/>
                    </a:cubicBezTo>
                    <a:cubicBezTo>
                      <a:pt x="37" y="2"/>
                      <a:pt x="34" y="3"/>
                      <a:pt x="34" y="4"/>
                    </a:cubicBezTo>
                    <a:cubicBezTo>
                      <a:pt x="34" y="5"/>
                      <a:pt x="37" y="6"/>
                      <a:pt x="34" y="7"/>
                    </a:cubicBezTo>
                    <a:cubicBezTo>
                      <a:pt x="33" y="8"/>
                      <a:pt x="36" y="9"/>
                      <a:pt x="35" y="9"/>
                    </a:cubicBezTo>
                    <a:cubicBezTo>
                      <a:pt x="33" y="10"/>
                      <a:pt x="32" y="10"/>
                      <a:pt x="31" y="10"/>
                    </a:cubicBezTo>
                    <a:cubicBezTo>
                      <a:pt x="31" y="11"/>
                      <a:pt x="31" y="11"/>
                      <a:pt x="30" y="12"/>
                    </a:cubicBezTo>
                    <a:cubicBezTo>
                      <a:pt x="29" y="13"/>
                      <a:pt x="31" y="11"/>
                      <a:pt x="30" y="12"/>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02" name="Freeform 581"/>
              <p:cNvSpPr>
                <a:spLocks/>
              </p:cNvSpPr>
              <p:nvPr/>
            </p:nvSpPr>
            <p:spPr bwMode="auto">
              <a:xfrm>
                <a:off x="6346686" y="4449069"/>
                <a:ext cx="73248" cy="19114"/>
              </a:xfrm>
              <a:custGeom>
                <a:avLst/>
                <a:gdLst>
                  <a:gd name="T0" fmla="*/ 6 w 8"/>
                  <a:gd name="T1" fmla="*/ 2 h 2"/>
                  <a:gd name="T2" fmla="*/ 3 w 8"/>
                  <a:gd name="T3" fmla="*/ 0 h 2"/>
                  <a:gd name="T4" fmla="*/ 6 w 8"/>
                  <a:gd name="T5" fmla="*/ 2 h 2"/>
                </a:gdLst>
                <a:ahLst/>
                <a:cxnLst>
                  <a:cxn ang="0">
                    <a:pos x="T0" y="T1"/>
                  </a:cxn>
                  <a:cxn ang="0">
                    <a:pos x="T2" y="T3"/>
                  </a:cxn>
                  <a:cxn ang="0">
                    <a:pos x="T4" y="T5"/>
                  </a:cxn>
                </a:cxnLst>
                <a:rect l="0" t="0" r="r" b="b"/>
                <a:pathLst>
                  <a:path w="8" h="2">
                    <a:moveTo>
                      <a:pt x="6" y="2"/>
                    </a:moveTo>
                    <a:cubicBezTo>
                      <a:pt x="4" y="2"/>
                      <a:pt x="0" y="1"/>
                      <a:pt x="3" y="0"/>
                    </a:cubicBezTo>
                    <a:cubicBezTo>
                      <a:pt x="5" y="0"/>
                      <a:pt x="8" y="2"/>
                      <a:pt x="6" y="2"/>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03" name="Freeform 582"/>
              <p:cNvSpPr>
                <a:spLocks/>
              </p:cNvSpPr>
              <p:nvPr/>
            </p:nvSpPr>
            <p:spPr bwMode="auto">
              <a:xfrm>
                <a:off x="6410381" y="4318467"/>
                <a:ext cx="197453" cy="92380"/>
              </a:xfrm>
              <a:custGeom>
                <a:avLst/>
                <a:gdLst>
                  <a:gd name="T0" fmla="*/ 7 w 21"/>
                  <a:gd name="T1" fmla="*/ 9 h 10"/>
                  <a:gd name="T2" fmla="*/ 2 w 21"/>
                  <a:gd name="T3" fmla="*/ 4 h 10"/>
                  <a:gd name="T4" fmla="*/ 9 w 21"/>
                  <a:gd name="T5" fmla="*/ 2 h 10"/>
                  <a:gd name="T6" fmla="*/ 17 w 21"/>
                  <a:gd name="T7" fmla="*/ 0 h 10"/>
                  <a:gd name="T8" fmla="*/ 19 w 21"/>
                  <a:gd name="T9" fmla="*/ 2 h 10"/>
                  <a:gd name="T10" fmla="*/ 14 w 21"/>
                  <a:gd name="T11" fmla="*/ 4 h 10"/>
                  <a:gd name="T12" fmla="*/ 15 w 21"/>
                  <a:gd name="T13" fmla="*/ 7 h 10"/>
                  <a:gd name="T14" fmla="*/ 7 w 21"/>
                  <a:gd name="T15" fmla="*/ 9 h 10"/>
                  <a:gd name="T16" fmla="*/ 7 w 21"/>
                  <a:gd name="T1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
                    <a:moveTo>
                      <a:pt x="7" y="9"/>
                    </a:moveTo>
                    <a:cubicBezTo>
                      <a:pt x="6" y="9"/>
                      <a:pt x="0" y="6"/>
                      <a:pt x="2" y="4"/>
                    </a:cubicBezTo>
                    <a:cubicBezTo>
                      <a:pt x="4" y="2"/>
                      <a:pt x="7" y="2"/>
                      <a:pt x="9" y="2"/>
                    </a:cubicBezTo>
                    <a:cubicBezTo>
                      <a:pt x="12" y="1"/>
                      <a:pt x="15" y="0"/>
                      <a:pt x="17" y="0"/>
                    </a:cubicBezTo>
                    <a:cubicBezTo>
                      <a:pt x="18" y="0"/>
                      <a:pt x="21" y="1"/>
                      <a:pt x="19" y="2"/>
                    </a:cubicBezTo>
                    <a:cubicBezTo>
                      <a:pt x="18" y="3"/>
                      <a:pt x="15" y="2"/>
                      <a:pt x="14" y="4"/>
                    </a:cubicBezTo>
                    <a:cubicBezTo>
                      <a:pt x="14" y="4"/>
                      <a:pt x="19" y="6"/>
                      <a:pt x="15" y="7"/>
                    </a:cubicBezTo>
                    <a:cubicBezTo>
                      <a:pt x="13" y="8"/>
                      <a:pt x="10" y="10"/>
                      <a:pt x="7" y="9"/>
                    </a:cubicBezTo>
                    <a:cubicBezTo>
                      <a:pt x="5" y="9"/>
                      <a:pt x="9" y="10"/>
                      <a:pt x="7" y="9"/>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04" name="Freeform 583"/>
              <p:cNvSpPr>
                <a:spLocks/>
              </p:cNvSpPr>
              <p:nvPr/>
            </p:nvSpPr>
            <p:spPr bwMode="auto">
              <a:xfrm>
                <a:off x="6327577" y="4337578"/>
                <a:ext cx="73248" cy="38227"/>
              </a:xfrm>
              <a:custGeom>
                <a:avLst/>
                <a:gdLst>
                  <a:gd name="T0" fmla="*/ 6 w 8"/>
                  <a:gd name="T1" fmla="*/ 4 h 4"/>
                  <a:gd name="T2" fmla="*/ 3 w 8"/>
                  <a:gd name="T3" fmla="*/ 0 h 4"/>
                  <a:gd name="T4" fmla="*/ 6 w 8"/>
                  <a:gd name="T5" fmla="*/ 4 h 4"/>
                </a:gdLst>
                <a:ahLst/>
                <a:cxnLst>
                  <a:cxn ang="0">
                    <a:pos x="T0" y="T1"/>
                  </a:cxn>
                  <a:cxn ang="0">
                    <a:pos x="T2" y="T3"/>
                  </a:cxn>
                  <a:cxn ang="0">
                    <a:pos x="T4" y="T5"/>
                  </a:cxn>
                </a:cxnLst>
                <a:rect l="0" t="0" r="r" b="b"/>
                <a:pathLst>
                  <a:path w="8" h="4">
                    <a:moveTo>
                      <a:pt x="6" y="4"/>
                    </a:moveTo>
                    <a:cubicBezTo>
                      <a:pt x="4" y="4"/>
                      <a:pt x="0" y="0"/>
                      <a:pt x="3" y="0"/>
                    </a:cubicBezTo>
                    <a:cubicBezTo>
                      <a:pt x="6" y="0"/>
                      <a:pt x="8" y="3"/>
                      <a:pt x="6" y="4"/>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05" name="Freeform 584"/>
              <p:cNvSpPr>
                <a:spLocks/>
              </p:cNvSpPr>
              <p:nvPr/>
            </p:nvSpPr>
            <p:spPr bwMode="auto">
              <a:xfrm>
                <a:off x="6429489" y="4251568"/>
                <a:ext cx="197453" cy="66896"/>
              </a:xfrm>
              <a:custGeom>
                <a:avLst/>
                <a:gdLst>
                  <a:gd name="T0" fmla="*/ 1 w 21"/>
                  <a:gd name="T1" fmla="*/ 5 h 7"/>
                  <a:gd name="T2" fmla="*/ 4 w 21"/>
                  <a:gd name="T3" fmla="*/ 4 h 7"/>
                  <a:gd name="T4" fmla="*/ 9 w 21"/>
                  <a:gd name="T5" fmla="*/ 1 h 7"/>
                  <a:gd name="T6" fmla="*/ 18 w 21"/>
                  <a:gd name="T7" fmla="*/ 3 h 7"/>
                  <a:gd name="T8" fmla="*/ 11 w 21"/>
                  <a:gd name="T9" fmla="*/ 6 h 7"/>
                  <a:gd name="T10" fmla="*/ 6 w 21"/>
                  <a:gd name="T11" fmla="*/ 6 h 7"/>
                  <a:gd name="T12" fmla="*/ 1 w 21"/>
                  <a:gd name="T13" fmla="*/ 5 h 7"/>
                  <a:gd name="T14" fmla="*/ 1 w 21"/>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7">
                    <a:moveTo>
                      <a:pt x="1" y="5"/>
                    </a:moveTo>
                    <a:cubicBezTo>
                      <a:pt x="0" y="5"/>
                      <a:pt x="3" y="4"/>
                      <a:pt x="4" y="4"/>
                    </a:cubicBezTo>
                    <a:cubicBezTo>
                      <a:pt x="6" y="3"/>
                      <a:pt x="7" y="2"/>
                      <a:pt x="9" y="1"/>
                    </a:cubicBezTo>
                    <a:cubicBezTo>
                      <a:pt x="12" y="0"/>
                      <a:pt x="15" y="1"/>
                      <a:pt x="18" y="3"/>
                    </a:cubicBezTo>
                    <a:cubicBezTo>
                      <a:pt x="21" y="6"/>
                      <a:pt x="12" y="6"/>
                      <a:pt x="11" y="6"/>
                    </a:cubicBezTo>
                    <a:cubicBezTo>
                      <a:pt x="9" y="6"/>
                      <a:pt x="8" y="7"/>
                      <a:pt x="6" y="6"/>
                    </a:cubicBezTo>
                    <a:cubicBezTo>
                      <a:pt x="4" y="5"/>
                      <a:pt x="2" y="6"/>
                      <a:pt x="1" y="5"/>
                    </a:cubicBezTo>
                    <a:cubicBezTo>
                      <a:pt x="0" y="4"/>
                      <a:pt x="2" y="6"/>
                      <a:pt x="1" y="5"/>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06" name="Freeform 585"/>
              <p:cNvSpPr>
                <a:spLocks/>
              </p:cNvSpPr>
              <p:nvPr/>
            </p:nvSpPr>
            <p:spPr bwMode="auto">
              <a:xfrm>
                <a:off x="6907195" y="4449069"/>
                <a:ext cx="261145" cy="178393"/>
              </a:xfrm>
              <a:custGeom>
                <a:avLst/>
                <a:gdLst>
                  <a:gd name="T0" fmla="*/ 22 w 28"/>
                  <a:gd name="T1" fmla="*/ 19 h 19"/>
                  <a:gd name="T2" fmla="*/ 15 w 28"/>
                  <a:gd name="T3" fmla="*/ 19 h 19"/>
                  <a:gd name="T4" fmla="*/ 15 w 28"/>
                  <a:gd name="T5" fmla="*/ 17 h 19"/>
                  <a:gd name="T6" fmla="*/ 12 w 28"/>
                  <a:gd name="T7" fmla="*/ 15 h 19"/>
                  <a:gd name="T8" fmla="*/ 17 w 28"/>
                  <a:gd name="T9" fmla="*/ 13 h 19"/>
                  <a:gd name="T10" fmla="*/ 16 w 28"/>
                  <a:gd name="T11" fmla="*/ 12 h 19"/>
                  <a:gd name="T12" fmla="*/ 9 w 28"/>
                  <a:gd name="T13" fmla="*/ 13 h 19"/>
                  <a:gd name="T14" fmla="*/ 2 w 28"/>
                  <a:gd name="T15" fmla="*/ 13 h 19"/>
                  <a:gd name="T16" fmla="*/ 1 w 28"/>
                  <a:gd name="T17" fmla="*/ 12 h 19"/>
                  <a:gd name="T18" fmla="*/ 7 w 28"/>
                  <a:gd name="T19" fmla="*/ 10 h 19"/>
                  <a:gd name="T20" fmla="*/ 4 w 28"/>
                  <a:gd name="T21" fmla="*/ 8 h 19"/>
                  <a:gd name="T22" fmla="*/ 7 w 28"/>
                  <a:gd name="T23" fmla="*/ 6 h 19"/>
                  <a:gd name="T24" fmla="*/ 3 w 28"/>
                  <a:gd name="T25" fmla="*/ 6 h 19"/>
                  <a:gd name="T26" fmla="*/ 7 w 28"/>
                  <a:gd name="T27" fmla="*/ 4 h 19"/>
                  <a:gd name="T28" fmla="*/ 13 w 28"/>
                  <a:gd name="T29" fmla="*/ 8 h 19"/>
                  <a:gd name="T30" fmla="*/ 16 w 28"/>
                  <a:gd name="T31" fmla="*/ 9 h 19"/>
                  <a:gd name="T32" fmla="*/ 13 w 28"/>
                  <a:gd name="T33" fmla="*/ 7 h 19"/>
                  <a:gd name="T34" fmla="*/ 14 w 28"/>
                  <a:gd name="T35" fmla="*/ 5 h 19"/>
                  <a:gd name="T36" fmla="*/ 11 w 28"/>
                  <a:gd name="T37" fmla="*/ 4 h 19"/>
                  <a:gd name="T38" fmla="*/ 11 w 28"/>
                  <a:gd name="T39" fmla="*/ 2 h 19"/>
                  <a:gd name="T40" fmla="*/ 7 w 28"/>
                  <a:gd name="T41" fmla="*/ 3 h 19"/>
                  <a:gd name="T42" fmla="*/ 13 w 28"/>
                  <a:gd name="T43" fmla="*/ 1 h 19"/>
                  <a:gd name="T44" fmla="*/ 12 w 28"/>
                  <a:gd name="T45" fmla="*/ 2 h 19"/>
                  <a:gd name="T46" fmla="*/ 15 w 28"/>
                  <a:gd name="T47" fmla="*/ 3 h 19"/>
                  <a:gd name="T48" fmla="*/ 21 w 28"/>
                  <a:gd name="T49" fmla="*/ 2 h 19"/>
                  <a:gd name="T50" fmla="*/ 26 w 28"/>
                  <a:gd name="T51" fmla="*/ 8 h 19"/>
                  <a:gd name="T52" fmla="*/ 27 w 28"/>
                  <a:gd name="T53" fmla="*/ 12 h 19"/>
                  <a:gd name="T54" fmla="*/ 26 w 28"/>
                  <a:gd name="T55" fmla="*/ 14 h 19"/>
                  <a:gd name="T56" fmla="*/ 26 w 28"/>
                  <a:gd name="T57" fmla="*/ 17 h 19"/>
                  <a:gd name="T58" fmla="*/ 22 w 28"/>
                  <a:gd name="T5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9">
                    <a:moveTo>
                      <a:pt x="22" y="19"/>
                    </a:moveTo>
                    <a:cubicBezTo>
                      <a:pt x="20" y="19"/>
                      <a:pt x="17" y="19"/>
                      <a:pt x="15" y="19"/>
                    </a:cubicBezTo>
                    <a:cubicBezTo>
                      <a:pt x="12" y="19"/>
                      <a:pt x="15" y="18"/>
                      <a:pt x="15" y="17"/>
                    </a:cubicBezTo>
                    <a:cubicBezTo>
                      <a:pt x="16" y="16"/>
                      <a:pt x="11" y="16"/>
                      <a:pt x="12" y="15"/>
                    </a:cubicBezTo>
                    <a:cubicBezTo>
                      <a:pt x="13" y="14"/>
                      <a:pt x="15" y="13"/>
                      <a:pt x="17" y="13"/>
                    </a:cubicBezTo>
                    <a:cubicBezTo>
                      <a:pt x="18" y="12"/>
                      <a:pt x="17" y="12"/>
                      <a:pt x="16" y="12"/>
                    </a:cubicBezTo>
                    <a:cubicBezTo>
                      <a:pt x="14" y="11"/>
                      <a:pt x="12" y="12"/>
                      <a:pt x="9" y="13"/>
                    </a:cubicBezTo>
                    <a:cubicBezTo>
                      <a:pt x="7" y="13"/>
                      <a:pt x="5" y="13"/>
                      <a:pt x="2" y="13"/>
                    </a:cubicBezTo>
                    <a:cubicBezTo>
                      <a:pt x="2" y="14"/>
                      <a:pt x="0" y="14"/>
                      <a:pt x="1" y="12"/>
                    </a:cubicBezTo>
                    <a:cubicBezTo>
                      <a:pt x="3" y="10"/>
                      <a:pt x="5" y="11"/>
                      <a:pt x="7" y="10"/>
                    </a:cubicBezTo>
                    <a:cubicBezTo>
                      <a:pt x="11" y="9"/>
                      <a:pt x="4" y="9"/>
                      <a:pt x="4" y="8"/>
                    </a:cubicBezTo>
                    <a:cubicBezTo>
                      <a:pt x="3" y="8"/>
                      <a:pt x="7" y="6"/>
                      <a:pt x="7" y="6"/>
                    </a:cubicBezTo>
                    <a:cubicBezTo>
                      <a:pt x="7" y="6"/>
                      <a:pt x="4" y="6"/>
                      <a:pt x="3" y="6"/>
                    </a:cubicBezTo>
                    <a:cubicBezTo>
                      <a:pt x="3" y="5"/>
                      <a:pt x="6" y="4"/>
                      <a:pt x="7" y="4"/>
                    </a:cubicBezTo>
                    <a:cubicBezTo>
                      <a:pt x="9" y="4"/>
                      <a:pt x="11" y="7"/>
                      <a:pt x="13" y="8"/>
                    </a:cubicBezTo>
                    <a:cubicBezTo>
                      <a:pt x="14" y="8"/>
                      <a:pt x="15" y="10"/>
                      <a:pt x="16" y="9"/>
                    </a:cubicBezTo>
                    <a:cubicBezTo>
                      <a:pt x="19" y="7"/>
                      <a:pt x="13" y="7"/>
                      <a:pt x="13" y="7"/>
                    </a:cubicBezTo>
                    <a:cubicBezTo>
                      <a:pt x="14" y="7"/>
                      <a:pt x="18" y="6"/>
                      <a:pt x="14" y="5"/>
                    </a:cubicBezTo>
                    <a:cubicBezTo>
                      <a:pt x="13" y="5"/>
                      <a:pt x="12" y="5"/>
                      <a:pt x="11" y="4"/>
                    </a:cubicBezTo>
                    <a:cubicBezTo>
                      <a:pt x="9" y="3"/>
                      <a:pt x="11" y="3"/>
                      <a:pt x="11" y="2"/>
                    </a:cubicBezTo>
                    <a:cubicBezTo>
                      <a:pt x="10" y="2"/>
                      <a:pt x="7" y="3"/>
                      <a:pt x="7" y="3"/>
                    </a:cubicBezTo>
                    <a:cubicBezTo>
                      <a:pt x="6" y="2"/>
                      <a:pt x="13" y="1"/>
                      <a:pt x="13" y="1"/>
                    </a:cubicBezTo>
                    <a:cubicBezTo>
                      <a:pt x="13" y="1"/>
                      <a:pt x="12" y="2"/>
                      <a:pt x="12" y="2"/>
                    </a:cubicBezTo>
                    <a:cubicBezTo>
                      <a:pt x="11" y="3"/>
                      <a:pt x="14" y="3"/>
                      <a:pt x="15" y="3"/>
                    </a:cubicBezTo>
                    <a:cubicBezTo>
                      <a:pt x="18" y="4"/>
                      <a:pt x="19" y="4"/>
                      <a:pt x="21" y="2"/>
                    </a:cubicBezTo>
                    <a:cubicBezTo>
                      <a:pt x="24" y="0"/>
                      <a:pt x="27" y="6"/>
                      <a:pt x="26" y="8"/>
                    </a:cubicBezTo>
                    <a:cubicBezTo>
                      <a:pt x="26" y="10"/>
                      <a:pt x="26" y="11"/>
                      <a:pt x="27" y="12"/>
                    </a:cubicBezTo>
                    <a:cubicBezTo>
                      <a:pt x="28" y="14"/>
                      <a:pt x="28" y="15"/>
                      <a:pt x="26" y="14"/>
                    </a:cubicBezTo>
                    <a:cubicBezTo>
                      <a:pt x="24" y="12"/>
                      <a:pt x="25" y="16"/>
                      <a:pt x="26" y="17"/>
                    </a:cubicBezTo>
                    <a:cubicBezTo>
                      <a:pt x="27" y="18"/>
                      <a:pt x="23" y="19"/>
                      <a:pt x="22" y="19"/>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07" name="Freeform 586"/>
              <p:cNvSpPr>
                <a:spLocks/>
              </p:cNvSpPr>
              <p:nvPr/>
            </p:nvSpPr>
            <p:spPr bwMode="auto">
              <a:xfrm>
                <a:off x="6878534" y="4535082"/>
                <a:ext cx="82803" cy="25484"/>
              </a:xfrm>
              <a:custGeom>
                <a:avLst/>
                <a:gdLst>
                  <a:gd name="T0" fmla="*/ 1 w 9"/>
                  <a:gd name="T1" fmla="*/ 3 h 3"/>
                  <a:gd name="T2" fmla="*/ 7 w 9"/>
                  <a:gd name="T3" fmla="*/ 0 h 3"/>
                  <a:gd name="T4" fmla="*/ 1 w 9"/>
                  <a:gd name="T5" fmla="*/ 3 h 3"/>
                </a:gdLst>
                <a:ahLst/>
                <a:cxnLst>
                  <a:cxn ang="0">
                    <a:pos x="T0" y="T1"/>
                  </a:cxn>
                  <a:cxn ang="0">
                    <a:pos x="T2" y="T3"/>
                  </a:cxn>
                  <a:cxn ang="0">
                    <a:pos x="T4" y="T5"/>
                  </a:cxn>
                </a:cxnLst>
                <a:rect l="0" t="0" r="r" b="b"/>
                <a:pathLst>
                  <a:path w="9" h="3">
                    <a:moveTo>
                      <a:pt x="1" y="3"/>
                    </a:moveTo>
                    <a:cubicBezTo>
                      <a:pt x="4" y="2"/>
                      <a:pt x="9" y="0"/>
                      <a:pt x="7" y="0"/>
                    </a:cubicBezTo>
                    <a:cubicBezTo>
                      <a:pt x="4" y="0"/>
                      <a:pt x="0" y="3"/>
                      <a:pt x="1" y="3"/>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08" name="Freeform 587"/>
              <p:cNvSpPr>
                <a:spLocks/>
              </p:cNvSpPr>
              <p:nvPr/>
            </p:nvSpPr>
            <p:spPr bwMode="auto">
              <a:xfrm>
                <a:off x="6859425" y="4525526"/>
                <a:ext cx="76432" cy="19114"/>
              </a:xfrm>
              <a:custGeom>
                <a:avLst/>
                <a:gdLst>
                  <a:gd name="T0" fmla="*/ 1 w 8"/>
                  <a:gd name="T1" fmla="*/ 2 h 2"/>
                  <a:gd name="T2" fmla="*/ 6 w 8"/>
                  <a:gd name="T3" fmla="*/ 0 h 2"/>
                  <a:gd name="T4" fmla="*/ 1 w 8"/>
                  <a:gd name="T5" fmla="*/ 2 h 2"/>
                </a:gdLst>
                <a:ahLst/>
                <a:cxnLst>
                  <a:cxn ang="0">
                    <a:pos x="T0" y="T1"/>
                  </a:cxn>
                  <a:cxn ang="0">
                    <a:pos x="T2" y="T3"/>
                  </a:cxn>
                  <a:cxn ang="0">
                    <a:pos x="T4" y="T5"/>
                  </a:cxn>
                </a:cxnLst>
                <a:rect l="0" t="0" r="r" b="b"/>
                <a:pathLst>
                  <a:path w="8" h="2">
                    <a:moveTo>
                      <a:pt x="1" y="2"/>
                    </a:moveTo>
                    <a:cubicBezTo>
                      <a:pt x="0" y="2"/>
                      <a:pt x="4" y="0"/>
                      <a:pt x="6" y="0"/>
                    </a:cubicBezTo>
                    <a:cubicBezTo>
                      <a:pt x="8" y="0"/>
                      <a:pt x="4" y="2"/>
                      <a:pt x="1" y="2"/>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09" name="Freeform 588"/>
              <p:cNvSpPr>
                <a:spLocks/>
              </p:cNvSpPr>
              <p:nvPr/>
            </p:nvSpPr>
            <p:spPr bwMode="auto">
              <a:xfrm>
                <a:off x="6821208" y="4496854"/>
                <a:ext cx="95541" cy="47785"/>
              </a:xfrm>
              <a:custGeom>
                <a:avLst/>
                <a:gdLst>
                  <a:gd name="T0" fmla="*/ 2 w 10"/>
                  <a:gd name="T1" fmla="*/ 3 h 5"/>
                  <a:gd name="T2" fmla="*/ 10 w 10"/>
                  <a:gd name="T3" fmla="*/ 1 h 5"/>
                  <a:gd name="T4" fmla="*/ 2 w 10"/>
                  <a:gd name="T5" fmla="*/ 3 h 5"/>
                </a:gdLst>
                <a:ahLst/>
                <a:cxnLst>
                  <a:cxn ang="0">
                    <a:pos x="T0" y="T1"/>
                  </a:cxn>
                  <a:cxn ang="0">
                    <a:pos x="T2" y="T3"/>
                  </a:cxn>
                  <a:cxn ang="0">
                    <a:pos x="T4" y="T5"/>
                  </a:cxn>
                </a:cxnLst>
                <a:rect l="0" t="0" r="r" b="b"/>
                <a:pathLst>
                  <a:path w="10" h="5">
                    <a:moveTo>
                      <a:pt x="2" y="3"/>
                    </a:moveTo>
                    <a:cubicBezTo>
                      <a:pt x="0" y="2"/>
                      <a:pt x="10" y="0"/>
                      <a:pt x="10" y="1"/>
                    </a:cubicBezTo>
                    <a:cubicBezTo>
                      <a:pt x="10" y="2"/>
                      <a:pt x="6" y="5"/>
                      <a:pt x="2" y="3"/>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10" name="Freeform 589"/>
              <p:cNvSpPr>
                <a:spLocks/>
              </p:cNvSpPr>
              <p:nvPr/>
            </p:nvSpPr>
            <p:spPr bwMode="auto">
              <a:xfrm>
                <a:off x="6830763" y="4458630"/>
                <a:ext cx="66879" cy="47785"/>
              </a:xfrm>
              <a:custGeom>
                <a:avLst/>
                <a:gdLst>
                  <a:gd name="T0" fmla="*/ 1 w 7"/>
                  <a:gd name="T1" fmla="*/ 5 h 5"/>
                  <a:gd name="T2" fmla="*/ 0 w 7"/>
                  <a:gd name="T3" fmla="*/ 1 h 5"/>
                  <a:gd name="T4" fmla="*/ 4 w 7"/>
                  <a:gd name="T5" fmla="*/ 2 h 5"/>
                  <a:gd name="T6" fmla="*/ 7 w 7"/>
                  <a:gd name="T7" fmla="*/ 4 h 5"/>
                  <a:gd name="T8" fmla="*/ 1 w 7"/>
                  <a:gd name="T9" fmla="*/ 5 h 5"/>
                  <a:gd name="T10" fmla="*/ 1 w 7"/>
                  <a:gd name="T11" fmla="*/ 5 h 5"/>
                </a:gdLst>
                <a:ahLst/>
                <a:cxnLst>
                  <a:cxn ang="0">
                    <a:pos x="T0" y="T1"/>
                  </a:cxn>
                  <a:cxn ang="0">
                    <a:pos x="T2" y="T3"/>
                  </a:cxn>
                  <a:cxn ang="0">
                    <a:pos x="T4" y="T5"/>
                  </a:cxn>
                  <a:cxn ang="0">
                    <a:pos x="T6" y="T7"/>
                  </a:cxn>
                  <a:cxn ang="0">
                    <a:pos x="T8" y="T9"/>
                  </a:cxn>
                  <a:cxn ang="0">
                    <a:pos x="T10" y="T11"/>
                  </a:cxn>
                </a:cxnLst>
                <a:rect l="0" t="0" r="r" b="b"/>
                <a:pathLst>
                  <a:path w="7" h="5">
                    <a:moveTo>
                      <a:pt x="1" y="5"/>
                    </a:moveTo>
                    <a:cubicBezTo>
                      <a:pt x="0" y="4"/>
                      <a:pt x="0" y="2"/>
                      <a:pt x="0" y="1"/>
                    </a:cubicBezTo>
                    <a:cubicBezTo>
                      <a:pt x="1" y="0"/>
                      <a:pt x="3" y="1"/>
                      <a:pt x="4" y="2"/>
                    </a:cubicBezTo>
                    <a:cubicBezTo>
                      <a:pt x="4" y="2"/>
                      <a:pt x="7" y="3"/>
                      <a:pt x="7" y="4"/>
                    </a:cubicBezTo>
                    <a:cubicBezTo>
                      <a:pt x="7" y="4"/>
                      <a:pt x="2" y="5"/>
                      <a:pt x="1" y="5"/>
                    </a:cubicBezTo>
                    <a:cubicBezTo>
                      <a:pt x="0" y="4"/>
                      <a:pt x="4" y="5"/>
                      <a:pt x="1" y="5"/>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11" name="Freeform 590"/>
              <p:cNvSpPr>
                <a:spLocks/>
              </p:cNvSpPr>
              <p:nvPr/>
            </p:nvSpPr>
            <p:spPr bwMode="auto">
              <a:xfrm>
                <a:off x="6738407" y="4347133"/>
                <a:ext cx="111465" cy="82827"/>
              </a:xfrm>
              <a:custGeom>
                <a:avLst/>
                <a:gdLst>
                  <a:gd name="T0" fmla="*/ 8 w 12"/>
                  <a:gd name="T1" fmla="*/ 8 h 9"/>
                  <a:gd name="T2" fmla="*/ 3 w 12"/>
                  <a:gd name="T3" fmla="*/ 1 h 9"/>
                  <a:gd name="T4" fmla="*/ 8 w 12"/>
                  <a:gd name="T5" fmla="*/ 8 h 9"/>
                </a:gdLst>
                <a:ahLst/>
                <a:cxnLst>
                  <a:cxn ang="0">
                    <a:pos x="T0" y="T1"/>
                  </a:cxn>
                  <a:cxn ang="0">
                    <a:pos x="T2" y="T3"/>
                  </a:cxn>
                  <a:cxn ang="0">
                    <a:pos x="T4" y="T5"/>
                  </a:cxn>
                </a:cxnLst>
                <a:rect l="0" t="0" r="r" b="b"/>
                <a:pathLst>
                  <a:path w="12" h="9">
                    <a:moveTo>
                      <a:pt x="8" y="8"/>
                    </a:moveTo>
                    <a:cubicBezTo>
                      <a:pt x="6" y="9"/>
                      <a:pt x="0" y="0"/>
                      <a:pt x="3" y="1"/>
                    </a:cubicBezTo>
                    <a:cubicBezTo>
                      <a:pt x="6" y="3"/>
                      <a:pt x="12" y="8"/>
                      <a:pt x="8" y="8"/>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12" name="Freeform 591"/>
              <p:cNvSpPr>
                <a:spLocks/>
              </p:cNvSpPr>
              <p:nvPr/>
            </p:nvSpPr>
            <p:spPr bwMode="auto">
              <a:xfrm>
                <a:off x="6916751" y="4337578"/>
                <a:ext cx="82803" cy="28669"/>
              </a:xfrm>
              <a:custGeom>
                <a:avLst/>
                <a:gdLst>
                  <a:gd name="T0" fmla="*/ 2 w 9"/>
                  <a:gd name="T1" fmla="*/ 1 h 3"/>
                  <a:gd name="T2" fmla="*/ 8 w 9"/>
                  <a:gd name="T3" fmla="*/ 2 h 3"/>
                  <a:gd name="T4" fmla="*/ 2 w 9"/>
                  <a:gd name="T5" fmla="*/ 1 h 3"/>
                </a:gdLst>
                <a:ahLst/>
                <a:cxnLst>
                  <a:cxn ang="0">
                    <a:pos x="T0" y="T1"/>
                  </a:cxn>
                  <a:cxn ang="0">
                    <a:pos x="T2" y="T3"/>
                  </a:cxn>
                  <a:cxn ang="0">
                    <a:pos x="T4" y="T5"/>
                  </a:cxn>
                </a:cxnLst>
                <a:rect l="0" t="0" r="r" b="b"/>
                <a:pathLst>
                  <a:path w="9" h="3">
                    <a:moveTo>
                      <a:pt x="2" y="1"/>
                    </a:moveTo>
                    <a:cubicBezTo>
                      <a:pt x="5" y="0"/>
                      <a:pt x="9" y="2"/>
                      <a:pt x="8" y="2"/>
                    </a:cubicBezTo>
                    <a:cubicBezTo>
                      <a:pt x="3" y="3"/>
                      <a:pt x="0" y="2"/>
                      <a:pt x="2" y="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13" name="Freeform 592"/>
              <p:cNvSpPr>
                <a:spLocks/>
              </p:cNvSpPr>
              <p:nvPr/>
            </p:nvSpPr>
            <p:spPr bwMode="auto">
              <a:xfrm>
                <a:off x="6757513" y="4187857"/>
                <a:ext cx="334395" cy="178393"/>
              </a:xfrm>
              <a:custGeom>
                <a:avLst/>
                <a:gdLst>
                  <a:gd name="T0" fmla="*/ 28 w 36"/>
                  <a:gd name="T1" fmla="*/ 17 h 19"/>
                  <a:gd name="T2" fmla="*/ 27 w 36"/>
                  <a:gd name="T3" fmla="*/ 15 h 19"/>
                  <a:gd name="T4" fmla="*/ 22 w 36"/>
                  <a:gd name="T5" fmla="*/ 13 h 19"/>
                  <a:gd name="T6" fmla="*/ 14 w 36"/>
                  <a:gd name="T7" fmla="*/ 14 h 19"/>
                  <a:gd name="T8" fmla="*/ 18 w 36"/>
                  <a:gd name="T9" fmla="*/ 12 h 19"/>
                  <a:gd name="T10" fmla="*/ 8 w 36"/>
                  <a:gd name="T11" fmla="*/ 12 h 19"/>
                  <a:gd name="T12" fmla="*/ 13 w 36"/>
                  <a:gd name="T13" fmla="*/ 10 h 19"/>
                  <a:gd name="T14" fmla="*/ 12 w 36"/>
                  <a:gd name="T15" fmla="*/ 9 h 19"/>
                  <a:gd name="T16" fmla="*/ 13 w 36"/>
                  <a:gd name="T17" fmla="*/ 8 h 19"/>
                  <a:gd name="T18" fmla="*/ 11 w 36"/>
                  <a:gd name="T19" fmla="*/ 8 h 19"/>
                  <a:gd name="T20" fmla="*/ 10 w 36"/>
                  <a:gd name="T21" fmla="*/ 6 h 19"/>
                  <a:gd name="T22" fmla="*/ 6 w 36"/>
                  <a:gd name="T23" fmla="*/ 6 h 19"/>
                  <a:gd name="T24" fmla="*/ 3 w 36"/>
                  <a:gd name="T25" fmla="*/ 5 h 19"/>
                  <a:gd name="T26" fmla="*/ 9 w 36"/>
                  <a:gd name="T27" fmla="*/ 2 h 19"/>
                  <a:gd name="T28" fmla="*/ 16 w 36"/>
                  <a:gd name="T29" fmla="*/ 1 h 19"/>
                  <a:gd name="T30" fmla="*/ 18 w 36"/>
                  <a:gd name="T31" fmla="*/ 5 h 19"/>
                  <a:gd name="T32" fmla="*/ 22 w 36"/>
                  <a:gd name="T33" fmla="*/ 4 h 19"/>
                  <a:gd name="T34" fmla="*/ 25 w 36"/>
                  <a:gd name="T35" fmla="*/ 7 h 19"/>
                  <a:gd name="T36" fmla="*/ 30 w 36"/>
                  <a:gd name="T37" fmla="*/ 7 h 19"/>
                  <a:gd name="T38" fmla="*/ 33 w 36"/>
                  <a:gd name="T39" fmla="*/ 12 h 19"/>
                  <a:gd name="T40" fmla="*/ 34 w 36"/>
                  <a:gd name="T41" fmla="*/ 16 h 19"/>
                  <a:gd name="T42" fmla="*/ 28 w 36"/>
                  <a:gd name="T43" fmla="*/ 17 h 19"/>
                  <a:gd name="T44" fmla="*/ 28 w 36"/>
                  <a:gd name="T45"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19">
                    <a:moveTo>
                      <a:pt x="28" y="17"/>
                    </a:moveTo>
                    <a:cubicBezTo>
                      <a:pt x="27" y="17"/>
                      <a:pt x="27" y="16"/>
                      <a:pt x="27" y="15"/>
                    </a:cubicBezTo>
                    <a:cubicBezTo>
                      <a:pt x="26" y="14"/>
                      <a:pt x="23" y="13"/>
                      <a:pt x="22" y="13"/>
                    </a:cubicBezTo>
                    <a:cubicBezTo>
                      <a:pt x="21" y="13"/>
                      <a:pt x="14" y="15"/>
                      <a:pt x="14" y="14"/>
                    </a:cubicBezTo>
                    <a:cubicBezTo>
                      <a:pt x="14" y="14"/>
                      <a:pt x="18" y="12"/>
                      <a:pt x="18" y="12"/>
                    </a:cubicBezTo>
                    <a:cubicBezTo>
                      <a:pt x="15" y="11"/>
                      <a:pt x="11" y="14"/>
                      <a:pt x="8" y="12"/>
                    </a:cubicBezTo>
                    <a:cubicBezTo>
                      <a:pt x="2" y="9"/>
                      <a:pt x="13" y="10"/>
                      <a:pt x="13" y="10"/>
                    </a:cubicBezTo>
                    <a:cubicBezTo>
                      <a:pt x="13" y="10"/>
                      <a:pt x="12" y="9"/>
                      <a:pt x="12" y="9"/>
                    </a:cubicBezTo>
                    <a:cubicBezTo>
                      <a:pt x="12" y="9"/>
                      <a:pt x="13" y="8"/>
                      <a:pt x="13" y="8"/>
                    </a:cubicBezTo>
                    <a:cubicBezTo>
                      <a:pt x="14" y="7"/>
                      <a:pt x="11" y="8"/>
                      <a:pt x="11" y="8"/>
                    </a:cubicBezTo>
                    <a:cubicBezTo>
                      <a:pt x="10" y="7"/>
                      <a:pt x="12" y="6"/>
                      <a:pt x="10" y="6"/>
                    </a:cubicBezTo>
                    <a:cubicBezTo>
                      <a:pt x="9" y="6"/>
                      <a:pt x="7" y="7"/>
                      <a:pt x="6" y="6"/>
                    </a:cubicBezTo>
                    <a:cubicBezTo>
                      <a:pt x="6" y="5"/>
                      <a:pt x="4" y="6"/>
                      <a:pt x="3" y="5"/>
                    </a:cubicBezTo>
                    <a:cubicBezTo>
                      <a:pt x="0" y="0"/>
                      <a:pt x="7" y="2"/>
                      <a:pt x="9" y="2"/>
                    </a:cubicBezTo>
                    <a:cubicBezTo>
                      <a:pt x="11" y="1"/>
                      <a:pt x="14" y="0"/>
                      <a:pt x="16" y="1"/>
                    </a:cubicBezTo>
                    <a:cubicBezTo>
                      <a:pt x="19" y="2"/>
                      <a:pt x="14" y="7"/>
                      <a:pt x="18" y="5"/>
                    </a:cubicBezTo>
                    <a:cubicBezTo>
                      <a:pt x="19" y="5"/>
                      <a:pt x="21" y="3"/>
                      <a:pt x="22" y="4"/>
                    </a:cubicBezTo>
                    <a:cubicBezTo>
                      <a:pt x="23" y="5"/>
                      <a:pt x="24" y="7"/>
                      <a:pt x="25" y="7"/>
                    </a:cubicBezTo>
                    <a:cubicBezTo>
                      <a:pt x="26" y="7"/>
                      <a:pt x="29" y="6"/>
                      <a:pt x="30" y="7"/>
                    </a:cubicBezTo>
                    <a:cubicBezTo>
                      <a:pt x="32" y="8"/>
                      <a:pt x="32" y="11"/>
                      <a:pt x="33" y="12"/>
                    </a:cubicBezTo>
                    <a:cubicBezTo>
                      <a:pt x="34" y="14"/>
                      <a:pt x="36" y="15"/>
                      <a:pt x="34" y="16"/>
                    </a:cubicBezTo>
                    <a:cubicBezTo>
                      <a:pt x="33" y="18"/>
                      <a:pt x="30" y="18"/>
                      <a:pt x="28" y="17"/>
                    </a:cubicBezTo>
                    <a:cubicBezTo>
                      <a:pt x="27" y="16"/>
                      <a:pt x="31" y="19"/>
                      <a:pt x="28" y="17"/>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14" name="Freeform 593"/>
              <p:cNvSpPr>
                <a:spLocks/>
              </p:cNvSpPr>
              <p:nvPr/>
            </p:nvSpPr>
            <p:spPr bwMode="auto">
              <a:xfrm>
                <a:off x="7018660" y="4101847"/>
                <a:ext cx="101909" cy="47785"/>
              </a:xfrm>
              <a:custGeom>
                <a:avLst/>
                <a:gdLst>
                  <a:gd name="T0" fmla="*/ 8 w 11"/>
                  <a:gd name="T1" fmla="*/ 5 h 5"/>
                  <a:gd name="T2" fmla="*/ 4 w 11"/>
                  <a:gd name="T3" fmla="*/ 4 h 5"/>
                  <a:gd name="T4" fmla="*/ 2 w 11"/>
                  <a:gd name="T5" fmla="*/ 3 h 5"/>
                  <a:gd name="T6" fmla="*/ 7 w 11"/>
                  <a:gd name="T7" fmla="*/ 2 h 5"/>
                  <a:gd name="T8" fmla="*/ 8 w 11"/>
                  <a:gd name="T9" fmla="*/ 5 h 5"/>
                </a:gdLst>
                <a:ahLst/>
                <a:cxnLst>
                  <a:cxn ang="0">
                    <a:pos x="T0" y="T1"/>
                  </a:cxn>
                  <a:cxn ang="0">
                    <a:pos x="T2" y="T3"/>
                  </a:cxn>
                  <a:cxn ang="0">
                    <a:pos x="T4" y="T5"/>
                  </a:cxn>
                  <a:cxn ang="0">
                    <a:pos x="T6" y="T7"/>
                  </a:cxn>
                  <a:cxn ang="0">
                    <a:pos x="T8" y="T9"/>
                  </a:cxn>
                </a:cxnLst>
                <a:rect l="0" t="0" r="r" b="b"/>
                <a:pathLst>
                  <a:path w="11" h="5">
                    <a:moveTo>
                      <a:pt x="8" y="5"/>
                    </a:moveTo>
                    <a:cubicBezTo>
                      <a:pt x="6" y="5"/>
                      <a:pt x="6" y="4"/>
                      <a:pt x="4" y="4"/>
                    </a:cubicBezTo>
                    <a:cubicBezTo>
                      <a:pt x="4" y="4"/>
                      <a:pt x="0" y="4"/>
                      <a:pt x="2" y="3"/>
                    </a:cubicBezTo>
                    <a:cubicBezTo>
                      <a:pt x="3" y="1"/>
                      <a:pt x="6" y="0"/>
                      <a:pt x="7" y="2"/>
                    </a:cubicBezTo>
                    <a:cubicBezTo>
                      <a:pt x="9" y="3"/>
                      <a:pt x="11" y="5"/>
                      <a:pt x="8" y="5"/>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15" name="Freeform 594"/>
              <p:cNvSpPr>
                <a:spLocks/>
              </p:cNvSpPr>
              <p:nvPr/>
            </p:nvSpPr>
            <p:spPr bwMode="auto">
              <a:xfrm>
                <a:off x="7101463" y="4251568"/>
                <a:ext cx="187897" cy="105124"/>
              </a:xfrm>
              <a:custGeom>
                <a:avLst/>
                <a:gdLst>
                  <a:gd name="T0" fmla="*/ 8 w 20"/>
                  <a:gd name="T1" fmla="*/ 7 h 11"/>
                  <a:gd name="T2" fmla="*/ 3 w 20"/>
                  <a:gd name="T3" fmla="*/ 5 h 11"/>
                  <a:gd name="T4" fmla="*/ 4 w 20"/>
                  <a:gd name="T5" fmla="*/ 3 h 11"/>
                  <a:gd name="T6" fmla="*/ 1 w 20"/>
                  <a:gd name="T7" fmla="*/ 1 h 11"/>
                  <a:gd name="T8" fmla="*/ 6 w 20"/>
                  <a:gd name="T9" fmla="*/ 1 h 11"/>
                  <a:gd name="T10" fmla="*/ 12 w 20"/>
                  <a:gd name="T11" fmla="*/ 3 h 11"/>
                  <a:gd name="T12" fmla="*/ 16 w 20"/>
                  <a:gd name="T13" fmla="*/ 3 h 11"/>
                  <a:gd name="T14" fmla="*/ 19 w 20"/>
                  <a:gd name="T15" fmla="*/ 4 h 11"/>
                  <a:gd name="T16" fmla="*/ 18 w 20"/>
                  <a:gd name="T17" fmla="*/ 8 h 11"/>
                  <a:gd name="T18" fmla="*/ 15 w 20"/>
                  <a:gd name="T19" fmla="*/ 10 h 11"/>
                  <a:gd name="T20" fmla="*/ 9 w 20"/>
                  <a:gd name="T21" fmla="*/ 11 h 11"/>
                  <a:gd name="T22" fmla="*/ 4 w 20"/>
                  <a:gd name="T23" fmla="*/ 8 h 11"/>
                  <a:gd name="T24" fmla="*/ 8 w 20"/>
                  <a:gd name="T25" fmla="*/ 7 h 11"/>
                  <a:gd name="T26" fmla="*/ 8 w 20"/>
                  <a:gd name="T2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1">
                    <a:moveTo>
                      <a:pt x="8" y="7"/>
                    </a:moveTo>
                    <a:cubicBezTo>
                      <a:pt x="6" y="7"/>
                      <a:pt x="4" y="6"/>
                      <a:pt x="3" y="5"/>
                    </a:cubicBezTo>
                    <a:cubicBezTo>
                      <a:pt x="0" y="4"/>
                      <a:pt x="4" y="3"/>
                      <a:pt x="4" y="3"/>
                    </a:cubicBezTo>
                    <a:cubicBezTo>
                      <a:pt x="4" y="2"/>
                      <a:pt x="2" y="1"/>
                      <a:pt x="1" y="1"/>
                    </a:cubicBezTo>
                    <a:cubicBezTo>
                      <a:pt x="1" y="0"/>
                      <a:pt x="6" y="1"/>
                      <a:pt x="6" y="1"/>
                    </a:cubicBezTo>
                    <a:cubicBezTo>
                      <a:pt x="8" y="1"/>
                      <a:pt x="10" y="2"/>
                      <a:pt x="12" y="3"/>
                    </a:cubicBezTo>
                    <a:cubicBezTo>
                      <a:pt x="14" y="3"/>
                      <a:pt x="15" y="3"/>
                      <a:pt x="16" y="3"/>
                    </a:cubicBezTo>
                    <a:cubicBezTo>
                      <a:pt x="17" y="3"/>
                      <a:pt x="20" y="4"/>
                      <a:pt x="19" y="4"/>
                    </a:cubicBezTo>
                    <a:cubicBezTo>
                      <a:pt x="17" y="6"/>
                      <a:pt x="16" y="5"/>
                      <a:pt x="18" y="8"/>
                    </a:cubicBezTo>
                    <a:cubicBezTo>
                      <a:pt x="19" y="9"/>
                      <a:pt x="16" y="9"/>
                      <a:pt x="15" y="10"/>
                    </a:cubicBezTo>
                    <a:cubicBezTo>
                      <a:pt x="13" y="10"/>
                      <a:pt x="11" y="11"/>
                      <a:pt x="9" y="11"/>
                    </a:cubicBezTo>
                    <a:cubicBezTo>
                      <a:pt x="8" y="10"/>
                      <a:pt x="4" y="9"/>
                      <a:pt x="4" y="8"/>
                    </a:cubicBezTo>
                    <a:cubicBezTo>
                      <a:pt x="4" y="8"/>
                      <a:pt x="10" y="7"/>
                      <a:pt x="8" y="7"/>
                    </a:cubicBezTo>
                    <a:cubicBezTo>
                      <a:pt x="5" y="6"/>
                      <a:pt x="10" y="7"/>
                      <a:pt x="8" y="7"/>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16" name="Freeform 595"/>
              <p:cNvSpPr>
                <a:spLocks/>
              </p:cNvSpPr>
              <p:nvPr/>
            </p:nvSpPr>
            <p:spPr bwMode="auto">
              <a:xfrm>
                <a:off x="7206560" y="4347133"/>
                <a:ext cx="165604" cy="47785"/>
              </a:xfrm>
              <a:custGeom>
                <a:avLst/>
                <a:gdLst>
                  <a:gd name="T0" fmla="*/ 14 w 18"/>
                  <a:gd name="T1" fmla="*/ 5 h 5"/>
                  <a:gd name="T2" fmla="*/ 16 w 18"/>
                  <a:gd name="T3" fmla="*/ 2 h 5"/>
                  <a:gd name="T4" fmla="*/ 13 w 18"/>
                  <a:gd name="T5" fmla="*/ 1 h 5"/>
                  <a:gd name="T6" fmla="*/ 3 w 18"/>
                  <a:gd name="T7" fmla="*/ 1 h 5"/>
                  <a:gd name="T8" fmla="*/ 4 w 18"/>
                  <a:gd name="T9" fmla="*/ 4 h 5"/>
                  <a:gd name="T10" fmla="*/ 14 w 18"/>
                  <a:gd name="T11" fmla="*/ 5 h 5"/>
                  <a:gd name="T12" fmla="*/ 14 w 18"/>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8" h="5">
                    <a:moveTo>
                      <a:pt x="14" y="5"/>
                    </a:moveTo>
                    <a:cubicBezTo>
                      <a:pt x="14" y="4"/>
                      <a:pt x="18" y="2"/>
                      <a:pt x="16" y="2"/>
                    </a:cubicBezTo>
                    <a:cubicBezTo>
                      <a:pt x="15" y="1"/>
                      <a:pt x="14" y="1"/>
                      <a:pt x="13" y="1"/>
                    </a:cubicBezTo>
                    <a:cubicBezTo>
                      <a:pt x="10" y="1"/>
                      <a:pt x="6" y="0"/>
                      <a:pt x="3" y="1"/>
                    </a:cubicBezTo>
                    <a:cubicBezTo>
                      <a:pt x="0" y="1"/>
                      <a:pt x="1" y="4"/>
                      <a:pt x="4" y="4"/>
                    </a:cubicBezTo>
                    <a:cubicBezTo>
                      <a:pt x="7" y="4"/>
                      <a:pt x="11" y="5"/>
                      <a:pt x="14" y="5"/>
                    </a:cubicBezTo>
                    <a:cubicBezTo>
                      <a:pt x="16" y="4"/>
                      <a:pt x="12" y="5"/>
                      <a:pt x="14" y="5"/>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17" name="Freeform 596"/>
              <p:cNvSpPr>
                <a:spLocks/>
              </p:cNvSpPr>
              <p:nvPr/>
            </p:nvSpPr>
            <p:spPr bwMode="auto">
              <a:xfrm>
                <a:off x="7197007" y="4560566"/>
                <a:ext cx="156051" cy="105124"/>
              </a:xfrm>
              <a:custGeom>
                <a:avLst/>
                <a:gdLst>
                  <a:gd name="T0" fmla="*/ 7 w 17"/>
                  <a:gd name="T1" fmla="*/ 1 h 11"/>
                  <a:gd name="T2" fmla="*/ 1 w 17"/>
                  <a:gd name="T3" fmla="*/ 6 h 11"/>
                  <a:gd name="T4" fmla="*/ 10 w 17"/>
                  <a:gd name="T5" fmla="*/ 10 h 11"/>
                  <a:gd name="T6" fmla="*/ 15 w 17"/>
                  <a:gd name="T7" fmla="*/ 10 h 11"/>
                  <a:gd name="T8" fmla="*/ 15 w 17"/>
                  <a:gd name="T9" fmla="*/ 8 h 11"/>
                  <a:gd name="T10" fmla="*/ 16 w 17"/>
                  <a:gd name="T11" fmla="*/ 6 h 11"/>
                  <a:gd name="T12" fmla="*/ 7 w 17"/>
                  <a:gd name="T13" fmla="*/ 1 h 11"/>
                  <a:gd name="T14" fmla="*/ 7 w 17"/>
                  <a:gd name="T15" fmla="*/ 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1">
                    <a:moveTo>
                      <a:pt x="7" y="1"/>
                    </a:moveTo>
                    <a:cubicBezTo>
                      <a:pt x="5" y="0"/>
                      <a:pt x="2" y="4"/>
                      <a:pt x="1" y="6"/>
                    </a:cubicBezTo>
                    <a:cubicBezTo>
                      <a:pt x="0" y="8"/>
                      <a:pt x="8" y="10"/>
                      <a:pt x="10" y="10"/>
                    </a:cubicBezTo>
                    <a:cubicBezTo>
                      <a:pt x="11" y="11"/>
                      <a:pt x="14" y="11"/>
                      <a:pt x="15" y="10"/>
                    </a:cubicBezTo>
                    <a:cubicBezTo>
                      <a:pt x="16" y="10"/>
                      <a:pt x="15" y="9"/>
                      <a:pt x="15" y="8"/>
                    </a:cubicBezTo>
                    <a:cubicBezTo>
                      <a:pt x="15" y="7"/>
                      <a:pt x="15" y="6"/>
                      <a:pt x="16" y="6"/>
                    </a:cubicBezTo>
                    <a:cubicBezTo>
                      <a:pt x="17" y="4"/>
                      <a:pt x="9" y="1"/>
                      <a:pt x="7" y="1"/>
                    </a:cubicBezTo>
                    <a:cubicBezTo>
                      <a:pt x="5" y="0"/>
                      <a:pt x="8" y="1"/>
                      <a:pt x="7" y="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18" name="Freeform 597"/>
              <p:cNvSpPr>
                <a:spLocks/>
              </p:cNvSpPr>
              <p:nvPr/>
            </p:nvSpPr>
            <p:spPr bwMode="auto">
              <a:xfrm>
                <a:off x="7270254" y="4535082"/>
                <a:ext cx="38217" cy="25484"/>
              </a:xfrm>
              <a:custGeom>
                <a:avLst/>
                <a:gdLst>
                  <a:gd name="T0" fmla="*/ 3 w 4"/>
                  <a:gd name="T1" fmla="*/ 2 h 3"/>
                  <a:gd name="T2" fmla="*/ 1 w 4"/>
                  <a:gd name="T3" fmla="*/ 1 h 3"/>
                  <a:gd name="T4" fmla="*/ 3 w 4"/>
                  <a:gd name="T5" fmla="*/ 2 h 3"/>
                </a:gdLst>
                <a:ahLst/>
                <a:cxnLst>
                  <a:cxn ang="0">
                    <a:pos x="T0" y="T1"/>
                  </a:cxn>
                  <a:cxn ang="0">
                    <a:pos x="T2" y="T3"/>
                  </a:cxn>
                  <a:cxn ang="0">
                    <a:pos x="T4" y="T5"/>
                  </a:cxn>
                </a:cxnLst>
                <a:rect l="0" t="0" r="r" b="b"/>
                <a:pathLst>
                  <a:path w="4" h="3">
                    <a:moveTo>
                      <a:pt x="3" y="2"/>
                    </a:moveTo>
                    <a:cubicBezTo>
                      <a:pt x="1" y="3"/>
                      <a:pt x="0" y="1"/>
                      <a:pt x="1" y="1"/>
                    </a:cubicBezTo>
                    <a:cubicBezTo>
                      <a:pt x="2" y="0"/>
                      <a:pt x="4" y="2"/>
                      <a:pt x="3" y="2"/>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19" name="Freeform 598"/>
              <p:cNvSpPr>
                <a:spLocks/>
              </p:cNvSpPr>
              <p:nvPr/>
            </p:nvSpPr>
            <p:spPr bwMode="auto">
              <a:xfrm>
                <a:off x="7439043" y="4366247"/>
                <a:ext cx="82803" cy="54153"/>
              </a:xfrm>
              <a:custGeom>
                <a:avLst/>
                <a:gdLst>
                  <a:gd name="T0" fmla="*/ 1 w 9"/>
                  <a:gd name="T1" fmla="*/ 5 h 6"/>
                  <a:gd name="T2" fmla="*/ 1 w 9"/>
                  <a:gd name="T3" fmla="*/ 1 h 6"/>
                  <a:gd name="T4" fmla="*/ 5 w 9"/>
                  <a:gd name="T5" fmla="*/ 1 h 6"/>
                  <a:gd name="T6" fmla="*/ 9 w 9"/>
                  <a:gd name="T7" fmla="*/ 3 h 6"/>
                  <a:gd name="T8" fmla="*/ 5 w 9"/>
                  <a:gd name="T9" fmla="*/ 5 h 6"/>
                  <a:gd name="T10" fmla="*/ 1 w 9"/>
                  <a:gd name="T11" fmla="*/ 5 h 6"/>
                  <a:gd name="T12" fmla="*/ 1 w 9"/>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9" h="6">
                    <a:moveTo>
                      <a:pt x="1" y="5"/>
                    </a:moveTo>
                    <a:cubicBezTo>
                      <a:pt x="1" y="5"/>
                      <a:pt x="2" y="2"/>
                      <a:pt x="1" y="1"/>
                    </a:cubicBezTo>
                    <a:cubicBezTo>
                      <a:pt x="1" y="0"/>
                      <a:pt x="4" y="1"/>
                      <a:pt x="5" y="1"/>
                    </a:cubicBezTo>
                    <a:cubicBezTo>
                      <a:pt x="6" y="1"/>
                      <a:pt x="9" y="2"/>
                      <a:pt x="9" y="3"/>
                    </a:cubicBezTo>
                    <a:cubicBezTo>
                      <a:pt x="8" y="4"/>
                      <a:pt x="6" y="5"/>
                      <a:pt x="5" y="5"/>
                    </a:cubicBezTo>
                    <a:cubicBezTo>
                      <a:pt x="3" y="6"/>
                      <a:pt x="3" y="6"/>
                      <a:pt x="1" y="5"/>
                    </a:cubicBezTo>
                    <a:cubicBezTo>
                      <a:pt x="0" y="4"/>
                      <a:pt x="2" y="6"/>
                      <a:pt x="1" y="5"/>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20" name="Freeform 599"/>
              <p:cNvSpPr>
                <a:spLocks/>
              </p:cNvSpPr>
              <p:nvPr/>
            </p:nvSpPr>
            <p:spPr bwMode="auto">
              <a:xfrm>
                <a:off x="7483629" y="4449069"/>
                <a:ext cx="28662" cy="38227"/>
              </a:xfrm>
              <a:custGeom>
                <a:avLst/>
                <a:gdLst>
                  <a:gd name="T0" fmla="*/ 2 w 3"/>
                  <a:gd name="T1" fmla="*/ 1 h 4"/>
                  <a:gd name="T2" fmla="*/ 1 w 3"/>
                  <a:gd name="T3" fmla="*/ 3 h 4"/>
                  <a:gd name="T4" fmla="*/ 2 w 3"/>
                  <a:gd name="T5" fmla="*/ 1 h 4"/>
                </a:gdLst>
                <a:ahLst/>
                <a:cxnLst>
                  <a:cxn ang="0">
                    <a:pos x="T0" y="T1"/>
                  </a:cxn>
                  <a:cxn ang="0">
                    <a:pos x="T2" y="T3"/>
                  </a:cxn>
                  <a:cxn ang="0">
                    <a:pos x="T4" y="T5"/>
                  </a:cxn>
                </a:cxnLst>
                <a:rect l="0" t="0" r="r" b="b"/>
                <a:pathLst>
                  <a:path w="3" h="4">
                    <a:moveTo>
                      <a:pt x="2" y="1"/>
                    </a:moveTo>
                    <a:cubicBezTo>
                      <a:pt x="0" y="0"/>
                      <a:pt x="0" y="3"/>
                      <a:pt x="1" y="3"/>
                    </a:cubicBezTo>
                    <a:cubicBezTo>
                      <a:pt x="2" y="4"/>
                      <a:pt x="3" y="2"/>
                      <a:pt x="2" y="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21" name="Freeform 600"/>
              <p:cNvSpPr>
                <a:spLocks/>
              </p:cNvSpPr>
              <p:nvPr/>
            </p:nvSpPr>
            <p:spPr bwMode="auto">
              <a:xfrm>
                <a:off x="7177896" y="4420403"/>
                <a:ext cx="831212" cy="254845"/>
              </a:xfrm>
              <a:custGeom>
                <a:avLst/>
                <a:gdLst>
                  <a:gd name="T0" fmla="*/ 17 w 89"/>
                  <a:gd name="T1" fmla="*/ 7 h 27"/>
                  <a:gd name="T2" fmla="*/ 19 w 89"/>
                  <a:gd name="T3" fmla="*/ 4 h 27"/>
                  <a:gd name="T4" fmla="*/ 15 w 89"/>
                  <a:gd name="T5" fmla="*/ 2 h 27"/>
                  <a:gd name="T6" fmla="*/ 12 w 89"/>
                  <a:gd name="T7" fmla="*/ 2 h 27"/>
                  <a:gd name="T8" fmla="*/ 4 w 89"/>
                  <a:gd name="T9" fmla="*/ 1 h 27"/>
                  <a:gd name="T10" fmla="*/ 4 w 89"/>
                  <a:gd name="T11" fmla="*/ 3 h 27"/>
                  <a:gd name="T12" fmla="*/ 0 w 89"/>
                  <a:gd name="T13" fmla="*/ 4 h 27"/>
                  <a:gd name="T14" fmla="*/ 5 w 89"/>
                  <a:gd name="T15" fmla="*/ 5 h 27"/>
                  <a:gd name="T16" fmla="*/ 7 w 89"/>
                  <a:gd name="T17" fmla="*/ 6 h 27"/>
                  <a:gd name="T18" fmla="*/ 6 w 89"/>
                  <a:gd name="T19" fmla="*/ 7 h 27"/>
                  <a:gd name="T20" fmla="*/ 24 w 89"/>
                  <a:gd name="T21" fmla="*/ 13 h 27"/>
                  <a:gd name="T22" fmla="*/ 25 w 89"/>
                  <a:gd name="T23" fmla="*/ 16 h 27"/>
                  <a:gd name="T24" fmla="*/ 24 w 89"/>
                  <a:gd name="T25" fmla="*/ 21 h 27"/>
                  <a:gd name="T26" fmla="*/ 27 w 89"/>
                  <a:gd name="T27" fmla="*/ 25 h 27"/>
                  <a:gd name="T28" fmla="*/ 30 w 89"/>
                  <a:gd name="T29" fmla="*/ 24 h 27"/>
                  <a:gd name="T30" fmla="*/ 33 w 89"/>
                  <a:gd name="T31" fmla="*/ 26 h 27"/>
                  <a:gd name="T32" fmla="*/ 38 w 89"/>
                  <a:gd name="T33" fmla="*/ 26 h 27"/>
                  <a:gd name="T34" fmla="*/ 42 w 89"/>
                  <a:gd name="T35" fmla="*/ 23 h 27"/>
                  <a:gd name="T36" fmla="*/ 45 w 89"/>
                  <a:gd name="T37" fmla="*/ 26 h 27"/>
                  <a:gd name="T38" fmla="*/ 52 w 89"/>
                  <a:gd name="T39" fmla="*/ 27 h 27"/>
                  <a:gd name="T40" fmla="*/ 62 w 89"/>
                  <a:gd name="T41" fmla="*/ 27 h 27"/>
                  <a:gd name="T42" fmla="*/ 65 w 89"/>
                  <a:gd name="T43" fmla="*/ 27 h 27"/>
                  <a:gd name="T44" fmla="*/ 67 w 89"/>
                  <a:gd name="T45" fmla="*/ 24 h 27"/>
                  <a:gd name="T46" fmla="*/ 70 w 89"/>
                  <a:gd name="T47" fmla="*/ 25 h 27"/>
                  <a:gd name="T48" fmla="*/ 76 w 89"/>
                  <a:gd name="T49" fmla="*/ 27 h 27"/>
                  <a:gd name="T50" fmla="*/ 82 w 89"/>
                  <a:gd name="T51" fmla="*/ 26 h 27"/>
                  <a:gd name="T52" fmla="*/ 85 w 89"/>
                  <a:gd name="T53" fmla="*/ 24 h 27"/>
                  <a:gd name="T54" fmla="*/ 85 w 89"/>
                  <a:gd name="T55" fmla="*/ 22 h 27"/>
                  <a:gd name="T56" fmla="*/ 82 w 89"/>
                  <a:gd name="T57" fmla="*/ 22 h 27"/>
                  <a:gd name="T58" fmla="*/ 85 w 89"/>
                  <a:gd name="T59" fmla="*/ 17 h 27"/>
                  <a:gd name="T60" fmla="*/ 80 w 89"/>
                  <a:gd name="T61" fmla="*/ 16 h 27"/>
                  <a:gd name="T62" fmla="*/ 78 w 89"/>
                  <a:gd name="T63" fmla="*/ 14 h 27"/>
                  <a:gd name="T64" fmla="*/ 70 w 89"/>
                  <a:gd name="T65" fmla="*/ 14 h 27"/>
                  <a:gd name="T66" fmla="*/ 65 w 89"/>
                  <a:gd name="T67" fmla="*/ 14 h 27"/>
                  <a:gd name="T68" fmla="*/ 55 w 89"/>
                  <a:gd name="T69" fmla="*/ 17 h 27"/>
                  <a:gd name="T70" fmla="*/ 56 w 89"/>
                  <a:gd name="T71" fmla="*/ 18 h 27"/>
                  <a:gd name="T72" fmla="*/ 52 w 89"/>
                  <a:gd name="T73" fmla="*/ 18 h 27"/>
                  <a:gd name="T74" fmla="*/ 49 w 89"/>
                  <a:gd name="T75" fmla="*/ 16 h 27"/>
                  <a:gd name="T76" fmla="*/ 46 w 89"/>
                  <a:gd name="T77" fmla="*/ 17 h 27"/>
                  <a:gd name="T78" fmla="*/ 42 w 89"/>
                  <a:gd name="T79" fmla="*/ 16 h 27"/>
                  <a:gd name="T80" fmla="*/ 41 w 89"/>
                  <a:gd name="T81" fmla="*/ 18 h 27"/>
                  <a:gd name="T82" fmla="*/ 38 w 89"/>
                  <a:gd name="T83" fmla="*/ 16 h 27"/>
                  <a:gd name="T84" fmla="*/ 39 w 89"/>
                  <a:gd name="T85" fmla="*/ 14 h 27"/>
                  <a:gd name="T86" fmla="*/ 34 w 89"/>
                  <a:gd name="T87" fmla="*/ 12 h 27"/>
                  <a:gd name="T88" fmla="*/ 30 w 89"/>
                  <a:gd name="T89" fmla="*/ 13 h 27"/>
                  <a:gd name="T90" fmla="*/ 32 w 89"/>
                  <a:gd name="T91" fmla="*/ 12 h 27"/>
                  <a:gd name="T92" fmla="*/ 28 w 89"/>
                  <a:gd name="T93" fmla="*/ 9 h 27"/>
                  <a:gd name="T94" fmla="*/ 38 w 89"/>
                  <a:gd name="T95" fmla="*/ 10 h 27"/>
                  <a:gd name="T96" fmla="*/ 33 w 89"/>
                  <a:gd name="T97" fmla="*/ 7 h 27"/>
                  <a:gd name="T98" fmla="*/ 28 w 89"/>
                  <a:gd name="T99" fmla="*/ 7 h 27"/>
                  <a:gd name="T100" fmla="*/ 32 w 89"/>
                  <a:gd name="T101" fmla="*/ 6 h 27"/>
                  <a:gd name="T102" fmla="*/ 27 w 89"/>
                  <a:gd name="T103" fmla="*/ 5 h 27"/>
                  <a:gd name="T104" fmla="*/ 17 w 89"/>
                  <a:gd name="T105" fmla="*/ 7 h 27"/>
                  <a:gd name="T106" fmla="*/ 17 w 89"/>
                  <a:gd name="T107"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9" h="27">
                    <a:moveTo>
                      <a:pt x="17" y="7"/>
                    </a:moveTo>
                    <a:cubicBezTo>
                      <a:pt x="18" y="7"/>
                      <a:pt x="20" y="5"/>
                      <a:pt x="19" y="4"/>
                    </a:cubicBezTo>
                    <a:cubicBezTo>
                      <a:pt x="18" y="3"/>
                      <a:pt x="16" y="2"/>
                      <a:pt x="15" y="2"/>
                    </a:cubicBezTo>
                    <a:cubicBezTo>
                      <a:pt x="14" y="2"/>
                      <a:pt x="13" y="2"/>
                      <a:pt x="12" y="2"/>
                    </a:cubicBezTo>
                    <a:cubicBezTo>
                      <a:pt x="9" y="1"/>
                      <a:pt x="7" y="0"/>
                      <a:pt x="4" y="1"/>
                    </a:cubicBezTo>
                    <a:cubicBezTo>
                      <a:pt x="0" y="2"/>
                      <a:pt x="3" y="2"/>
                      <a:pt x="4" y="3"/>
                    </a:cubicBezTo>
                    <a:cubicBezTo>
                      <a:pt x="4" y="3"/>
                      <a:pt x="0" y="3"/>
                      <a:pt x="0" y="4"/>
                    </a:cubicBezTo>
                    <a:cubicBezTo>
                      <a:pt x="0" y="5"/>
                      <a:pt x="4" y="5"/>
                      <a:pt x="5" y="5"/>
                    </a:cubicBezTo>
                    <a:cubicBezTo>
                      <a:pt x="5" y="6"/>
                      <a:pt x="7" y="6"/>
                      <a:pt x="7" y="6"/>
                    </a:cubicBezTo>
                    <a:cubicBezTo>
                      <a:pt x="7" y="7"/>
                      <a:pt x="6" y="7"/>
                      <a:pt x="6" y="7"/>
                    </a:cubicBezTo>
                    <a:cubicBezTo>
                      <a:pt x="12" y="11"/>
                      <a:pt x="21" y="5"/>
                      <a:pt x="24" y="13"/>
                    </a:cubicBezTo>
                    <a:cubicBezTo>
                      <a:pt x="24" y="14"/>
                      <a:pt x="26" y="15"/>
                      <a:pt x="25" y="16"/>
                    </a:cubicBezTo>
                    <a:cubicBezTo>
                      <a:pt x="24" y="18"/>
                      <a:pt x="23" y="19"/>
                      <a:pt x="24" y="21"/>
                    </a:cubicBezTo>
                    <a:cubicBezTo>
                      <a:pt x="24" y="21"/>
                      <a:pt x="26" y="25"/>
                      <a:pt x="27" y="25"/>
                    </a:cubicBezTo>
                    <a:cubicBezTo>
                      <a:pt x="28" y="26"/>
                      <a:pt x="30" y="23"/>
                      <a:pt x="30" y="24"/>
                    </a:cubicBezTo>
                    <a:cubicBezTo>
                      <a:pt x="31" y="24"/>
                      <a:pt x="32" y="26"/>
                      <a:pt x="33" y="26"/>
                    </a:cubicBezTo>
                    <a:cubicBezTo>
                      <a:pt x="35" y="27"/>
                      <a:pt x="37" y="26"/>
                      <a:pt x="38" y="26"/>
                    </a:cubicBezTo>
                    <a:cubicBezTo>
                      <a:pt x="39" y="25"/>
                      <a:pt x="41" y="23"/>
                      <a:pt x="42" y="23"/>
                    </a:cubicBezTo>
                    <a:cubicBezTo>
                      <a:pt x="42" y="23"/>
                      <a:pt x="44" y="26"/>
                      <a:pt x="45" y="26"/>
                    </a:cubicBezTo>
                    <a:cubicBezTo>
                      <a:pt x="47" y="27"/>
                      <a:pt x="50" y="27"/>
                      <a:pt x="52" y="27"/>
                    </a:cubicBezTo>
                    <a:cubicBezTo>
                      <a:pt x="56" y="27"/>
                      <a:pt x="59" y="27"/>
                      <a:pt x="62" y="27"/>
                    </a:cubicBezTo>
                    <a:cubicBezTo>
                      <a:pt x="63" y="27"/>
                      <a:pt x="64" y="27"/>
                      <a:pt x="65" y="27"/>
                    </a:cubicBezTo>
                    <a:cubicBezTo>
                      <a:pt x="67" y="26"/>
                      <a:pt x="66" y="24"/>
                      <a:pt x="67" y="24"/>
                    </a:cubicBezTo>
                    <a:cubicBezTo>
                      <a:pt x="68" y="23"/>
                      <a:pt x="69" y="24"/>
                      <a:pt x="70" y="25"/>
                    </a:cubicBezTo>
                    <a:cubicBezTo>
                      <a:pt x="71" y="26"/>
                      <a:pt x="74" y="27"/>
                      <a:pt x="76" y="27"/>
                    </a:cubicBezTo>
                    <a:cubicBezTo>
                      <a:pt x="78" y="27"/>
                      <a:pt x="80" y="27"/>
                      <a:pt x="82" y="26"/>
                    </a:cubicBezTo>
                    <a:cubicBezTo>
                      <a:pt x="84" y="26"/>
                      <a:pt x="83" y="24"/>
                      <a:pt x="85" y="24"/>
                    </a:cubicBezTo>
                    <a:cubicBezTo>
                      <a:pt x="86" y="24"/>
                      <a:pt x="87" y="21"/>
                      <a:pt x="85" y="22"/>
                    </a:cubicBezTo>
                    <a:cubicBezTo>
                      <a:pt x="85" y="22"/>
                      <a:pt x="83" y="22"/>
                      <a:pt x="82" y="22"/>
                    </a:cubicBezTo>
                    <a:cubicBezTo>
                      <a:pt x="82" y="22"/>
                      <a:pt x="89" y="18"/>
                      <a:pt x="85" y="17"/>
                    </a:cubicBezTo>
                    <a:cubicBezTo>
                      <a:pt x="84" y="17"/>
                      <a:pt x="82" y="16"/>
                      <a:pt x="80" y="16"/>
                    </a:cubicBezTo>
                    <a:cubicBezTo>
                      <a:pt x="78" y="16"/>
                      <a:pt x="80" y="14"/>
                      <a:pt x="78" y="14"/>
                    </a:cubicBezTo>
                    <a:cubicBezTo>
                      <a:pt x="75" y="14"/>
                      <a:pt x="73" y="14"/>
                      <a:pt x="70" y="14"/>
                    </a:cubicBezTo>
                    <a:cubicBezTo>
                      <a:pt x="68" y="14"/>
                      <a:pt x="67" y="13"/>
                      <a:pt x="65" y="14"/>
                    </a:cubicBezTo>
                    <a:cubicBezTo>
                      <a:pt x="64" y="14"/>
                      <a:pt x="55" y="16"/>
                      <a:pt x="55" y="17"/>
                    </a:cubicBezTo>
                    <a:cubicBezTo>
                      <a:pt x="55" y="17"/>
                      <a:pt x="56" y="17"/>
                      <a:pt x="56" y="18"/>
                    </a:cubicBezTo>
                    <a:cubicBezTo>
                      <a:pt x="56" y="18"/>
                      <a:pt x="53" y="18"/>
                      <a:pt x="52" y="18"/>
                    </a:cubicBezTo>
                    <a:cubicBezTo>
                      <a:pt x="51" y="18"/>
                      <a:pt x="50" y="17"/>
                      <a:pt x="49" y="16"/>
                    </a:cubicBezTo>
                    <a:cubicBezTo>
                      <a:pt x="48" y="16"/>
                      <a:pt x="47" y="17"/>
                      <a:pt x="46" y="17"/>
                    </a:cubicBezTo>
                    <a:cubicBezTo>
                      <a:pt x="45" y="17"/>
                      <a:pt x="43" y="16"/>
                      <a:pt x="42" y="16"/>
                    </a:cubicBezTo>
                    <a:cubicBezTo>
                      <a:pt x="41" y="16"/>
                      <a:pt x="42" y="18"/>
                      <a:pt x="41" y="18"/>
                    </a:cubicBezTo>
                    <a:cubicBezTo>
                      <a:pt x="40" y="18"/>
                      <a:pt x="39" y="16"/>
                      <a:pt x="38" y="16"/>
                    </a:cubicBezTo>
                    <a:cubicBezTo>
                      <a:pt x="35" y="16"/>
                      <a:pt x="39" y="15"/>
                      <a:pt x="39" y="14"/>
                    </a:cubicBezTo>
                    <a:cubicBezTo>
                      <a:pt x="39" y="13"/>
                      <a:pt x="35" y="12"/>
                      <a:pt x="34" y="12"/>
                    </a:cubicBezTo>
                    <a:cubicBezTo>
                      <a:pt x="34" y="12"/>
                      <a:pt x="30" y="13"/>
                      <a:pt x="30" y="13"/>
                    </a:cubicBezTo>
                    <a:cubicBezTo>
                      <a:pt x="30" y="12"/>
                      <a:pt x="32" y="12"/>
                      <a:pt x="32" y="12"/>
                    </a:cubicBezTo>
                    <a:cubicBezTo>
                      <a:pt x="32" y="11"/>
                      <a:pt x="27" y="10"/>
                      <a:pt x="28" y="9"/>
                    </a:cubicBezTo>
                    <a:cubicBezTo>
                      <a:pt x="28" y="9"/>
                      <a:pt x="38" y="10"/>
                      <a:pt x="38" y="10"/>
                    </a:cubicBezTo>
                    <a:cubicBezTo>
                      <a:pt x="38" y="9"/>
                      <a:pt x="34" y="8"/>
                      <a:pt x="33" y="7"/>
                    </a:cubicBezTo>
                    <a:cubicBezTo>
                      <a:pt x="32" y="7"/>
                      <a:pt x="30" y="7"/>
                      <a:pt x="28" y="7"/>
                    </a:cubicBezTo>
                    <a:cubicBezTo>
                      <a:pt x="29" y="7"/>
                      <a:pt x="31" y="7"/>
                      <a:pt x="32" y="6"/>
                    </a:cubicBezTo>
                    <a:cubicBezTo>
                      <a:pt x="32" y="5"/>
                      <a:pt x="27" y="5"/>
                      <a:pt x="27" y="5"/>
                    </a:cubicBezTo>
                    <a:cubicBezTo>
                      <a:pt x="23" y="5"/>
                      <a:pt x="21" y="6"/>
                      <a:pt x="17" y="7"/>
                    </a:cubicBezTo>
                    <a:cubicBezTo>
                      <a:pt x="17" y="7"/>
                      <a:pt x="18" y="7"/>
                      <a:pt x="17" y="7"/>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22" name="Freeform 601"/>
              <p:cNvSpPr>
                <a:spLocks/>
              </p:cNvSpPr>
              <p:nvPr/>
            </p:nvSpPr>
            <p:spPr bwMode="auto">
              <a:xfrm>
                <a:off x="7197007" y="3980797"/>
                <a:ext cx="550956" cy="347225"/>
              </a:xfrm>
              <a:custGeom>
                <a:avLst/>
                <a:gdLst>
                  <a:gd name="T0" fmla="*/ 55 w 59"/>
                  <a:gd name="T1" fmla="*/ 21 h 37"/>
                  <a:gd name="T2" fmla="*/ 46 w 59"/>
                  <a:gd name="T3" fmla="*/ 20 h 37"/>
                  <a:gd name="T4" fmla="*/ 46 w 59"/>
                  <a:gd name="T5" fmla="*/ 18 h 37"/>
                  <a:gd name="T6" fmla="*/ 44 w 59"/>
                  <a:gd name="T7" fmla="*/ 15 h 37"/>
                  <a:gd name="T8" fmla="*/ 44 w 59"/>
                  <a:gd name="T9" fmla="*/ 11 h 37"/>
                  <a:gd name="T10" fmla="*/ 43 w 59"/>
                  <a:gd name="T11" fmla="*/ 15 h 37"/>
                  <a:gd name="T12" fmla="*/ 35 w 59"/>
                  <a:gd name="T13" fmla="*/ 10 h 37"/>
                  <a:gd name="T14" fmla="*/ 24 w 59"/>
                  <a:gd name="T15" fmla="*/ 2 h 37"/>
                  <a:gd name="T16" fmla="*/ 12 w 59"/>
                  <a:gd name="T17" fmla="*/ 1 h 37"/>
                  <a:gd name="T18" fmla="*/ 12 w 59"/>
                  <a:gd name="T19" fmla="*/ 3 h 37"/>
                  <a:gd name="T20" fmla="*/ 6 w 59"/>
                  <a:gd name="T21" fmla="*/ 5 h 37"/>
                  <a:gd name="T22" fmla="*/ 11 w 59"/>
                  <a:gd name="T23" fmla="*/ 9 h 37"/>
                  <a:gd name="T24" fmla="*/ 6 w 59"/>
                  <a:gd name="T25" fmla="*/ 9 h 37"/>
                  <a:gd name="T26" fmla="*/ 5 w 59"/>
                  <a:gd name="T27" fmla="*/ 11 h 37"/>
                  <a:gd name="T28" fmla="*/ 6 w 59"/>
                  <a:gd name="T29" fmla="*/ 14 h 37"/>
                  <a:gd name="T30" fmla="*/ 10 w 59"/>
                  <a:gd name="T31" fmla="*/ 14 h 37"/>
                  <a:gd name="T32" fmla="*/ 0 w 59"/>
                  <a:gd name="T33" fmla="*/ 15 h 37"/>
                  <a:gd name="T34" fmla="*/ 7 w 59"/>
                  <a:gd name="T35" fmla="*/ 20 h 37"/>
                  <a:gd name="T36" fmla="*/ 8 w 59"/>
                  <a:gd name="T37" fmla="*/ 23 h 37"/>
                  <a:gd name="T38" fmla="*/ 14 w 59"/>
                  <a:gd name="T39" fmla="*/ 23 h 37"/>
                  <a:gd name="T40" fmla="*/ 26 w 59"/>
                  <a:gd name="T41" fmla="*/ 23 h 37"/>
                  <a:gd name="T42" fmla="*/ 28 w 59"/>
                  <a:gd name="T43" fmla="*/ 24 h 37"/>
                  <a:gd name="T44" fmla="*/ 16 w 59"/>
                  <a:gd name="T45" fmla="*/ 25 h 37"/>
                  <a:gd name="T46" fmla="*/ 16 w 59"/>
                  <a:gd name="T47" fmla="*/ 30 h 37"/>
                  <a:gd name="T48" fmla="*/ 19 w 59"/>
                  <a:gd name="T49" fmla="*/ 33 h 37"/>
                  <a:gd name="T50" fmla="*/ 32 w 59"/>
                  <a:gd name="T51" fmla="*/ 35 h 37"/>
                  <a:gd name="T52" fmla="*/ 34 w 59"/>
                  <a:gd name="T53" fmla="*/ 36 h 37"/>
                  <a:gd name="T54" fmla="*/ 40 w 59"/>
                  <a:gd name="T55" fmla="*/ 35 h 37"/>
                  <a:gd name="T56" fmla="*/ 41 w 59"/>
                  <a:gd name="T57" fmla="*/ 35 h 37"/>
                  <a:gd name="T58" fmla="*/ 41 w 59"/>
                  <a:gd name="T59" fmla="*/ 29 h 37"/>
                  <a:gd name="T60" fmla="*/ 46 w 59"/>
                  <a:gd name="T61" fmla="*/ 30 h 37"/>
                  <a:gd name="T62" fmla="*/ 51 w 59"/>
                  <a:gd name="T63" fmla="*/ 28 h 37"/>
                  <a:gd name="T64" fmla="*/ 54 w 59"/>
                  <a:gd name="T65" fmla="*/ 26 h 37"/>
                  <a:gd name="T66" fmla="*/ 58 w 59"/>
                  <a:gd name="T67" fmla="*/ 2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 h="37">
                    <a:moveTo>
                      <a:pt x="58" y="24"/>
                    </a:moveTo>
                    <a:cubicBezTo>
                      <a:pt x="58" y="22"/>
                      <a:pt x="56" y="22"/>
                      <a:pt x="55" y="21"/>
                    </a:cubicBezTo>
                    <a:cubicBezTo>
                      <a:pt x="54" y="20"/>
                      <a:pt x="53" y="22"/>
                      <a:pt x="52" y="21"/>
                    </a:cubicBezTo>
                    <a:cubicBezTo>
                      <a:pt x="50" y="19"/>
                      <a:pt x="48" y="21"/>
                      <a:pt x="46" y="20"/>
                    </a:cubicBezTo>
                    <a:cubicBezTo>
                      <a:pt x="46" y="20"/>
                      <a:pt x="48" y="19"/>
                      <a:pt x="48" y="18"/>
                    </a:cubicBezTo>
                    <a:cubicBezTo>
                      <a:pt x="48" y="18"/>
                      <a:pt x="46" y="18"/>
                      <a:pt x="46" y="18"/>
                    </a:cubicBezTo>
                    <a:cubicBezTo>
                      <a:pt x="46" y="17"/>
                      <a:pt x="47" y="17"/>
                      <a:pt x="47" y="16"/>
                    </a:cubicBezTo>
                    <a:cubicBezTo>
                      <a:pt x="47" y="15"/>
                      <a:pt x="44" y="16"/>
                      <a:pt x="44" y="15"/>
                    </a:cubicBezTo>
                    <a:cubicBezTo>
                      <a:pt x="43" y="15"/>
                      <a:pt x="45" y="14"/>
                      <a:pt x="45" y="14"/>
                    </a:cubicBezTo>
                    <a:cubicBezTo>
                      <a:pt x="46" y="13"/>
                      <a:pt x="44" y="12"/>
                      <a:pt x="44" y="11"/>
                    </a:cubicBezTo>
                    <a:cubicBezTo>
                      <a:pt x="43" y="10"/>
                      <a:pt x="38" y="11"/>
                      <a:pt x="38" y="11"/>
                    </a:cubicBezTo>
                    <a:cubicBezTo>
                      <a:pt x="38" y="12"/>
                      <a:pt x="43" y="14"/>
                      <a:pt x="43" y="15"/>
                    </a:cubicBezTo>
                    <a:cubicBezTo>
                      <a:pt x="42" y="16"/>
                      <a:pt x="39" y="14"/>
                      <a:pt x="38" y="13"/>
                    </a:cubicBezTo>
                    <a:cubicBezTo>
                      <a:pt x="36" y="12"/>
                      <a:pt x="39" y="10"/>
                      <a:pt x="35" y="10"/>
                    </a:cubicBezTo>
                    <a:cubicBezTo>
                      <a:pt x="33" y="10"/>
                      <a:pt x="30" y="10"/>
                      <a:pt x="29" y="8"/>
                    </a:cubicBezTo>
                    <a:cubicBezTo>
                      <a:pt x="28" y="6"/>
                      <a:pt x="26" y="3"/>
                      <a:pt x="24" y="2"/>
                    </a:cubicBezTo>
                    <a:cubicBezTo>
                      <a:pt x="21" y="1"/>
                      <a:pt x="18" y="0"/>
                      <a:pt x="16" y="0"/>
                    </a:cubicBezTo>
                    <a:cubicBezTo>
                      <a:pt x="15" y="0"/>
                      <a:pt x="10" y="0"/>
                      <a:pt x="12" y="1"/>
                    </a:cubicBezTo>
                    <a:cubicBezTo>
                      <a:pt x="13" y="1"/>
                      <a:pt x="17" y="2"/>
                      <a:pt x="17" y="2"/>
                    </a:cubicBezTo>
                    <a:cubicBezTo>
                      <a:pt x="17" y="4"/>
                      <a:pt x="13" y="3"/>
                      <a:pt x="12" y="3"/>
                    </a:cubicBezTo>
                    <a:cubicBezTo>
                      <a:pt x="12" y="3"/>
                      <a:pt x="13" y="4"/>
                      <a:pt x="13" y="4"/>
                    </a:cubicBezTo>
                    <a:cubicBezTo>
                      <a:pt x="13" y="5"/>
                      <a:pt x="7" y="2"/>
                      <a:pt x="6" y="5"/>
                    </a:cubicBezTo>
                    <a:cubicBezTo>
                      <a:pt x="6" y="5"/>
                      <a:pt x="11" y="7"/>
                      <a:pt x="12" y="7"/>
                    </a:cubicBezTo>
                    <a:cubicBezTo>
                      <a:pt x="10" y="6"/>
                      <a:pt x="11" y="9"/>
                      <a:pt x="11" y="9"/>
                    </a:cubicBezTo>
                    <a:cubicBezTo>
                      <a:pt x="11" y="10"/>
                      <a:pt x="4" y="7"/>
                      <a:pt x="3" y="8"/>
                    </a:cubicBezTo>
                    <a:cubicBezTo>
                      <a:pt x="3" y="7"/>
                      <a:pt x="6" y="8"/>
                      <a:pt x="6" y="9"/>
                    </a:cubicBezTo>
                    <a:cubicBezTo>
                      <a:pt x="6" y="8"/>
                      <a:pt x="4" y="9"/>
                      <a:pt x="4" y="9"/>
                    </a:cubicBezTo>
                    <a:cubicBezTo>
                      <a:pt x="3" y="10"/>
                      <a:pt x="5" y="11"/>
                      <a:pt x="5" y="11"/>
                    </a:cubicBezTo>
                    <a:cubicBezTo>
                      <a:pt x="6" y="12"/>
                      <a:pt x="2" y="12"/>
                      <a:pt x="1" y="12"/>
                    </a:cubicBezTo>
                    <a:cubicBezTo>
                      <a:pt x="2" y="12"/>
                      <a:pt x="4" y="13"/>
                      <a:pt x="6" y="14"/>
                    </a:cubicBezTo>
                    <a:cubicBezTo>
                      <a:pt x="8" y="14"/>
                      <a:pt x="10" y="13"/>
                      <a:pt x="12" y="13"/>
                    </a:cubicBezTo>
                    <a:cubicBezTo>
                      <a:pt x="12" y="13"/>
                      <a:pt x="10" y="14"/>
                      <a:pt x="10" y="14"/>
                    </a:cubicBezTo>
                    <a:cubicBezTo>
                      <a:pt x="10" y="15"/>
                      <a:pt x="11" y="15"/>
                      <a:pt x="11" y="15"/>
                    </a:cubicBezTo>
                    <a:cubicBezTo>
                      <a:pt x="11" y="16"/>
                      <a:pt x="0" y="15"/>
                      <a:pt x="0" y="15"/>
                    </a:cubicBezTo>
                    <a:cubicBezTo>
                      <a:pt x="0" y="15"/>
                      <a:pt x="2" y="18"/>
                      <a:pt x="2" y="18"/>
                    </a:cubicBezTo>
                    <a:cubicBezTo>
                      <a:pt x="3" y="19"/>
                      <a:pt x="7" y="21"/>
                      <a:pt x="7" y="20"/>
                    </a:cubicBezTo>
                    <a:cubicBezTo>
                      <a:pt x="7" y="21"/>
                      <a:pt x="5" y="20"/>
                      <a:pt x="6" y="22"/>
                    </a:cubicBezTo>
                    <a:cubicBezTo>
                      <a:pt x="6" y="22"/>
                      <a:pt x="7" y="23"/>
                      <a:pt x="8" y="23"/>
                    </a:cubicBezTo>
                    <a:cubicBezTo>
                      <a:pt x="9" y="24"/>
                      <a:pt x="10" y="23"/>
                      <a:pt x="11" y="23"/>
                    </a:cubicBezTo>
                    <a:cubicBezTo>
                      <a:pt x="12" y="22"/>
                      <a:pt x="13" y="24"/>
                      <a:pt x="14" y="23"/>
                    </a:cubicBezTo>
                    <a:cubicBezTo>
                      <a:pt x="17" y="22"/>
                      <a:pt x="19" y="21"/>
                      <a:pt x="21" y="22"/>
                    </a:cubicBezTo>
                    <a:cubicBezTo>
                      <a:pt x="23" y="23"/>
                      <a:pt x="24" y="23"/>
                      <a:pt x="26" y="23"/>
                    </a:cubicBezTo>
                    <a:cubicBezTo>
                      <a:pt x="25" y="23"/>
                      <a:pt x="23" y="23"/>
                      <a:pt x="21" y="23"/>
                    </a:cubicBezTo>
                    <a:cubicBezTo>
                      <a:pt x="23" y="23"/>
                      <a:pt x="27" y="23"/>
                      <a:pt x="28" y="24"/>
                    </a:cubicBezTo>
                    <a:cubicBezTo>
                      <a:pt x="28" y="24"/>
                      <a:pt x="23" y="25"/>
                      <a:pt x="23" y="25"/>
                    </a:cubicBezTo>
                    <a:cubicBezTo>
                      <a:pt x="21" y="25"/>
                      <a:pt x="18" y="25"/>
                      <a:pt x="16" y="25"/>
                    </a:cubicBezTo>
                    <a:cubicBezTo>
                      <a:pt x="16" y="26"/>
                      <a:pt x="12" y="27"/>
                      <a:pt x="13" y="27"/>
                    </a:cubicBezTo>
                    <a:cubicBezTo>
                      <a:pt x="14" y="28"/>
                      <a:pt x="15" y="28"/>
                      <a:pt x="16" y="30"/>
                    </a:cubicBezTo>
                    <a:cubicBezTo>
                      <a:pt x="16" y="32"/>
                      <a:pt x="22" y="30"/>
                      <a:pt x="23" y="32"/>
                    </a:cubicBezTo>
                    <a:cubicBezTo>
                      <a:pt x="23" y="32"/>
                      <a:pt x="19" y="32"/>
                      <a:pt x="19" y="33"/>
                    </a:cubicBezTo>
                    <a:cubicBezTo>
                      <a:pt x="20" y="34"/>
                      <a:pt x="25" y="36"/>
                      <a:pt x="26" y="36"/>
                    </a:cubicBezTo>
                    <a:cubicBezTo>
                      <a:pt x="26" y="36"/>
                      <a:pt x="32" y="36"/>
                      <a:pt x="32" y="35"/>
                    </a:cubicBezTo>
                    <a:cubicBezTo>
                      <a:pt x="32" y="35"/>
                      <a:pt x="31" y="35"/>
                      <a:pt x="31" y="35"/>
                    </a:cubicBezTo>
                    <a:cubicBezTo>
                      <a:pt x="31" y="33"/>
                      <a:pt x="35" y="36"/>
                      <a:pt x="34" y="36"/>
                    </a:cubicBezTo>
                    <a:cubicBezTo>
                      <a:pt x="35" y="36"/>
                      <a:pt x="33" y="33"/>
                      <a:pt x="33" y="32"/>
                    </a:cubicBezTo>
                    <a:cubicBezTo>
                      <a:pt x="35" y="31"/>
                      <a:pt x="37" y="37"/>
                      <a:pt x="40" y="35"/>
                    </a:cubicBezTo>
                    <a:cubicBezTo>
                      <a:pt x="41" y="34"/>
                      <a:pt x="39" y="32"/>
                      <a:pt x="40" y="32"/>
                    </a:cubicBezTo>
                    <a:cubicBezTo>
                      <a:pt x="41" y="32"/>
                      <a:pt x="41" y="34"/>
                      <a:pt x="41" y="35"/>
                    </a:cubicBezTo>
                    <a:cubicBezTo>
                      <a:pt x="42" y="35"/>
                      <a:pt x="43" y="31"/>
                      <a:pt x="42" y="31"/>
                    </a:cubicBezTo>
                    <a:cubicBezTo>
                      <a:pt x="42" y="30"/>
                      <a:pt x="42" y="29"/>
                      <a:pt x="41" y="29"/>
                    </a:cubicBezTo>
                    <a:cubicBezTo>
                      <a:pt x="41" y="28"/>
                      <a:pt x="42" y="26"/>
                      <a:pt x="43" y="27"/>
                    </a:cubicBezTo>
                    <a:cubicBezTo>
                      <a:pt x="44" y="28"/>
                      <a:pt x="43" y="32"/>
                      <a:pt x="46" y="30"/>
                    </a:cubicBezTo>
                    <a:cubicBezTo>
                      <a:pt x="47" y="29"/>
                      <a:pt x="50" y="25"/>
                      <a:pt x="52" y="27"/>
                    </a:cubicBezTo>
                    <a:cubicBezTo>
                      <a:pt x="53" y="27"/>
                      <a:pt x="51" y="28"/>
                      <a:pt x="51" y="28"/>
                    </a:cubicBezTo>
                    <a:cubicBezTo>
                      <a:pt x="51" y="28"/>
                      <a:pt x="56" y="27"/>
                      <a:pt x="56" y="27"/>
                    </a:cubicBezTo>
                    <a:cubicBezTo>
                      <a:pt x="56" y="27"/>
                      <a:pt x="54" y="27"/>
                      <a:pt x="54" y="26"/>
                    </a:cubicBezTo>
                    <a:cubicBezTo>
                      <a:pt x="54" y="25"/>
                      <a:pt x="59" y="25"/>
                      <a:pt x="58" y="24"/>
                    </a:cubicBezTo>
                    <a:cubicBezTo>
                      <a:pt x="58" y="22"/>
                      <a:pt x="58" y="25"/>
                      <a:pt x="58" y="24"/>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23" name="Freeform 602"/>
              <p:cNvSpPr>
                <a:spLocks/>
              </p:cNvSpPr>
              <p:nvPr/>
            </p:nvSpPr>
            <p:spPr bwMode="auto">
              <a:xfrm>
                <a:off x="7419934" y="3767367"/>
                <a:ext cx="1455416" cy="758159"/>
              </a:xfrm>
              <a:custGeom>
                <a:avLst/>
                <a:gdLst>
                  <a:gd name="T0" fmla="*/ 15 w 156"/>
                  <a:gd name="T1" fmla="*/ 77 h 81"/>
                  <a:gd name="T2" fmla="*/ 27 w 156"/>
                  <a:gd name="T3" fmla="*/ 76 h 81"/>
                  <a:gd name="T4" fmla="*/ 37 w 156"/>
                  <a:gd name="T5" fmla="*/ 78 h 81"/>
                  <a:gd name="T6" fmla="*/ 48 w 156"/>
                  <a:gd name="T7" fmla="*/ 77 h 81"/>
                  <a:gd name="T8" fmla="*/ 65 w 156"/>
                  <a:gd name="T9" fmla="*/ 76 h 81"/>
                  <a:gd name="T10" fmla="*/ 59 w 156"/>
                  <a:gd name="T11" fmla="*/ 70 h 81"/>
                  <a:gd name="T12" fmla="*/ 50 w 156"/>
                  <a:gd name="T13" fmla="*/ 65 h 81"/>
                  <a:gd name="T14" fmla="*/ 73 w 156"/>
                  <a:gd name="T15" fmla="*/ 61 h 81"/>
                  <a:gd name="T16" fmla="*/ 76 w 156"/>
                  <a:gd name="T17" fmla="*/ 55 h 81"/>
                  <a:gd name="T18" fmla="*/ 71 w 156"/>
                  <a:gd name="T19" fmla="*/ 50 h 81"/>
                  <a:gd name="T20" fmla="*/ 72 w 156"/>
                  <a:gd name="T21" fmla="*/ 48 h 81"/>
                  <a:gd name="T22" fmla="*/ 78 w 156"/>
                  <a:gd name="T23" fmla="*/ 45 h 81"/>
                  <a:gd name="T24" fmla="*/ 90 w 156"/>
                  <a:gd name="T25" fmla="*/ 44 h 81"/>
                  <a:gd name="T26" fmla="*/ 105 w 156"/>
                  <a:gd name="T27" fmla="*/ 37 h 81"/>
                  <a:gd name="T28" fmla="*/ 105 w 156"/>
                  <a:gd name="T29" fmla="*/ 32 h 81"/>
                  <a:gd name="T30" fmla="*/ 136 w 156"/>
                  <a:gd name="T31" fmla="*/ 21 h 81"/>
                  <a:gd name="T32" fmla="*/ 115 w 156"/>
                  <a:gd name="T33" fmla="*/ 23 h 81"/>
                  <a:gd name="T34" fmla="*/ 134 w 156"/>
                  <a:gd name="T35" fmla="*/ 18 h 81"/>
                  <a:gd name="T36" fmla="*/ 146 w 156"/>
                  <a:gd name="T37" fmla="*/ 10 h 81"/>
                  <a:gd name="T38" fmla="*/ 133 w 156"/>
                  <a:gd name="T39" fmla="*/ 5 h 81"/>
                  <a:gd name="T40" fmla="*/ 121 w 156"/>
                  <a:gd name="T41" fmla="*/ 5 h 81"/>
                  <a:gd name="T42" fmla="*/ 100 w 156"/>
                  <a:gd name="T43" fmla="*/ 2 h 81"/>
                  <a:gd name="T44" fmla="*/ 91 w 156"/>
                  <a:gd name="T45" fmla="*/ 5 h 81"/>
                  <a:gd name="T46" fmla="*/ 80 w 156"/>
                  <a:gd name="T47" fmla="*/ 8 h 81"/>
                  <a:gd name="T48" fmla="*/ 58 w 156"/>
                  <a:gd name="T49" fmla="*/ 4 h 81"/>
                  <a:gd name="T50" fmla="*/ 52 w 156"/>
                  <a:gd name="T51" fmla="*/ 5 h 81"/>
                  <a:gd name="T52" fmla="*/ 46 w 156"/>
                  <a:gd name="T53" fmla="*/ 10 h 81"/>
                  <a:gd name="T54" fmla="*/ 45 w 156"/>
                  <a:gd name="T55" fmla="*/ 12 h 81"/>
                  <a:gd name="T56" fmla="*/ 31 w 156"/>
                  <a:gd name="T57" fmla="*/ 10 h 81"/>
                  <a:gd name="T58" fmla="*/ 34 w 156"/>
                  <a:gd name="T59" fmla="*/ 16 h 81"/>
                  <a:gd name="T60" fmla="*/ 23 w 156"/>
                  <a:gd name="T61" fmla="*/ 16 h 81"/>
                  <a:gd name="T62" fmla="*/ 5 w 156"/>
                  <a:gd name="T63" fmla="*/ 17 h 81"/>
                  <a:gd name="T64" fmla="*/ 11 w 156"/>
                  <a:gd name="T65" fmla="*/ 21 h 81"/>
                  <a:gd name="T66" fmla="*/ 13 w 156"/>
                  <a:gd name="T67" fmla="*/ 26 h 81"/>
                  <a:gd name="T68" fmla="*/ 23 w 156"/>
                  <a:gd name="T69" fmla="*/ 27 h 81"/>
                  <a:gd name="T70" fmla="*/ 20 w 156"/>
                  <a:gd name="T71" fmla="*/ 31 h 81"/>
                  <a:gd name="T72" fmla="*/ 26 w 156"/>
                  <a:gd name="T73" fmla="*/ 30 h 81"/>
                  <a:gd name="T74" fmla="*/ 42 w 156"/>
                  <a:gd name="T75" fmla="*/ 30 h 81"/>
                  <a:gd name="T76" fmla="*/ 52 w 156"/>
                  <a:gd name="T77" fmla="*/ 31 h 81"/>
                  <a:gd name="T78" fmla="*/ 73 w 156"/>
                  <a:gd name="T79" fmla="*/ 21 h 81"/>
                  <a:gd name="T80" fmla="*/ 60 w 156"/>
                  <a:gd name="T81" fmla="*/ 31 h 81"/>
                  <a:gd name="T82" fmla="*/ 44 w 156"/>
                  <a:gd name="T83" fmla="*/ 35 h 81"/>
                  <a:gd name="T84" fmla="*/ 58 w 156"/>
                  <a:gd name="T85" fmla="*/ 42 h 81"/>
                  <a:gd name="T86" fmla="*/ 32 w 156"/>
                  <a:gd name="T87" fmla="*/ 39 h 81"/>
                  <a:gd name="T88" fmla="*/ 42 w 156"/>
                  <a:gd name="T89" fmla="*/ 50 h 81"/>
                  <a:gd name="T90" fmla="*/ 44 w 156"/>
                  <a:gd name="T91" fmla="*/ 52 h 81"/>
                  <a:gd name="T92" fmla="*/ 30 w 156"/>
                  <a:gd name="T93" fmla="*/ 52 h 81"/>
                  <a:gd name="T94" fmla="*/ 27 w 156"/>
                  <a:gd name="T95" fmla="*/ 59 h 81"/>
                  <a:gd name="T96" fmla="*/ 36 w 156"/>
                  <a:gd name="T97" fmla="*/ 57 h 81"/>
                  <a:gd name="T98" fmla="*/ 34 w 156"/>
                  <a:gd name="T99" fmla="*/ 60 h 81"/>
                  <a:gd name="T100" fmla="*/ 37 w 156"/>
                  <a:gd name="T101" fmla="*/ 65 h 81"/>
                  <a:gd name="T102" fmla="*/ 38 w 156"/>
                  <a:gd name="T103" fmla="*/ 68 h 81"/>
                  <a:gd name="T104" fmla="*/ 19 w 156"/>
                  <a:gd name="T105" fmla="*/ 6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81">
                    <a:moveTo>
                      <a:pt x="26" y="70"/>
                    </a:moveTo>
                    <a:cubicBezTo>
                      <a:pt x="22" y="70"/>
                      <a:pt x="17" y="70"/>
                      <a:pt x="13" y="71"/>
                    </a:cubicBezTo>
                    <a:cubicBezTo>
                      <a:pt x="11" y="72"/>
                      <a:pt x="11" y="75"/>
                      <a:pt x="12" y="76"/>
                    </a:cubicBezTo>
                    <a:cubicBezTo>
                      <a:pt x="13" y="77"/>
                      <a:pt x="15" y="78"/>
                      <a:pt x="15" y="77"/>
                    </a:cubicBezTo>
                    <a:cubicBezTo>
                      <a:pt x="17" y="77"/>
                      <a:pt x="16" y="76"/>
                      <a:pt x="17" y="75"/>
                    </a:cubicBezTo>
                    <a:cubicBezTo>
                      <a:pt x="17" y="75"/>
                      <a:pt x="17" y="78"/>
                      <a:pt x="17" y="78"/>
                    </a:cubicBezTo>
                    <a:cubicBezTo>
                      <a:pt x="19" y="78"/>
                      <a:pt x="22" y="78"/>
                      <a:pt x="24" y="78"/>
                    </a:cubicBezTo>
                    <a:cubicBezTo>
                      <a:pt x="26" y="78"/>
                      <a:pt x="26" y="76"/>
                      <a:pt x="27" y="76"/>
                    </a:cubicBezTo>
                    <a:cubicBezTo>
                      <a:pt x="29" y="76"/>
                      <a:pt x="27" y="78"/>
                      <a:pt x="27" y="78"/>
                    </a:cubicBezTo>
                    <a:cubicBezTo>
                      <a:pt x="27" y="78"/>
                      <a:pt x="37" y="79"/>
                      <a:pt x="37" y="78"/>
                    </a:cubicBezTo>
                    <a:cubicBezTo>
                      <a:pt x="37" y="78"/>
                      <a:pt x="35" y="77"/>
                      <a:pt x="34" y="76"/>
                    </a:cubicBezTo>
                    <a:cubicBezTo>
                      <a:pt x="34" y="76"/>
                      <a:pt x="38" y="77"/>
                      <a:pt x="37" y="78"/>
                    </a:cubicBezTo>
                    <a:cubicBezTo>
                      <a:pt x="38" y="77"/>
                      <a:pt x="37" y="76"/>
                      <a:pt x="38" y="76"/>
                    </a:cubicBezTo>
                    <a:cubicBezTo>
                      <a:pt x="38" y="76"/>
                      <a:pt x="40" y="77"/>
                      <a:pt x="41" y="77"/>
                    </a:cubicBezTo>
                    <a:cubicBezTo>
                      <a:pt x="43" y="79"/>
                      <a:pt x="41" y="76"/>
                      <a:pt x="42" y="75"/>
                    </a:cubicBezTo>
                    <a:cubicBezTo>
                      <a:pt x="42" y="75"/>
                      <a:pt x="48" y="78"/>
                      <a:pt x="48" y="77"/>
                    </a:cubicBezTo>
                    <a:cubicBezTo>
                      <a:pt x="48" y="76"/>
                      <a:pt x="46" y="76"/>
                      <a:pt x="46" y="75"/>
                    </a:cubicBezTo>
                    <a:cubicBezTo>
                      <a:pt x="46" y="75"/>
                      <a:pt x="53" y="76"/>
                      <a:pt x="53" y="76"/>
                    </a:cubicBezTo>
                    <a:cubicBezTo>
                      <a:pt x="57" y="76"/>
                      <a:pt x="52" y="79"/>
                      <a:pt x="52" y="80"/>
                    </a:cubicBezTo>
                    <a:cubicBezTo>
                      <a:pt x="52" y="81"/>
                      <a:pt x="64" y="76"/>
                      <a:pt x="65" y="76"/>
                    </a:cubicBezTo>
                    <a:cubicBezTo>
                      <a:pt x="67" y="76"/>
                      <a:pt x="72" y="73"/>
                      <a:pt x="68" y="72"/>
                    </a:cubicBezTo>
                    <a:cubicBezTo>
                      <a:pt x="66" y="71"/>
                      <a:pt x="63" y="73"/>
                      <a:pt x="61" y="72"/>
                    </a:cubicBezTo>
                    <a:cubicBezTo>
                      <a:pt x="61" y="72"/>
                      <a:pt x="63" y="70"/>
                      <a:pt x="63" y="70"/>
                    </a:cubicBezTo>
                    <a:cubicBezTo>
                      <a:pt x="63" y="69"/>
                      <a:pt x="60" y="70"/>
                      <a:pt x="59" y="70"/>
                    </a:cubicBezTo>
                    <a:cubicBezTo>
                      <a:pt x="57" y="70"/>
                      <a:pt x="56" y="68"/>
                      <a:pt x="54" y="68"/>
                    </a:cubicBezTo>
                    <a:cubicBezTo>
                      <a:pt x="53" y="69"/>
                      <a:pt x="50" y="70"/>
                      <a:pt x="48" y="69"/>
                    </a:cubicBezTo>
                    <a:cubicBezTo>
                      <a:pt x="49" y="69"/>
                      <a:pt x="50" y="69"/>
                      <a:pt x="51" y="69"/>
                    </a:cubicBezTo>
                    <a:cubicBezTo>
                      <a:pt x="52" y="68"/>
                      <a:pt x="50" y="66"/>
                      <a:pt x="50" y="65"/>
                    </a:cubicBezTo>
                    <a:cubicBezTo>
                      <a:pt x="50" y="67"/>
                      <a:pt x="59" y="68"/>
                      <a:pt x="60" y="68"/>
                    </a:cubicBezTo>
                    <a:cubicBezTo>
                      <a:pt x="61" y="68"/>
                      <a:pt x="63" y="68"/>
                      <a:pt x="65" y="68"/>
                    </a:cubicBezTo>
                    <a:cubicBezTo>
                      <a:pt x="67" y="68"/>
                      <a:pt x="69" y="65"/>
                      <a:pt x="68" y="64"/>
                    </a:cubicBezTo>
                    <a:cubicBezTo>
                      <a:pt x="65" y="61"/>
                      <a:pt x="71" y="61"/>
                      <a:pt x="73" y="61"/>
                    </a:cubicBezTo>
                    <a:cubicBezTo>
                      <a:pt x="74" y="61"/>
                      <a:pt x="79" y="61"/>
                      <a:pt x="80" y="60"/>
                    </a:cubicBezTo>
                    <a:cubicBezTo>
                      <a:pt x="80" y="60"/>
                      <a:pt x="75" y="58"/>
                      <a:pt x="75" y="58"/>
                    </a:cubicBezTo>
                    <a:cubicBezTo>
                      <a:pt x="77" y="57"/>
                      <a:pt x="81" y="59"/>
                      <a:pt x="82" y="57"/>
                    </a:cubicBezTo>
                    <a:cubicBezTo>
                      <a:pt x="83" y="56"/>
                      <a:pt x="77" y="55"/>
                      <a:pt x="76" y="55"/>
                    </a:cubicBezTo>
                    <a:cubicBezTo>
                      <a:pt x="77" y="55"/>
                      <a:pt x="84" y="54"/>
                      <a:pt x="85" y="53"/>
                    </a:cubicBezTo>
                    <a:cubicBezTo>
                      <a:pt x="87" y="52"/>
                      <a:pt x="77" y="50"/>
                      <a:pt x="77" y="51"/>
                    </a:cubicBezTo>
                    <a:cubicBezTo>
                      <a:pt x="77" y="50"/>
                      <a:pt x="79" y="50"/>
                      <a:pt x="79" y="50"/>
                    </a:cubicBezTo>
                    <a:cubicBezTo>
                      <a:pt x="79" y="49"/>
                      <a:pt x="72" y="50"/>
                      <a:pt x="71" y="50"/>
                    </a:cubicBezTo>
                    <a:cubicBezTo>
                      <a:pt x="69" y="50"/>
                      <a:pt x="68" y="51"/>
                      <a:pt x="66" y="52"/>
                    </a:cubicBezTo>
                    <a:cubicBezTo>
                      <a:pt x="67" y="52"/>
                      <a:pt x="70" y="49"/>
                      <a:pt x="68" y="49"/>
                    </a:cubicBezTo>
                    <a:cubicBezTo>
                      <a:pt x="68" y="49"/>
                      <a:pt x="64" y="49"/>
                      <a:pt x="64" y="48"/>
                    </a:cubicBezTo>
                    <a:cubicBezTo>
                      <a:pt x="64" y="48"/>
                      <a:pt x="71" y="48"/>
                      <a:pt x="72" y="48"/>
                    </a:cubicBezTo>
                    <a:cubicBezTo>
                      <a:pt x="71" y="48"/>
                      <a:pt x="68" y="47"/>
                      <a:pt x="68" y="47"/>
                    </a:cubicBezTo>
                    <a:cubicBezTo>
                      <a:pt x="69" y="46"/>
                      <a:pt x="72" y="48"/>
                      <a:pt x="74" y="47"/>
                    </a:cubicBezTo>
                    <a:cubicBezTo>
                      <a:pt x="73" y="47"/>
                      <a:pt x="69" y="46"/>
                      <a:pt x="69" y="46"/>
                    </a:cubicBezTo>
                    <a:cubicBezTo>
                      <a:pt x="69" y="45"/>
                      <a:pt x="77" y="46"/>
                      <a:pt x="78" y="45"/>
                    </a:cubicBezTo>
                    <a:cubicBezTo>
                      <a:pt x="78" y="45"/>
                      <a:pt x="75" y="44"/>
                      <a:pt x="75" y="44"/>
                    </a:cubicBezTo>
                    <a:cubicBezTo>
                      <a:pt x="74" y="44"/>
                      <a:pt x="77" y="44"/>
                      <a:pt x="77" y="44"/>
                    </a:cubicBezTo>
                    <a:cubicBezTo>
                      <a:pt x="79" y="45"/>
                      <a:pt x="80" y="46"/>
                      <a:pt x="82" y="46"/>
                    </a:cubicBezTo>
                    <a:cubicBezTo>
                      <a:pt x="84" y="46"/>
                      <a:pt x="87" y="45"/>
                      <a:pt x="90" y="44"/>
                    </a:cubicBezTo>
                    <a:cubicBezTo>
                      <a:pt x="98" y="43"/>
                      <a:pt x="85" y="42"/>
                      <a:pt x="84" y="40"/>
                    </a:cubicBezTo>
                    <a:cubicBezTo>
                      <a:pt x="84" y="39"/>
                      <a:pt x="93" y="40"/>
                      <a:pt x="94" y="41"/>
                    </a:cubicBezTo>
                    <a:cubicBezTo>
                      <a:pt x="96" y="42"/>
                      <a:pt x="97" y="42"/>
                      <a:pt x="100" y="41"/>
                    </a:cubicBezTo>
                    <a:cubicBezTo>
                      <a:pt x="101" y="41"/>
                      <a:pt x="106" y="39"/>
                      <a:pt x="105" y="37"/>
                    </a:cubicBezTo>
                    <a:cubicBezTo>
                      <a:pt x="105" y="36"/>
                      <a:pt x="94" y="41"/>
                      <a:pt x="97" y="36"/>
                    </a:cubicBezTo>
                    <a:cubicBezTo>
                      <a:pt x="96" y="37"/>
                      <a:pt x="101" y="37"/>
                      <a:pt x="101" y="37"/>
                    </a:cubicBezTo>
                    <a:cubicBezTo>
                      <a:pt x="104" y="37"/>
                      <a:pt x="106" y="36"/>
                      <a:pt x="108" y="36"/>
                    </a:cubicBezTo>
                    <a:cubicBezTo>
                      <a:pt x="108" y="35"/>
                      <a:pt x="105" y="32"/>
                      <a:pt x="105" y="32"/>
                    </a:cubicBezTo>
                    <a:cubicBezTo>
                      <a:pt x="106" y="32"/>
                      <a:pt x="107" y="33"/>
                      <a:pt x="107" y="34"/>
                    </a:cubicBezTo>
                    <a:cubicBezTo>
                      <a:pt x="108" y="35"/>
                      <a:pt x="110" y="34"/>
                      <a:pt x="111" y="34"/>
                    </a:cubicBezTo>
                    <a:cubicBezTo>
                      <a:pt x="114" y="32"/>
                      <a:pt x="116" y="30"/>
                      <a:pt x="119" y="29"/>
                    </a:cubicBezTo>
                    <a:cubicBezTo>
                      <a:pt x="121" y="28"/>
                      <a:pt x="136" y="22"/>
                      <a:pt x="136" y="21"/>
                    </a:cubicBezTo>
                    <a:cubicBezTo>
                      <a:pt x="136" y="20"/>
                      <a:pt x="123" y="23"/>
                      <a:pt x="122" y="23"/>
                    </a:cubicBezTo>
                    <a:cubicBezTo>
                      <a:pt x="119" y="24"/>
                      <a:pt x="116" y="24"/>
                      <a:pt x="112" y="25"/>
                    </a:cubicBezTo>
                    <a:cubicBezTo>
                      <a:pt x="112" y="25"/>
                      <a:pt x="108" y="25"/>
                      <a:pt x="108" y="25"/>
                    </a:cubicBezTo>
                    <a:cubicBezTo>
                      <a:pt x="108" y="24"/>
                      <a:pt x="114" y="24"/>
                      <a:pt x="115" y="23"/>
                    </a:cubicBezTo>
                    <a:cubicBezTo>
                      <a:pt x="116" y="23"/>
                      <a:pt x="123" y="22"/>
                      <a:pt x="123" y="21"/>
                    </a:cubicBezTo>
                    <a:cubicBezTo>
                      <a:pt x="123" y="22"/>
                      <a:pt x="113" y="20"/>
                      <a:pt x="114" y="19"/>
                    </a:cubicBezTo>
                    <a:cubicBezTo>
                      <a:pt x="114" y="19"/>
                      <a:pt x="126" y="20"/>
                      <a:pt x="127" y="19"/>
                    </a:cubicBezTo>
                    <a:cubicBezTo>
                      <a:pt x="129" y="19"/>
                      <a:pt x="132" y="18"/>
                      <a:pt x="134" y="18"/>
                    </a:cubicBezTo>
                    <a:cubicBezTo>
                      <a:pt x="135" y="18"/>
                      <a:pt x="137" y="18"/>
                      <a:pt x="138" y="18"/>
                    </a:cubicBezTo>
                    <a:cubicBezTo>
                      <a:pt x="142" y="17"/>
                      <a:pt x="146" y="16"/>
                      <a:pt x="149" y="15"/>
                    </a:cubicBezTo>
                    <a:cubicBezTo>
                      <a:pt x="149" y="15"/>
                      <a:pt x="156" y="11"/>
                      <a:pt x="153" y="10"/>
                    </a:cubicBezTo>
                    <a:cubicBezTo>
                      <a:pt x="151" y="10"/>
                      <a:pt x="148" y="10"/>
                      <a:pt x="146" y="10"/>
                    </a:cubicBezTo>
                    <a:cubicBezTo>
                      <a:pt x="145" y="9"/>
                      <a:pt x="143" y="10"/>
                      <a:pt x="143" y="9"/>
                    </a:cubicBezTo>
                    <a:cubicBezTo>
                      <a:pt x="143" y="7"/>
                      <a:pt x="141" y="7"/>
                      <a:pt x="141" y="5"/>
                    </a:cubicBezTo>
                    <a:cubicBezTo>
                      <a:pt x="141" y="5"/>
                      <a:pt x="137" y="6"/>
                      <a:pt x="136" y="6"/>
                    </a:cubicBezTo>
                    <a:cubicBezTo>
                      <a:pt x="135" y="5"/>
                      <a:pt x="134" y="3"/>
                      <a:pt x="133" y="5"/>
                    </a:cubicBezTo>
                    <a:cubicBezTo>
                      <a:pt x="133" y="5"/>
                      <a:pt x="127" y="6"/>
                      <a:pt x="126" y="6"/>
                    </a:cubicBezTo>
                    <a:cubicBezTo>
                      <a:pt x="124" y="7"/>
                      <a:pt x="122" y="7"/>
                      <a:pt x="120" y="7"/>
                    </a:cubicBezTo>
                    <a:cubicBezTo>
                      <a:pt x="120" y="7"/>
                      <a:pt x="116" y="7"/>
                      <a:pt x="116" y="7"/>
                    </a:cubicBezTo>
                    <a:cubicBezTo>
                      <a:pt x="116" y="6"/>
                      <a:pt x="120" y="6"/>
                      <a:pt x="121" y="5"/>
                    </a:cubicBezTo>
                    <a:cubicBezTo>
                      <a:pt x="123" y="5"/>
                      <a:pt x="125" y="4"/>
                      <a:pt x="126" y="3"/>
                    </a:cubicBezTo>
                    <a:cubicBezTo>
                      <a:pt x="124" y="6"/>
                      <a:pt x="103" y="0"/>
                      <a:pt x="102" y="2"/>
                    </a:cubicBezTo>
                    <a:cubicBezTo>
                      <a:pt x="102" y="3"/>
                      <a:pt x="104" y="3"/>
                      <a:pt x="105" y="4"/>
                    </a:cubicBezTo>
                    <a:cubicBezTo>
                      <a:pt x="105" y="5"/>
                      <a:pt x="100" y="2"/>
                      <a:pt x="100" y="2"/>
                    </a:cubicBezTo>
                    <a:cubicBezTo>
                      <a:pt x="98" y="1"/>
                      <a:pt x="95" y="2"/>
                      <a:pt x="94" y="2"/>
                    </a:cubicBezTo>
                    <a:cubicBezTo>
                      <a:pt x="93" y="2"/>
                      <a:pt x="90" y="2"/>
                      <a:pt x="91" y="3"/>
                    </a:cubicBezTo>
                    <a:cubicBezTo>
                      <a:pt x="92" y="4"/>
                      <a:pt x="94" y="7"/>
                      <a:pt x="95" y="6"/>
                    </a:cubicBezTo>
                    <a:cubicBezTo>
                      <a:pt x="95" y="7"/>
                      <a:pt x="91" y="6"/>
                      <a:pt x="91" y="5"/>
                    </a:cubicBezTo>
                    <a:cubicBezTo>
                      <a:pt x="88" y="5"/>
                      <a:pt x="87" y="2"/>
                      <a:pt x="85" y="2"/>
                    </a:cubicBezTo>
                    <a:cubicBezTo>
                      <a:pt x="81" y="2"/>
                      <a:pt x="78" y="2"/>
                      <a:pt x="75" y="2"/>
                    </a:cubicBezTo>
                    <a:cubicBezTo>
                      <a:pt x="70" y="3"/>
                      <a:pt x="73" y="4"/>
                      <a:pt x="76" y="5"/>
                    </a:cubicBezTo>
                    <a:cubicBezTo>
                      <a:pt x="77" y="6"/>
                      <a:pt x="79" y="7"/>
                      <a:pt x="80" y="8"/>
                    </a:cubicBezTo>
                    <a:cubicBezTo>
                      <a:pt x="80" y="8"/>
                      <a:pt x="77" y="10"/>
                      <a:pt x="77" y="10"/>
                    </a:cubicBezTo>
                    <a:cubicBezTo>
                      <a:pt x="76" y="10"/>
                      <a:pt x="78" y="9"/>
                      <a:pt x="78" y="9"/>
                    </a:cubicBezTo>
                    <a:cubicBezTo>
                      <a:pt x="78" y="8"/>
                      <a:pt x="71" y="4"/>
                      <a:pt x="70" y="4"/>
                    </a:cubicBezTo>
                    <a:cubicBezTo>
                      <a:pt x="66" y="4"/>
                      <a:pt x="62" y="3"/>
                      <a:pt x="58" y="4"/>
                    </a:cubicBezTo>
                    <a:cubicBezTo>
                      <a:pt x="58" y="4"/>
                      <a:pt x="60" y="6"/>
                      <a:pt x="61" y="6"/>
                    </a:cubicBezTo>
                    <a:cubicBezTo>
                      <a:pt x="62" y="6"/>
                      <a:pt x="64" y="7"/>
                      <a:pt x="66" y="6"/>
                    </a:cubicBezTo>
                    <a:cubicBezTo>
                      <a:pt x="64" y="7"/>
                      <a:pt x="61" y="8"/>
                      <a:pt x="59" y="7"/>
                    </a:cubicBezTo>
                    <a:cubicBezTo>
                      <a:pt x="58" y="7"/>
                      <a:pt x="51" y="4"/>
                      <a:pt x="52" y="5"/>
                    </a:cubicBezTo>
                    <a:cubicBezTo>
                      <a:pt x="52" y="4"/>
                      <a:pt x="57" y="10"/>
                      <a:pt x="53" y="9"/>
                    </a:cubicBezTo>
                    <a:cubicBezTo>
                      <a:pt x="52" y="8"/>
                      <a:pt x="49" y="7"/>
                      <a:pt x="47" y="8"/>
                    </a:cubicBezTo>
                    <a:cubicBezTo>
                      <a:pt x="48" y="8"/>
                      <a:pt x="51" y="9"/>
                      <a:pt x="51" y="9"/>
                    </a:cubicBezTo>
                    <a:cubicBezTo>
                      <a:pt x="50" y="10"/>
                      <a:pt x="46" y="8"/>
                      <a:pt x="46" y="10"/>
                    </a:cubicBezTo>
                    <a:cubicBezTo>
                      <a:pt x="46" y="11"/>
                      <a:pt x="50" y="12"/>
                      <a:pt x="51" y="13"/>
                    </a:cubicBezTo>
                    <a:cubicBezTo>
                      <a:pt x="54" y="13"/>
                      <a:pt x="61" y="14"/>
                      <a:pt x="61" y="17"/>
                    </a:cubicBezTo>
                    <a:cubicBezTo>
                      <a:pt x="61" y="16"/>
                      <a:pt x="54" y="15"/>
                      <a:pt x="52" y="14"/>
                    </a:cubicBezTo>
                    <a:cubicBezTo>
                      <a:pt x="50" y="14"/>
                      <a:pt x="47" y="11"/>
                      <a:pt x="45" y="12"/>
                    </a:cubicBezTo>
                    <a:cubicBezTo>
                      <a:pt x="45" y="12"/>
                      <a:pt x="48" y="14"/>
                      <a:pt x="48" y="14"/>
                    </a:cubicBezTo>
                    <a:cubicBezTo>
                      <a:pt x="48" y="14"/>
                      <a:pt x="45" y="15"/>
                      <a:pt x="45" y="14"/>
                    </a:cubicBezTo>
                    <a:cubicBezTo>
                      <a:pt x="43" y="13"/>
                      <a:pt x="42" y="12"/>
                      <a:pt x="40" y="11"/>
                    </a:cubicBezTo>
                    <a:cubicBezTo>
                      <a:pt x="39" y="10"/>
                      <a:pt x="31" y="10"/>
                      <a:pt x="31" y="10"/>
                    </a:cubicBezTo>
                    <a:cubicBezTo>
                      <a:pt x="31" y="11"/>
                      <a:pt x="34" y="11"/>
                      <a:pt x="31" y="12"/>
                    </a:cubicBezTo>
                    <a:cubicBezTo>
                      <a:pt x="30" y="12"/>
                      <a:pt x="25" y="14"/>
                      <a:pt x="25" y="14"/>
                    </a:cubicBezTo>
                    <a:cubicBezTo>
                      <a:pt x="26" y="14"/>
                      <a:pt x="29" y="13"/>
                      <a:pt x="29" y="13"/>
                    </a:cubicBezTo>
                    <a:cubicBezTo>
                      <a:pt x="30" y="14"/>
                      <a:pt x="34" y="16"/>
                      <a:pt x="34" y="16"/>
                    </a:cubicBezTo>
                    <a:cubicBezTo>
                      <a:pt x="34" y="16"/>
                      <a:pt x="31" y="15"/>
                      <a:pt x="31" y="16"/>
                    </a:cubicBezTo>
                    <a:cubicBezTo>
                      <a:pt x="31" y="16"/>
                      <a:pt x="32" y="19"/>
                      <a:pt x="30" y="17"/>
                    </a:cubicBezTo>
                    <a:cubicBezTo>
                      <a:pt x="29" y="16"/>
                      <a:pt x="28" y="14"/>
                      <a:pt x="26" y="15"/>
                    </a:cubicBezTo>
                    <a:cubicBezTo>
                      <a:pt x="25" y="15"/>
                      <a:pt x="24" y="17"/>
                      <a:pt x="23" y="16"/>
                    </a:cubicBezTo>
                    <a:cubicBezTo>
                      <a:pt x="22" y="15"/>
                      <a:pt x="21" y="14"/>
                      <a:pt x="19" y="14"/>
                    </a:cubicBezTo>
                    <a:cubicBezTo>
                      <a:pt x="18" y="14"/>
                      <a:pt x="15" y="15"/>
                      <a:pt x="14" y="16"/>
                    </a:cubicBezTo>
                    <a:cubicBezTo>
                      <a:pt x="12" y="17"/>
                      <a:pt x="13" y="18"/>
                      <a:pt x="10" y="17"/>
                    </a:cubicBezTo>
                    <a:cubicBezTo>
                      <a:pt x="8" y="16"/>
                      <a:pt x="7" y="17"/>
                      <a:pt x="5" y="17"/>
                    </a:cubicBezTo>
                    <a:cubicBezTo>
                      <a:pt x="4" y="18"/>
                      <a:pt x="0" y="18"/>
                      <a:pt x="0" y="19"/>
                    </a:cubicBezTo>
                    <a:cubicBezTo>
                      <a:pt x="0" y="21"/>
                      <a:pt x="9" y="19"/>
                      <a:pt x="9" y="20"/>
                    </a:cubicBezTo>
                    <a:cubicBezTo>
                      <a:pt x="9" y="21"/>
                      <a:pt x="6" y="21"/>
                      <a:pt x="5" y="22"/>
                    </a:cubicBezTo>
                    <a:cubicBezTo>
                      <a:pt x="5" y="21"/>
                      <a:pt x="10" y="21"/>
                      <a:pt x="11" y="21"/>
                    </a:cubicBezTo>
                    <a:cubicBezTo>
                      <a:pt x="12" y="21"/>
                      <a:pt x="17" y="21"/>
                      <a:pt x="17" y="21"/>
                    </a:cubicBezTo>
                    <a:cubicBezTo>
                      <a:pt x="17" y="21"/>
                      <a:pt x="15" y="22"/>
                      <a:pt x="14" y="22"/>
                    </a:cubicBezTo>
                    <a:cubicBezTo>
                      <a:pt x="12" y="22"/>
                      <a:pt x="11" y="22"/>
                      <a:pt x="9" y="24"/>
                    </a:cubicBezTo>
                    <a:cubicBezTo>
                      <a:pt x="5" y="26"/>
                      <a:pt x="12" y="26"/>
                      <a:pt x="13" y="26"/>
                    </a:cubicBezTo>
                    <a:cubicBezTo>
                      <a:pt x="17" y="27"/>
                      <a:pt x="20" y="27"/>
                      <a:pt x="24" y="26"/>
                    </a:cubicBezTo>
                    <a:cubicBezTo>
                      <a:pt x="26" y="25"/>
                      <a:pt x="31" y="22"/>
                      <a:pt x="34" y="24"/>
                    </a:cubicBezTo>
                    <a:cubicBezTo>
                      <a:pt x="34" y="24"/>
                      <a:pt x="29" y="26"/>
                      <a:pt x="29" y="26"/>
                    </a:cubicBezTo>
                    <a:cubicBezTo>
                      <a:pt x="27" y="26"/>
                      <a:pt x="25" y="26"/>
                      <a:pt x="23" y="27"/>
                    </a:cubicBezTo>
                    <a:cubicBezTo>
                      <a:pt x="22" y="27"/>
                      <a:pt x="20" y="27"/>
                      <a:pt x="18" y="27"/>
                    </a:cubicBezTo>
                    <a:cubicBezTo>
                      <a:pt x="16" y="28"/>
                      <a:pt x="14" y="27"/>
                      <a:pt x="12" y="28"/>
                    </a:cubicBezTo>
                    <a:cubicBezTo>
                      <a:pt x="13" y="28"/>
                      <a:pt x="16" y="29"/>
                      <a:pt x="16" y="29"/>
                    </a:cubicBezTo>
                    <a:cubicBezTo>
                      <a:pt x="17" y="30"/>
                      <a:pt x="18" y="31"/>
                      <a:pt x="20" y="31"/>
                    </a:cubicBezTo>
                    <a:cubicBezTo>
                      <a:pt x="24" y="31"/>
                      <a:pt x="26" y="28"/>
                      <a:pt x="30" y="27"/>
                    </a:cubicBezTo>
                    <a:cubicBezTo>
                      <a:pt x="31" y="27"/>
                      <a:pt x="44" y="26"/>
                      <a:pt x="44" y="25"/>
                    </a:cubicBezTo>
                    <a:cubicBezTo>
                      <a:pt x="44" y="26"/>
                      <a:pt x="38" y="26"/>
                      <a:pt x="37" y="26"/>
                    </a:cubicBezTo>
                    <a:cubicBezTo>
                      <a:pt x="34" y="27"/>
                      <a:pt x="29" y="28"/>
                      <a:pt x="26" y="30"/>
                    </a:cubicBezTo>
                    <a:cubicBezTo>
                      <a:pt x="23" y="33"/>
                      <a:pt x="32" y="32"/>
                      <a:pt x="33" y="32"/>
                    </a:cubicBezTo>
                    <a:cubicBezTo>
                      <a:pt x="35" y="32"/>
                      <a:pt x="37" y="33"/>
                      <a:pt x="39" y="31"/>
                    </a:cubicBezTo>
                    <a:cubicBezTo>
                      <a:pt x="40" y="31"/>
                      <a:pt x="40" y="30"/>
                      <a:pt x="40" y="29"/>
                    </a:cubicBezTo>
                    <a:cubicBezTo>
                      <a:pt x="41" y="29"/>
                      <a:pt x="42" y="29"/>
                      <a:pt x="42" y="30"/>
                    </a:cubicBezTo>
                    <a:cubicBezTo>
                      <a:pt x="42" y="30"/>
                      <a:pt x="42" y="30"/>
                      <a:pt x="41" y="30"/>
                    </a:cubicBezTo>
                    <a:cubicBezTo>
                      <a:pt x="43" y="30"/>
                      <a:pt x="48" y="28"/>
                      <a:pt x="50" y="29"/>
                    </a:cubicBezTo>
                    <a:cubicBezTo>
                      <a:pt x="49" y="28"/>
                      <a:pt x="44" y="32"/>
                      <a:pt x="43" y="32"/>
                    </a:cubicBezTo>
                    <a:cubicBezTo>
                      <a:pt x="44" y="33"/>
                      <a:pt x="50" y="31"/>
                      <a:pt x="52" y="31"/>
                    </a:cubicBezTo>
                    <a:cubicBezTo>
                      <a:pt x="55" y="31"/>
                      <a:pt x="58" y="30"/>
                      <a:pt x="61" y="28"/>
                    </a:cubicBezTo>
                    <a:cubicBezTo>
                      <a:pt x="62" y="27"/>
                      <a:pt x="62" y="25"/>
                      <a:pt x="62" y="25"/>
                    </a:cubicBezTo>
                    <a:cubicBezTo>
                      <a:pt x="64" y="25"/>
                      <a:pt x="64" y="25"/>
                      <a:pt x="65" y="24"/>
                    </a:cubicBezTo>
                    <a:cubicBezTo>
                      <a:pt x="66" y="24"/>
                      <a:pt x="73" y="20"/>
                      <a:pt x="73" y="21"/>
                    </a:cubicBezTo>
                    <a:cubicBezTo>
                      <a:pt x="73" y="21"/>
                      <a:pt x="69" y="24"/>
                      <a:pt x="69" y="24"/>
                    </a:cubicBezTo>
                    <a:cubicBezTo>
                      <a:pt x="68" y="25"/>
                      <a:pt x="64" y="27"/>
                      <a:pt x="64" y="28"/>
                    </a:cubicBezTo>
                    <a:cubicBezTo>
                      <a:pt x="64" y="29"/>
                      <a:pt x="75" y="28"/>
                      <a:pt x="75" y="29"/>
                    </a:cubicBezTo>
                    <a:cubicBezTo>
                      <a:pt x="75" y="28"/>
                      <a:pt x="60" y="32"/>
                      <a:pt x="60" y="31"/>
                    </a:cubicBezTo>
                    <a:cubicBezTo>
                      <a:pt x="60" y="31"/>
                      <a:pt x="69" y="32"/>
                      <a:pt x="68" y="32"/>
                    </a:cubicBezTo>
                    <a:cubicBezTo>
                      <a:pt x="68" y="33"/>
                      <a:pt x="64" y="33"/>
                      <a:pt x="63" y="33"/>
                    </a:cubicBezTo>
                    <a:cubicBezTo>
                      <a:pt x="61" y="33"/>
                      <a:pt x="58" y="33"/>
                      <a:pt x="56" y="34"/>
                    </a:cubicBezTo>
                    <a:cubicBezTo>
                      <a:pt x="52" y="34"/>
                      <a:pt x="48" y="34"/>
                      <a:pt x="44" y="35"/>
                    </a:cubicBezTo>
                    <a:cubicBezTo>
                      <a:pt x="43" y="35"/>
                      <a:pt x="43" y="36"/>
                      <a:pt x="45" y="36"/>
                    </a:cubicBezTo>
                    <a:cubicBezTo>
                      <a:pt x="46" y="37"/>
                      <a:pt x="49" y="38"/>
                      <a:pt x="50" y="39"/>
                    </a:cubicBezTo>
                    <a:cubicBezTo>
                      <a:pt x="52" y="41"/>
                      <a:pt x="50" y="43"/>
                      <a:pt x="53" y="43"/>
                    </a:cubicBezTo>
                    <a:cubicBezTo>
                      <a:pt x="54" y="42"/>
                      <a:pt x="57" y="43"/>
                      <a:pt x="58" y="42"/>
                    </a:cubicBezTo>
                    <a:cubicBezTo>
                      <a:pt x="49" y="47"/>
                      <a:pt x="44" y="36"/>
                      <a:pt x="37" y="36"/>
                    </a:cubicBezTo>
                    <a:cubicBezTo>
                      <a:pt x="35" y="36"/>
                      <a:pt x="26" y="34"/>
                      <a:pt x="26" y="36"/>
                    </a:cubicBezTo>
                    <a:cubicBezTo>
                      <a:pt x="26" y="36"/>
                      <a:pt x="25" y="38"/>
                      <a:pt x="25" y="38"/>
                    </a:cubicBezTo>
                    <a:cubicBezTo>
                      <a:pt x="26" y="38"/>
                      <a:pt x="32" y="38"/>
                      <a:pt x="32" y="39"/>
                    </a:cubicBezTo>
                    <a:cubicBezTo>
                      <a:pt x="32" y="39"/>
                      <a:pt x="26" y="39"/>
                      <a:pt x="26" y="41"/>
                    </a:cubicBezTo>
                    <a:cubicBezTo>
                      <a:pt x="26" y="42"/>
                      <a:pt x="32" y="42"/>
                      <a:pt x="34" y="43"/>
                    </a:cubicBezTo>
                    <a:cubicBezTo>
                      <a:pt x="35" y="44"/>
                      <a:pt x="36" y="45"/>
                      <a:pt x="37" y="46"/>
                    </a:cubicBezTo>
                    <a:cubicBezTo>
                      <a:pt x="38" y="48"/>
                      <a:pt x="40" y="49"/>
                      <a:pt x="42" y="50"/>
                    </a:cubicBezTo>
                    <a:cubicBezTo>
                      <a:pt x="44" y="51"/>
                      <a:pt x="45" y="51"/>
                      <a:pt x="47" y="50"/>
                    </a:cubicBezTo>
                    <a:cubicBezTo>
                      <a:pt x="48" y="50"/>
                      <a:pt x="50" y="49"/>
                      <a:pt x="51" y="50"/>
                    </a:cubicBezTo>
                    <a:cubicBezTo>
                      <a:pt x="51" y="50"/>
                      <a:pt x="50" y="52"/>
                      <a:pt x="50" y="52"/>
                    </a:cubicBezTo>
                    <a:cubicBezTo>
                      <a:pt x="48" y="52"/>
                      <a:pt x="45" y="51"/>
                      <a:pt x="44" y="52"/>
                    </a:cubicBezTo>
                    <a:cubicBezTo>
                      <a:pt x="44" y="51"/>
                      <a:pt x="48" y="54"/>
                      <a:pt x="48" y="54"/>
                    </a:cubicBezTo>
                    <a:cubicBezTo>
                      <a:pt x="48" y="55"/>
                      <a:pt x="43" y="53"/>
                      <a:pt x="43" y="53"/>
                    </a:cubicBezTo>
                    <a:cubicBezTo>
                      <a:pt x="40" y="51"/>
                      <a:pt x="38" y="51"/>
                      <a:pt x="35" y="51"/>
                    </a:cubicBezTo>
                    <a:cubicBezTo>
                      <a:pt x="33" y="51"/>
                      <a:pt x="32" y="51"/>
                      <a:pt x="30" y="52"/>
                    </a:cubicBezTo>
                    <a:cubicBezTo>
                      <a:pt x="28" y="53"/>
                      <a:pt x="27" y="52"/>
                      <a:pt x="26" y="53"/>
                    </a:cubicBezTo>
                    <a:cubicBezTo>
                      <a:pt x="25" y="54"/>
                      <a:pt x="25" y="55"/>
                      <a:pt x="23" y="55"/>
                    </a:cubicBezTo>
                    <a:cubicBezTo>
                      <a:pt x="22" y="56"/>
                      <a:pt x="21" y="59"/>
                      <a:pt x="23" y="59"/>
                    </a:cubicBezTo>
                    <a:cubicBezTo>
                      <a:pt x="25" y="59"/>
                      <a:pt x="27" y="58"/>
                      <a:pt x="27" y="59"/>
                    </a:cubicBezTo>
                    <a:cubicBezTo>
                      <a:pt x="28" y="61"/>
                      <a:pt x="32" y="60"/>
                      <a:pt x="32" y="59"/>
                    </a:cubicBezTo>
                    <a:cubicBezTo>
                      <a:pt x="33" y="59"/>
                      <a:pt x="35" y="56"/>
                      <a:pt x="35" y="55"/>
                    </a:cubicBezTo>
                    <a:cubicBezTo>
                      <a:pt x="35" y="56"/>
                      <a:pt x="35" y="56"/>
                      <a:pt x="35" y="57"/>
                    </a:cubicBezTo>
                    <a:cubicBezTo>
                      <a:pt x="35" y="57"/>
                      <a:pt x="36" y="57"/>
                      <a:pt x="36" y="57"/>
                    </a:cubicBezTo>
                    <a:cubicBezTo>
                      <a:pt x="36" y="57"/>
                      <a:pt x="35" y="58"/>
                      <a:pt x="35" y="59"/>
                    </a:cubicBezTo>
                    <a:cubicBezTo>
                      <a:pt x="35" y="59"/>
                      <a:pt x="35" y="59"/>
                      <a:pt x="36" y="59"/>
                    </a:cubicBezTo>
                    <a:cubicBezTo>
                      <a:pt x="36" y="59"/>
                      <a:pt x="33" y="60"/>
                      <a:pt x="34" y="60"/>
                    </a:cubicBezTo>
                    <a:cubicBezTo>
                      <a:pt x="34" y="60"/>
                      <a:pt x="34" y="60"/>
                      <a:pt x="34" y="60"/>
                    </a:cubicBezTo>
                    <a:cubicBezTo>
                      <a:pt x="34" y="61"/>
                      <a:pt x="31" y="60"/>
                      <a:pt x="30" y="61"/>
                    </a:cubicBezTo>
                    <a:cubicBezTo>
                      <a:pt x="31" y="61"/>
                      <a:pt x="35" y="61"/>
                      <a:pt x="36" y="62"/>
                    </a:cubicBezTo>
                    <a:cubicBezTo>
                      <a:pt x="36" y="62"/>
                      <a:pt x="31" y="65"/>
                      <a:pt x="32" y="65"/>
                    </a:cubicBezTo>
                    <a:cubicBezTo>
                      <a:pt x="32" y="66"/>
                      <a:pt x="37" y="65"/>
                      <a:pt x="37" y="65"/>
                    </a:cubicBezTo>
                    <a:cubicBezTo>
                      <a:pt x="37" y="65"/>
                      <a:pt x="36" y="65"/>
                      <a:pt x="36" y="65"/>
                    </a:cubicBezTo>
                    <a:cubicBezTo>
                      <a:pt x="36" y="66"/>
                      <a:pt x="41" y="65"/>
                      <a:pt x="42" y="64"/>
                    </a:cubicBezTo>
                    <a:cubicBezTo>
                      <a:pt x="42" y="64"/>
                      <a:pt x="46" y="59"/>
                      <a:pt x="47" y="60"/>
                    </a:cubicBezTo>
                    <a:cubicBezTo>
                      <a:pt x="48" y="61"/>
                      <a:pt x="40" y="67"/>
                      <a:pt x="38" y="68"/>
                    </a:cubicBezTo>
                    <a:cubicBezTo>
                      <a:pt x="35" y="68"/>
                      <a:pt x="33" y="68"/>
                      <a:pt x="30" y="66"/>
                    </a:cubicBezTo>
                    <a:cubicBezTo>
                      <a:pt x="28" y="65"/>
                      <a:pt x="28" y="63"/>
                      <a:pt x="26" y="63"/>
                    </a:cubicBezTo>
                    <a:cubicBezTo>
                      <a:pt x="24" y="62"/>
                      <a:pt x="22" y="62"/>
                      <a:pt x="20" y="62"/>
                    </a:cubicBezTo>
                    <a:cubicBezTo>
                      <a:pt x="17" y="62"/>
                      <a:pt x="17" y="63"/>
                      <a:pt x="19" y="65"/>
                    </a:cubicBezTo>
                    <a:cubicBezTo>
                      <a:pt x="20" y="66"/>
                      <a:pt x="20" y="67"/>
                      <a:pt x="22" y="67"/>
                    </a:cubicBezTo>
                    <a:cubicBezTo>
                      <a:pt x="25" y="67"/>
                      <a:pt x="22" y="67"/>
                      <a:pt x="22" y="68"/>
                    </a:cubicBezTo>
                    <a:cubicBezTo>
                      <a:pt x="22" y="68"/>
                      <a:pt x="26" y="70"/>
                      <a:pt x="26" y="7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24" name="Freeform 604"/>
              <p:cNvSpPr>
                <a:spLocks/>
              </p:cNvSpPr>
              <p:nvPr/>
            </p:nvSpPr>
            <p:spPr bwMode="auto">
              <a:xfrm>
                <a:off x="8101466" y="4187857"/>
                <a:ext cx="130574" cy="47785"/>
              </a:xfrm>
              <a:custGeom>
                <a:avLst/>
                <a:gdLst>
                  <a:gd name="T0" fmla="*/ 13 w 14"/>
                  <a:gd name="T1" fmla="*/ 4 h 5"/>
                  <a:gd name="T2" fmla="*/ 11 w 14"/>
                  <a:gd name="T3" fmla="*/ 2 h 5"/>
                  <a:gd name="T4" fmla="*/ 8 w 14"/>
                  <a:gd name="T5" fmla="*/ 2 h 5"/>
                  <a:gd name="T6" fmla="*/ 1 w 14"/>
                  <a:gd name="T7" fmla="*/ 1 h 5"/>
                  <a:gd name="T8" fmla="*/ 2 w 14"/>
                  <a:gd name="T9" fmla="*/ 2 h 5"/>
                  <a:gd name="T10" fmla="*/ 0 w 14"/>
                  <a:gd name="T11" fmla="*/ 3 h 5"/>
                  <a:gd name="T12" fmla="*/ 3 w 14"/>
                  <a:gd name="T13" fmla="*/ 3 h 5"/>
                  <a:gd name="T14" fmla="*/ 8 w 14"/>
                  <a:gd name="T15" fmla="*/ 4 h 5"/>
                  <a:gd name="T16" fmla="*/ 13 w 14"/>
                  <a:gd name="T17" fmla="*/ 4 h 5"/>
                  <a:gd name="T18" fmla="*/ 13 w 14"/>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5">
                    <a:moveTo>
                      <a:pt x="13" y="4"/>
                    </a:moveTo>
                    <a:cubicBezTo>
                      <a:pt x="12" y="3"/>
                      <a:pt x="13" y="3"/>
                      <a:pt x="11" y="2"/>
                    </a:cubicBezTo>
                    <a:cubicBezTo>
                      <a:pt x="10" y="2"/>
                      <a:pt x="9" y="2"/>
                      <a:pt x="8" y="2"/>
                    </a:cubicBezTo>
                    <a:cubicBezTo>
                      <a:pt x="7" y="2"/>
                      <a:pt x="2" y="0"/>
                      <a:pt x="1" y="1"/>
                    </a:cubicBezTo>
                    <a:cubicBezTo>
                      <a:pt x="1" y="1"/>
                      <a:pt x="3" y="2"/>
                      <a:pt x="2" y="2"/>
                    </a:cubicBezTo>
                    <a:cubicBezTo>
                      <a:pt x="2" y="3"/>
                      <a:pt x="0" y="4"/>
                      <a:pt x="0" y="3"/>
                    </a:cubicBezTo>
                    <a:cubicBezTo>
                      <a:pt x="0" y="4"/>
                      <a:pt x="2" y="3"/>
                      <a:pt x="3" y="3"/>
                    </a:cubicBezTo>
                    <a:cubicBezTo>
                      <a:pt x="4" y="3"/>
                      <a:pt x="6" y="4"/>
                      <a:pt x="8" y="4"/>
                    </a:cubicBezTo>
                    <a:cubicBezTo>
                      <a:pt x="9" y="4"/>
                      <a:pt x="13" y="4"/>
                      <a:pt x="13" y="4"/>
                    </a:cubicBezTo>
                    <a:cubicBezTo>
                      <a:pt x="12" y="3"/>
                      <a:pt x="14" y="5"/>
                      <a:pt x="13" y="4"/>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25" name="Freeform 605"/>
              <p:cNvSpPr>
                <a:spLocks/>
              </p:cNvSpPr>
              <p:nvPr/>
            </p:nvSpPr>
            <p:spPr bwMode="auto">
              <a:xfrm>
                <a:off x="7738407" y="4226081"/>
                <a:ext cx="54142" cy="19114"/>
              </a:xfrm>
              <a:custGeom>
                <a:avLst/>
                <a:gdLst>
                  <a:gd name="T0" fmla="*/ 5 w 6"/>
                  <a:gd name="T1" fmla="*/ 1 h 2"/>
                  <a:gd name="T2" fmla="*/ 2 w 6"/>
                  <a:gd name="T3" fmla="*/ 0 h 2"/>
                  <a:gd name="T4" fmla="*/ 5 w 6"/>
                  <a:gd name="T5" fmla="*/ 1 h 2"/>
                </a:gdLst>
                <a:ahLst/>
                <a:cxnLst>
                  <a:cxn ang="0">
                    <a:pos x="T0" y="T1"/>
                  </a:cxn>
                  <a:cxn ang="0">
                    <a:pos x="T2" y="T3"/>
                  </a:cxn>
                  <a:cxn ang="0">
                    <a:pos x="T4" y="T5"/>
                  </a:cxn>
                </a:cxnLst>
                <a:rect l="0" t="0" r="r" b="b"/>
                <a:pathLst>
                  <a:path w="6" h="2">
                    <a:moveTo>
                      <a:pt x="5" y="1"/>
                    </a:moveTo>
                    <a:cubicBezTo>
                      <a:pt x="4" y="2"/>
                      <a:pt x="0" y="0"/>
                      <a:pt x="2" y="0"/>
                    </a:cubicBezTo>
                    <a:cubicBezTo>
                      <a:pt x="3" y="0"/>
                      <a:pt x="6" y="1"/>
                      <a:pt x="5" y="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26" name="Freeform 606"/>
              <p:cNvSpPr>
                <a:spLocks/>
              </p:cNvSpPr>
              <p:nvPr/>
            </p:nvSpPr>
            <p:spPr bwMode="auto">
              <a:xfrm>
                <a:off x="7980446" y="4515968"/>
                <a:ext cx="54142" cy="28672"/>
              </a:xfrm>
              <a:custGeom>
                <a:avLst/>
                <a:gdLst>
                  <a:gd name="T0" fmla="*/ 4 w 6"/>
                  <a:gd name="T1" fmla="*/ 1 h 3"/>
                  <a:gd name="T2" fmla="*/ 1 w 6"/>
                  <a:gd name="T3" fmla="*/ 2 h 3"/>
                  <a:gd name="T4" fmla="*/ 4 w 6"/>
                  <a:gd name="T5" fmla="*/ 1 h 3"/>
                </a:gdLst>
                <a:ahLst/>
                <a:cxnLst>
                  <a:cxn ang="0">
                    <a:pos x="T0" y="T1"/>
                  </a:cxn>
                  <a:cxn ang="0">
                    <a:pos x="T2" y="T3"/>
                  </a:cxn>
                  <a:cxn ang="0">
                    <a:pos x="T4" y="T5"/>
                  </a:cxn>
                </a:cxnLst>
                <a:rect l="0" t="0" r="r" b="b"/>
                <a:pathLst>
                  <a:path w="6" h="3">
                    <a:moveTo>
                      <a:pt x="4" y="1"/>
                    </a:moveTo>
                    <a:cubicBezTo>
                      <a:pt x="3" y="0"/>
                      <a:pt x="0" y="2"/>
                      <a:pt x="1" y="2"/>
                    </a:cubicBezTo>
                    <a:cubicBezTo>
                      <a:pt x="2" y="3"/>
                      <a:pt x="6" y="1"/>
                      <a:pt x="4" y="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27" name="Freeform 607"/>
              <p:cNvSpPr>
                <a:spLocks/>
              </p:cNvSpPr>
              <p:nvPr/>
            </p:nvSpPr>
            <p:spPr bwMode="auto">
              <a:xfrm>
                <a:off x="4805282" y="5815671"/>
                <a:ext cx="47770" cy="38227"/>
              </a:xfrm>
              <a:custGeom>
                <a:avLst/>
                <a:gdLst>
                  <a:gd name="T0" fmla="*/ 4 w 5"/>
                  <a:gd name="T1" fmla="*/ 1 h 4"/>
                  <a:gd name="T2" fmla="*/ 1 w 5"/>
                  <a:gd name="T3" fmla="*/ 4 h 4"/>
                  <a:gd name="T4" fmla="*/ 4 w 5"/>
                  <a:gd name="T5" fmla="*/ 1 h 4"/>
                </a:gdLst>
                <a:ahLst/>
                <a:cxnLst>
                  <a:cxn ang="0">
                    <a:pos x="T0" y="T1"/>
                  </a:cxn>
                  <a:cxn ang="0">
                    <a:pos x="T2" y="T3"/>
                  </a:cxn>
                  <a:cxn ang="0">
                    <a:pos x="T4" y="T5"/>
                  </a:cxn>
                </a:cxnLst>
                <a:rect l="0" t="0" r="r" b="b"/>
                <a:pathLst>
                  <a:path w="5" h="4">
                    <a:moveTo>
                      <a:pt x="4" y="1"/>
                    </a:moveTo>
                    <a:cubicBezTo>
                      <a:pt x="3" y="0"/>
                      <a:pt x="0" y="4"/>
                      <a:pt x="1" y="4"/>
                    </a:cubicBezTo>
                    <a:cubicBezTo>
                      <a:pt x="1" y="4"/>
                      <a:pt x="5" y="1"/>
                      <a:pt x="4" y="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28" name="Freeform 608"/>
              <p:cNvSpPr>
                <a:spLocks/>
              </p:cNvSpPr>
              <p:nvPr/>
            </p:nvSpPr>
            <p:spPr bwMode="auto">
              <a:xfrm>
                <a:off x="4872164" y="5806113"/>
                <a:ext cx="9556" cy="9558"/>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0"/>
                      <a:pt x="0" y="0"/>
                      <a:pt x="0" y="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29" name="Freeform 609"/>
              <p:cNvSpPr>
                <a:spLocks/>
              </p:cNvSpPr>
              <p:nvPr/>
            </p:nvSpPr>
            <p:spPr bwMode="auto">
              <a:xfrm>
                <a:off x="3919931" y="5815671"/>
                <a:ext cx="63695" cy="57338"/>
              </a:xfrm>
              <a:custGeom>
                <a:avLst/>
                <a:gdLst>
                  <a:gd name="T0" fmla="*/ 5 w 7"/>
                  <a:gd name="T1" fmla="*/ 2 h 6"/>
                  <a:gd name="T2" fmla="*/ 1 w 7"/>
                  <a:gd name="T3" fmla="*/ 2 h 6"/>
                  <a:gd name="T4" fmla="*/ 5 w 7"/>
                  <a:gd name="T5" fmla="*/ 2 h 6"/>
                  <a:gd name="T6" fmla="*/ 5 w 7"/>
                  <a:gd name="T7" fmla="*/ 2 h 6"/>
                </a:gdLst>
                <a:ahLst/>
                <a:cxnLst>
                  <a:cxn ang="0">
                    <a:pos x="T0" y="T1"/>
                  </a:cxn>
                  <a:cxn ang="0">
                    <a:pos x="T2" y="T3"/>
                  </a:cxn>
                  <a:cxn ang="0">
                    <a:pos x="T4" y="T5"/>
                  </a:cxn>
                  <a:cxn ang="0">
                    <a:pos x="T6" y="T7"/>
                  </a:cxn>
                </a:cxnLst>
                <a:rect l="0" t="0" r="r" b="b"/>
                <a:pathLst>
                  <a:path w="7" h="6">
                    <a:moveTo>
                      <a:pt x="5" y="2"/>
                    </a:moveTo>
                    <a:cubicBezTo>
                      <a:pt x="7" y="0"/>
                      <a:pt x="2" y="0"/>
                      <a:pt x="1" y="2"/>
                    </a:cubicBezTo>
                    <a:cubicBezTo>
                      <a:pt x="0" y="3"/>
                      <a:pt x="4" y="5"/>
                      <a:pt x="5" y="2"/>
                    </a:cubicBezTo>
                    <a:cubicBezTo>
                      <a:pt x="6" y="1"/>
                      <a:pt x="3" y="6"/>
                      <a:pt x="5" y="2"/>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30" name="Freeform 610"/>
              <p:cNvSpPr>
                <a:spLocks/>
              </p:cNvSpPr>
              <p:nvPr/>
            </p:nvSpPr>
            <p:spPr bwMode="auto">
              <a:xfrm>
                <a:off x="17661981" y="9138193"/>
                <a:ext cx="19109" cy="9558"/>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1"/>
                      <a:pt x="0" y="0"/>
                      <a:pt x="0" y="0"/>
                    </a:cubicBezTo>
                    <a:cubicBezTo>
                      <a:pt x="1" y="0"/>
                      <a:pt x="2" y="0"/>
                      <a:pt x="2" y="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31" name="Freeform 611"/>
              <p:cNvSpPr>
                <a:spLocks/>
              </p:cNvSpPr>
              <p:nvPr/>
            </p:nvSpPr>
            <p:spPr bwMode="auto">
              <a:xfrm>
                <a:off x="17540962" y="9119079"/>
                <a:ext cx="19109" cy="19114"/>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2" y="1"/>
                      <a:pt x="0" y="2"/>
                      <a:pt x="0" y="1"/>
                    </a:cubicBezTo>
                    <a:cubicBezTo>
                      <a:pt x="0" y="0"/>
                      <a:pt x="2" y="0"/>
                      <a:pt x="2" y="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32" name="Freeform 612"/>
              <p:cNvSpPr>
                <a:spLocks/>
              </p:cNvSpPr>
              <p:nvPr/>
            </p:nvSpPr>
            <p:spPr bwMode="auto">
              <a:xfrm>
                <a:off x="17961345" y="10785121"/>
                <a:ext cx="63695" cy="47785"/>
              </a:xfrm>
              <a:custGeom>
                <a:avLst/>
                <a:gdLst>
                  <a:gd name="T0" fmla="*/ 6 w 7"/>
                  <a:gd name="T1" fmla="*/ 2 h 5"/>
                  <a:gd name="T2" fmla="*/ 1 w 7"/>
                  <a:gd name="T3" fmla="*/ 2 h 5"/>
                  <a:gd name="T4" fmla="*/ 6 w 7"/>
                  <a:gd name="T5" fmla="*/ 2 h 5"/>
                </a:gdLst>
                <a:ahLst/>
                <a:cxnLst>
                  <a:cxn ang="0">
                    <a:pos x="T0" y="T1"/>
                  </a:cxn>
                  <a:cxn ang="0">
                    <a:pos x="T2" y="T3"/>
                  </a:cxn>
                  <a:cxn ang="0">
                    <a:pos x="T4" y="T5"/>
                  </a:cxn>
                </a:cxnLst>
                <a:rect l="0" t="0" r="r" b="b"/>
                <a:pathLst>
                  <a:path w="7" h="5">
                    <a:moveTo>
                      <a:pt x="6" y="2"/>
                    </a:moveTo>
                    <a:cubicBezTo>
                      <a:pt x="7" y="0"/>
                      <a:pt x="0" y="1"/>
                      <a:pt x="1" y="2"/>
                    </a:cubicBezTo>
                    <a:cubicBezTo>
                      <a:pt x="1" y="3"/>
                      <a:pt x="5" y="5"/>
                      <a:pt x="6" y="2"/>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33" name="Rectangle 613"/>
              <p:cNvSpPr>
                <a:spLocks noChangeArrowheads="1"/>
              </p:cNvSpPr>
              <p:nvPr/>
            </p:nvSpPr>
            <p:spPr bwMode="auto">
              <a:xfrm>
                <a:off x="12451788" y="5197675"/>
                <a:ext cx="3187" cy="3188"/>
              </a:xfrm>
              <a:prstGeom prst="rect">
                <a:avLst/>
              </a:pr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34" name="Freeform 614"/>
              <p:cNvSpPr>
                <a:spLocks/>
              </p:cNvSpPr>
              <p:nvPr/>
            </p:nvSpPr>
            <p:spPr bwMode="auto">
              <a:xfrm>
                <a:off x="9257516" y="10504795"/>
                <a:ext cx="95541" cy="82827"/>
              </a:xfrm>
              <a:custGeom>
                <a:avLst/>
                <a:gdLst>
                  <a:gd name="T0" fmla="*/ 4 w 10"/>
                  <a:gd name="T1" fmla="*/ 4 h 9"/>
                  <a:gd name="T2" fmla="*/ 0 w 10"/>
                  <a:gd name="T3" fmla="*/ 8 h 9"/>
                  <a:gd name="T4" fmla="*/ 2 w 10"/>
                  <a:gd name="T5" fmla="*/ 8 h 9"/>
                  <a:gd name="T6" fmla="*/ 5 w 10"/>
                  <a:gd name="T7" fmla="*/ 5 h 9"/>
                  <a:gd name="T8" fmla="*/ 8 w 10"/>
                  <a:gd name="T9" fmla="*/ 0 h 9"/>
                  <a:gd name="T10" fmla="*/ 4 w 10"/>
                  <a:gd name="T11" fmla="*/ 4 h 9"/>
                  <a:gd name="T12" fmla="*/ 4 w 10"/>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4" y="4"/>
                    </a:moveTo>
                    <a:cubicBezTo>
                      <a:pt x="4" y="5"/>
                      <a:pt x="1" y="7"/>
                      <a:pt x="0" y="8"/>
                    </a:cubicBezTo>
                    <a:cubicBezTo>
                      <a:pt x="0" y="9"/>
                      <a:pt x="2" y="8"/>
                      <a:pt x="2" y="8"/>
                    </a:cubicBezTo>
                    <a:cubicBezTo>
                      <a:pt x="3" y="7"/>
                      <a:pt x="4" y="6"/>
                      <a:pt x="5" y="5"/>
                    </a:cubicBezTo>
                    <a:cubicBezTo>
                      <a:pt x="6" y="4"/>
                      <a:pt x="10" y="0"/>
                      <a:pt x="8" y="0"/>
                    </a:cubicBezTo>
                    <a:cubicBezTo>
                      <a:pt x="7" y="0"/>
                      <a:pt x="4" y="3"/>
                      <a:pt x="4" y="4"/>
                    </a:cubicBezTo>
                    <a:cubicBezTo>
                      <a:pt x="4" y="5"/>
                      <a:pt x="4" y="3"/>
                      <a:pt x="4" y="4"/>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35" name="Freeform 615"/>
              <p:cNvSpPr>
                <a:spLocks/>
              </p:cNvSpPr>
              <p:nvPr/>
            </p:nvSpPr>
            <p:spPr bwMode="auto">
              <a:xfrm>
                <a:off x="7821211" y="6733109"/>
                <a:ext cx="66879" cy="28672"/>
              </a:xfrm>
              <a:custGeom>
                <a:avLst/>
                <a:gdLst>
                  <a:gd name="T0" fmla="*/ 7 w 7"/>
                  <a:gd name="T1" fmla="*/ 1 h 3"/>
                  <a:gd name="T2" fmla="*/ 1 w 7"/>
                  <a:gd name="T3" fmla="*/ 0 h 3"/>
                  <a:gd name="T4" fmla="*/ 7 w 7"/>
                  <a:gd name="T5" fmla="*/ 1 h 3"/>
                </a:gdLst>
                <a:ahLst/>
                <a:cxnLst>
                  <a:cxn ang="0">
                    <a:pos x="T0" y="T1"/>
                  </a:cxn>
                  <a:cxn ang="0">
                    <a:pos x="T2" y="T3"/>
                  </a:cxn>
                  <a:cxn ang="0">
                    <a:pos x="T4" y="T5"/>
                  </a:cxn>
                </a:cxnLst>
                <a:rect l="0" t="0" r="r" b="b"/>
                <a:pathLst>
                  <a:path w="7" h="3">
                    <a:moveTo>
                      <a:pt x="7" y="1"/>
                    </a:moveTo>
                    <a:cubicBezTo>
                      <a:pt x="7" y="0"/>
                      <a:pt x="0" y="0"/>
                      <a:pt x="1" y="0"/>
                    </a:cubicBezTo>
                    <a:cubicBezTo>
                      <a:pt x="2" y="0"/>
                      <a:pt x="6" y="3"/>
                      <a:pt x="7" y="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36" name="Freeform 616"/>
              <p:cNvSpPr>
                <a:spLocks/>
              </p:cNvSpPr>
              <p:nvPr/>
            </p:nvSpPr>
            <p:spPr bwMode="auto">
              <a:xfrm>
                <a:off x="8483629" y="11766268"/>
                <a:ext cx="168791" cy="149721"/>
              </a:xfrm>
              <a:custGeom>
                <a:avLst/>
                <a:gdLst>
                  <a:gd name="T0" fmla="*/ 17 w 18"/>
                  <a:gd name="T1" fmla="*/ 14 h 16"/>
                  <a:gd name="T2" fmla="*/ 8 w 18"/>
                  <a:gd name="T3" fmla="*/ 9 h 16"/>
                  <a:gd name="T4" fmla="*/ 4 w 18"/>
                  <a:gd name="T5" fmla="*/ 5 h 16"/>
                  <a:gd name="T6" fmla="*/ 1 w 18"/>
                  <a:gd name="T7" fmla="*/ 3 h 16"/>
                  <a:gd name="T8" fmla="*/ 2 w 18"/>
                  <a:gd name="T9" fmla="*/ 2 h 16"/>
                  <a:gd name="T10" fmla="*/ 0 w 18"/>
                  <a:gd name="T11" fmla="*/ 0 h 16"/>
                  <a:gd name="T12" fmla="*/ 0 w 18"/>
                  <a:gd name="T13" fmla="*/ 14 h 16"/>
                  <a:gd name="T14" fmla="*/ 7 w 18"/>
                  <a:gd name="T15" fmla="*/ 15 h 16"/>
                  <a:gd name="T16" fmla="*/ 10 w 18"/>
                  <a:gd name="T17" fmla="*/ 16 h 16"/>
                  <a:gd name="T18" fmla="*/ 13 w 18"/>
                  <a:gd name="T19" fmla="*/ 15 h 16"/>
                  <a:gd name="T20" fmla="*/ 18 w 18"/>
                  <a:gd name="T21" fmla="*/ 14 h 16"/>
                  <a:gd name="T22" fmla="*/ 17 w 18"/>
                  <a:gd name="T23"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6">
                    <a:moveTo>
                      <a:pt x="17" y="14"/>
                    </a:moveTo>
                    <a:cubicBezTo>
                      <a:pt x="13" y="14"/>
                      <a:pt x="11" y="11"/>
                      <a:pt x="8" y="9"/>
                    </a:cubicBezTo>
                    <a:cubicBezTo>
                      <a:pt x="7" y="7"/>
                      <a:pt x="5" y="6"/>
                      <a:pt x="4" y="5"/>
                    </a:cubicBezTo>
                    <a:cubicBezTo>
                      <a:pt x="3" y="5"/>
                      <a:pt x="1" y="4"/>
                      <a:pt x="1" y="3"/>
                    </a:cubicBezTo>
                    <a:cubicBezTo>
                      <a:pt x="1" y="3"/>
                      <a:pt x="2" y="3"/>
                      <a:pt x="2" y="2"/>
                    </a:cubicBezTo>
                    <a:cubicBezTo>
                      <a:pt x="3" y="2"/>
                      <a:pt x="1" y="0"/>
                      <a:pt x="0" y="0"/>
                    </a:cubicBezTo>
                    <a:cubicBezTo>
                      <a:pt x="0" y="5"/>
                      <a:pt x="0" y="10"/>
                      <a:pt x="0" y="14"/>
                    </a:cubicBezTo>
                    <a:cubicBezTo>
                      <a:pt x="0" y="15"/>
                      <a:pt x="6" y="15"/>
                      <a:pt x="7" y="15"/>
                    </a:cubicBezTo>
                    <a:cubicBezTo>
                      <a:pt x="8" y="15"/>
                      <a:pt x="9" y="15"/>
                      <a:pt x="10" y="16"/>
                    </a:cubicBezTo>
                    <a:cubicBezTo>
                      <a:pt x="12" y="16"/>
                      <a:pt x="12" y="16"/>
                      <a:pt x="13" y="15"/>
                    </a:cubicBezTo>
                    <a:cubicBezTo>
                      <a:pt x="14" y="15"/>
                      <a:pt x="18" y="15"/>
                      <a:pt x="18" y="14"/>
                    </a:cubicBezTo>
                    <a:cubicBezTo>
                      <a:pt x="18" y="14"/>
                      <a:pt x="18" y="13"/>
                      <a:pt x="17" y="14"/>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37" name="Freeform 617"/>
              <p:cNvSpPr>
                <a:spLocks/>
              </p:cNvSpPr>
              <p:nvPr/>
            </p:nvSpPr>
            <p:spPr bwMode="auto">
              <a:xfrm>
                <a:off x="8305288" y="11747159"/>
                <a:ext cx="280256" cy="216615"/>
              </a:xfrm>
              <a:custGeom>
                <a:avLst/>
                <a:gdLst>
                  <a:gd name="T0" fmla="*/ 19 w 30"/>
                  <a:gd name="T1" fmla="*/ 17 h 23"/>
                  <a:gd name="T2" fmla="*/ 19 w 30"/>
                  <a:gd name="T3" fmla="*/ 7 h 23"/>
                  <a:gd name="T4" fmla="*/ 19 w 30"/>
                  <a:gd name="T5" fmla="*/ 3 h 23"/>
                  <a:gd name="T6" fmla="*/ 15 w 30"/>
                  <a:gd name="T7" fmla="*/ 1 h 23"/>
                  <a:gd name="T8" fmla="*/ 12 w 30"/>
                  <a:gd name="T9" fmla="*/ 3 h 23"/>
                  <a:gd name="T10" fmla="*/ 13 w 30"/>
                  <a:gd name="T11" fmla="*/ 6 h 23"/>
                  <a:gd name="T12" fmla="*/ 15 w 30"/>
                  <a:gd name="T13" fmla="*/ 6 h 23"/>
                  <a:gd name="T14" fmla="*/ 14 w 30"/>
                  <a:gd name="T15" fmla="*/ 8 h 23"/>
                  <a:gd name="T16" fmla="*/ 13 w 30"/>
                  <a:gd name="T17" fmla="*/ 11 h 23"/>
                  <a:gd name="T18" fmla="*/ 16 w 30"/>
                  <a:gd name="T19" fmla="*/ 13 h 23"/>
                  <a:gd name="T20" fmla="*/ 12 w 30"/>
                  <a:gd name="T21" fmla="*/ 13 h 23"/>
                  <a:gd name="T22" fmla="*/ 9 w 30"/>
                  <a:gd name="T23" fmla="*/ 12 h 23"/>
                  <a:gd name="T24" fmla="*/ 10 w 30"/>
                  <a:gd name="T25" fmla="*/ 12 h 23"/>
                  <a:gd name="T26" fmla="*/ 10 w 30"/>
                  <a:gd name="T27" fmla="*/ 9 h 23"/>
                  <a:gd name="T28" fmla="*/ 8 w 30"/>
                  <a:gd name="T29" fmla="*/ 11 h 23"/>
                  <a:gd name="T30" fmla="*/ 5 w 30"/>
                  <a:gd name="T31" fmla="*/ 11 h 23"/>
                  <a:gd name="T32" fmla="*/ 0 w 30"/>
                  <a:gd name="T33" fmla="*/ 12 h 23"/>
                  <a:gd name="T34" fmla="*/ 2 w 30"/>
                  <a:gd name="T35" fmla="*/ 12 h 23"/>
                  <a:gd name="T36" fmla="*/ 3 w 30"/>
                  <a:gd name="T37" fmla="*/ 12 h 23"/>
                  <a:gd name="T38" fmla="*/ 5 w 30"/>
                  <a:gd name="T39" fmla="*/ 12 h 23"/>
                  <a:gd name="T40" fmla="*/ 6 w 30"/>
                  <a:gd name="T41" fmla="*/ 13 h 23"/>
                  <a:gd name="T42" fmla="*/ 4 w 30"/>
                  <a:gd name="T43" fmla="*/ 15 h 23"/>
                  <a:gd name="T44" fmla="*/ 6 w 30"/>
                  <a:gd name="T45" fmla="*/ 15 h 23"/>
                  <a:gd name="T46" fmla="*/ 8 w 30"/>
                  <a:gd name="T47" fmla="*/ 16 h 23"/>
                  <a:gd name="T48" fmla="*/ 7 w 30"/>
                  <a:gd name="T49" fmla="*/ 16 h 23"/>
                  <a:gd name="T50" fmla="*/ 10 w 30"/>
                  <a:gd name="T51" fmla="*/ 17 h 23"/>
                  <a:gd name="T52" fmla="*/ 12 w 30"/>
                  <a:gd name="T53" fmla="*/ 17 h 23"/>
                  <a:gd name="T54" fmla="*/ 17 w 30"/>
                  <a:gd name="T55" fmla="*/ 21 h 23"/>
                  <a:gd name="T56" fmla="*/ 16 w 30"/>
                  <a:gd name="T57" fmla="*/ 20 h 23"/>
                  <a:gd name="T58" fmla="*/ 23 w 30"/>
                  <a:gd name="T59" fmla="*/ 23 h 23"/>
                  <a:gd name="T60" fmla="*/ 19 w 30"/>
                  <a:gd name="T61" fmla="*/ 18 h 23"/>
                  <a:gd name="T62" fmla="*/ 24 w 30"/>
                  <a:gd name="T63" fmla="*/ 19 h 23"/>
                  <a:gd name="T64" fmla="*/ 30 w 30"/>
                  <a:gd name="T65" fmla="*/ 18 h 23"/>
                  <a:gd name="T66" fmla="*/ 19 w 30"/>
                  <a:gd name="T67"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 h="23">
                    <a:moveTo>
                      <a:pt x="19" y="17"/>
                    </a:moveTo>
                    <a:cubicBezTo>
                      <a:pt x="19" y="13"/>
                      <a:pt x="19" y="10"/>
                      <a:pt x="19" y="7"/>
                    </a:cubicBezTo>
                    <a:cubicBezTo>
                      <a:pt x="19" y="6"/>
                      <a:pt x="19" y="4"/>
                      <a:pt x="19" y="3"/>
                    </a:cubicBezTo>
                    <a:cubicBezTo>
                      <a:pt x="19" y="2"/>
                      <a:pt x="16" y="0"/>
                      <a:pt x="15" y="1"/>
                    </a:cubicBezTo>
                    <a:cubicBezTo>
                      <a:pt x="14" y="2"/>
                      <a:pt x="12" y="1"/>
                      <a:pt x="12" y="3"/>
                    </a:cubicBezTo>
                    <a:cubicBezTo>
                      <a:pt x="11" y="5"/>
                      <a:pt x="9" y="7"/>
                      <a:pt x="13" y="6"/>
                    </a:cubicBezTo>
                    <a:cubicBezTo>
                      <a:pt x="13" y="6"/>
                      <a:pt x="15" y="6"/>
                      <a:pt x="15" y="6"/>
                    </a:cubicBezTo>
                    <a:cubicBezTo>
                      <a:pt x="16" y="6"/>
                      <a:pt x="14" y="8"/>
                      <a:pt x="14" y="8"/>
                    </a:cubicBezTo>
                    <a:cubicBezTo>
                      <a:pt x="13" y="8"/>
                      <a:pt x="11" y="10"/>
                      <a:pt x="13" y="11"/>
                    </a:cubicBezTo>
                    <a:cubicBezTo>
                      <a:pt x="13" y="12"/>
                      <a:pt x="16" y="12"/>
                      <a:pt x="16" y="13"/>
                    </a:cubicBezTo>
                    <a:cubicBezTo>
                      <a:pt x="16" y="13"/>
                      <a:pt x="12" y="13"/>
                      <a:pt x="12" y="13"/>
                    </a:cubicBezTo>
                    <a:cubicBezTo>
                      <a:pt x="11" y="13"/>
                      <a:pt x="9" y="12"/>
                      <a:pt x="9" y="12"/>
                    </a:cubicBezTo>
                    <a:cubicBezTo>
                      <a:pt x="9" y="12"/>
                      <a:pt x="10" y="13"/>
                      <a:pt x="10" y="12"/>
                    </a:cubicBezTo>
                    <a:cubicBezTo>
                      <a:pt x="10" y="11"/>
                      <a:pt x="11" y="10"/>
                      <a:pt x="10" y="9"/>
                    </a:cubicBezTo>
                    <a:cubicBezTo>
                      <a:pt x="10" y="9"/>
                      <a:pt x="8" y="11"/>
                      <a:pt x="8" y="11"/>
                    </a:cubicBezTo>
                    <a:cubicBezTo>
                      <a:pt x="7" y="12"/>
                      <a:pt x="6" y="11"/>
                      <a:pt x="5" y="11"/>
                    </a:cubicBezTo>
                    <a:cubicBezTo>
                      <a:pt x="4" y="11"/>
                      <a:pt x="0" y="10"/>
                      <a:pt x="0" y="12"/>
                    </a:cubicBezTo>
                    <a:cubicBezTo>
                      <a:pt x="0" y="13"/>
                      <a:pt x="2" y="12"/>
                      <a:pt x="2" y="12"/>
                    </a:cubicBezTo>
                    <a:cubicBezTo>
                      <a:pt x="3" y="11"/>
                      <a:pt x="2" y="12"/>
                      <a:pt x="3" y="12"/>
                    </a:cubicBezTo>
                    <a:cubicBezTo>
                      <a:pt x="4" y="13"/>
                      <a:pt x="4" y="11"/>
                      <a:pt x="5" y="12"/>
                    </a:cubicBezTo>
                    <a:cubicBezTo>
                      <a:pt x="5" y="12"/>
                      <a:pt x="6" y="13"/>
                      <a:pt x="6" y="13"/>
                    </a:cubicBezTo>
                    <a:cubicBezTo>
                      <a:pt x="6" y="13"/>
                      <a:pt x="2" y="14"/>
                      <a:pt x="4" y="15"/>
                    </a:cubicBezTo>
                    <a:cubicBezTo>
                      <a:pt x="5" y="16"/>
                      <a:pt x="6" y="14"/>
                      <a:pt x="6" y="15"/>
                    </a:cubicBezTo>
                    <a:cubicBezTo>
                      <a:pt x="7" y="15"/>
                      <a:pt x="8" y="16"/>
                      <a:pt x="8" y="16"/>
                    </a:cubicBezTo>
                    <a:cubicBezTo>
                      <a:pt x="8" y="16"/>
                      <a:pt x="8" y="16"/>
                      <a:pt x="7" y="16"/>
                    </a:cubicBezTo>
                    <a:cubicBezTo>
                      <a:pt x="7" y="17"/>
                      <a:pt x="9" y="17"/>
                      <a:pt x="10" y="17"/>
                    </a:cubicBezTo>
                    <a:cubicBezTo>
                      <a:pt x="11" y="17"/>
                      <a:pt x="11" y="15"/>
                      <a:pt x="12" y="17"/>
                    </a:cubicBezTo>
                    <a:cubicBezTo>
                      <a:pt x="12" y="17"/>
                      <a:pt x="16" y="22"/>
                      <a:pt x="17" y="21"/>
                    </a:cubicBezTo>
                    <a:cubicBezTo>
                      <a:pt x="17" y="21"/>
                      <a:pt x="16" y="20"/>
                      <a:pt x="16" y="20"/>
                    </a:cubicBezTo>
                    <a:cubicBezTo>
                      <a:pt x="16" y="19"/>
                      <a:pt x="22" y="23"/>
                      <a:pt x="23" y="23"/>
                    </a:cubicBezTo>
                    <a:cubicBezTo>
                      <a:pt x="23" y="22"/>
                      <a:pt x="19" y="19"/>
                      <a:pt x="19" y="18"/>
                    </a:cubicBezTo>
                    <a:cubicBezTo>
                      <a:pt x="20" y="18"/>
                      <a:pt x="24" y="19"/>
                      <a:pt x="24" y="19"/>
                    </a:cubicBezTo>
                    <a:cubicBezTo>
                      <a:pt x="26" y="19"/>
                      <a:pt x="28" y="19"/>
                      <a:pt x="30" y="18"/>
                    </a:cubicBezTo>
                    <a:cubicBezTo>
                      <a:pt x="27" y="16"/>
                      <a:pt x="23" y="17"/>
                      <a:pt x="19" y="17"/>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38" name="Freeform 618"/>
              <p:cNvSpPr>
                <a:spLocks/>
              </p:cNvSpPr>
              <p:nvPr/>
            </p:nvSpPr>
            <p:spPr bwMode="auto">
              <a:xfrm>
                <a:off x="8260699" y="8501084"/>
                <a:ext cx="710194" cy="516057"/>
              </a:xfrm>
              <a:custGeom>
                <a:avLst/>
                <a:gdLst>
                  <a:gd name="T0" fmla="*/ 63 w 76"/>
                  <a:gd name="T1" fmla="*/ 28 h 55"/>
                  <a:gd name="T2" fmla="*/ 66 w 76"/>
                  <a:gd name="T3" fmla="*/ 24 h 55"/>
                  <a:gd name="T4" fmla="*/ 67 w 76"/>
                  <a:gd name="T5" fmla="*/ 22 h 55"/>
                  <a:gd name="T6" fmla="*/ 67 w 76"/>
                  <a:gd name="T7" fmla="*/ 18 h 55"/>
                  <a:gd name="T8" fmla="*/ 61 w 76"/>
                  <a:gd name="T9" fmla="*/ 15 h 55"/>
                  <a:gd name="T10" fmla="*/ 63 w 76"/>
                  <a:gd name="T11" fmla="*/ 14 h 55"/>
                  <a:gd name="T12" fmla="*/ 64 w 76"/>
                  <a:gd name="T13" fmla="*/ 11 h 55"/>
                  <a:gd name="T14" fmla="*/ 60 w 76"/>
                  <a:gd name="T15" fmla="*/ 9 h 55"/>
                  <a:gd name="T16" fmla="*/ 59 w 76"/>
                  <a:gd name="T17" fmla="*/ 8 h 55"/>
                  <a:gd name="T18" fmla="*/ 57 w 76"/>
                  <a:gd name="T19" fmla="*/ 9 h 55"/>
                  <a:gd name="T20" fmla="*/ 57 w 76"/>
                  <a:gd name="T21" fmla="*/ 7 h 55"/>
                  <a:gd name="T22" fmla="*/ 54 w 76"/>
                  <a:gd name="T23" fmla="*/ 8 h 55"/>
                  <a:gd name="T24" fmla="*/ 54 w 76"/>
                  <a:gd name="T25" fmla="*/ 6 h 55"/>
                  <a:gd name="T26" fmla="*/ 58 w 76"/>
                  <a:gd name="T27" fmla="*/ 5 h 55"/>
                  <a:gd name="T28" fmla="*/ 55 w 76"/>
                  <a:gd name="T29" fmla="*/ 4 h 55"/>
                  <a:gd name="T30" fmla="*/ 49 w 76"/>
                  <a:gd name="T31" fmla="*/ 4 h 55"/>
                  <a:gd name="T32" fmla="*/ 44 w 76"/>
                  <a:gd name="T33" fmla="*/ 7 h 55"/>
                  <a:gd name="T34" fmla="*/ 38 w 76"/>
                  <a:gd name="T35" fmla="*/ 5 h 55"/>
                  <a:gd name="T36" fmla="*/ 29 w 76"/>
                  <a:gd name="T37" fmla="*/ 5 h 55"/>
                  <a:gd name="T38" fmla="*/ 26 w 76"/>
                  <a:gd name="T39" fmla="*/ 2 h 55"/>
                  <a:gd name="T40" fmla="*/ 20 w 76"/>
                  <a:gd name="T41" fmla="*/ 0 h 55"/>
                  <a:gd name="T42" fmla="*/ 11 w 76"/>
                  <a:gd name="T43" fmla="*/ 4 h 55"/>
                  <a:gd name="T44" fmla="*/ 13 w 76"/>
                  <a:gd name="T45" fmla="*/ 12 h 55"/>
                  <a:gd name="T46" fmla="*/ 8 w 76"/>
                  <a:gd name="T47" fmla="*/ 8 h 55"/>
                  <a:gd name="T48" fmla="*/ 10 w 76"/>
                  <a:gd name="T49" fmla="*/ 5 h 55"/>
                  <a:gd name="T50" fmla="*/ 8 w 76"/>
                  <a:gd name="T51" fmla="*/ 1 h 55"/>
                  <a:gd name="T52" fmla="*/ 4 w 76"/>
                  <a:gd name="T53" fmla="*/ 7 h 55"/>
                  <a:gd name="T54" fmla="*/ 3 w 76"/>
                  <a:gd name="T55" fmla="*/ 12 h 55"/>
                  <a:gd name="T56" fmla="*/ 5 w 76"/>
                  <a:gd name="T57" fmla="*/ 13 h 55"/>
                  <a:gd name="T58" fmla="*/ 7 w 76"/>
                  <a:gd name="T59" fmla="*/ 16 h 55"/>
                  <a:gd name="T60" fmla="*/ 10 w 76"/>
                  <a:gd name="T61" fmla="*/ 23 h 55"/>
                  <a:gd name="T62" fmla="*/ 13 w 76"/>
                  <a:gd name="T63" fmla="*/ 23 h 55"/>
                  <a:gd name="T64" fmla="*/ 15 w 76"/>
                  <a:gd name="T65" fmla="*/ 22 h 55"/>
                  <a:gd name="T66" fmla="*/ 21 w 76"/>
                  <a:gd name="T67" fmla="*/ 27 h 55"/>
                  <a:gd name="T68" fmla="*/ 23 w 76"/>
                  <a:gd name="T69" fmla="*/ 27 h 55"/>
                  <a:gd name="T70" fmla="*/ 26 w 76"/>
                  <a:gd name="T71" fmla="*/ 27 h 55"/>
                  <a:gd name="T72" fmla="*/ 31 w 76"/>
                  <a:gd name="T73" fmla="*/ 29 h 55"/>
                  <a:gd name="T74" fmla="*/ 31 w 76"/>
                  <a:gd name="T75" fmla="*/ 38 h 55"/>
                  <a:gd name="T76" fmla="*/ 32 w 76"/>
                  <a:gd name="T77" fmla="*/ 41 h 55"/>
                  <a:gd name="T78" fmla="*/ 30 w 76"/>
                  <a:gd name="T79" fmla="*/ 44 h 55"/>
                  <a:gd name="T80" fmla="*/ 40 w 76"/>
                  <a:gd name="T81" fmla="*/ 53 h 55"/>
                  <a:gd name="T82" fmla="*/ 42 w 76"/>
                  <a:gd name="T83" fmla="*/ 54 h 55"/>
                  <a:gd name="T84" fmla="*/ 45 w 76"/>
                  <a:gd name="T85" fmla="*/ 52 h 55"/>
                  <a:gd name="T86" fmla="*/ 51 w 76"/>
                  <a:gd name="T87" fmla="*/ 47 h 55"/>
                  <a:gd name="T88" fmla="*/ 49 w 76"/>
                  <a:gd name="T89" fmla="*/ 44 h 55"/>
                  <a:gd name="T90" fmla="*/ 48 w 76"/>
                  <a:gd name="T91" fmla="*/ 41 h 55"/>
                  <a:gd name="T92" fmla="*/ 45 w 76"/>
                  <a:gd name="T93" fmla="*/ 38 h 55"/>
                  <a:gd name="T94" fmla="*/ 52 w 76"/>
                  <a:gd name="T95" fmla="*/ 38 h 55"/>
                  <a:gd name="T96" fmla="*/ 54 w 76"/>
                  <a:gd name="T97" fmla="*/ 40 h 55"/>
                  <a:gd name="T98" fmla="*/ 56 w 76"/>
                  <a:gd name="T99" fmla="*/ 38 h 55"/>
                  <a:gd name="T100" fmla="*/ 62 w 76"/>
                  <a:gd name="T101" fmla="*/ 36 h 55"/>
                  <a:gd name="T102" fmla="*/ 67 w 76"/>
                  <a:gd name="T103" fmla="*/ 33 h 55"/>
                  <a:gd name="T104" fmla="*/ 63 w 76"/>
                  <a:gd name="T105"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 h="55">
                    <a:moveTo>
                      <a:pt x="63" y="28"/>
                    </a:moveTo>
                    <a:cubicBezTo>
                      <a:pt x="63" y="26"/>
                      <a:pt x="63" y="25"/>
                      <a:pt x="66" y="24"/>
                    </a:cubicBezTo>
                    <a:cubicBezTo>
                      <a:pt x="66" y="23"/>
                      <a:pt x="68" y="23"/>
                      <a:pt x="67" y="22"/>
                    </a:cubicBezTo>
                    <a:cubicBezTo>
                      <a:pt x="66" y="21"/>
                      <a:pt x="65" y="19"/>
                      <a:pt x="67" y="18"/>
                    </a:cubicBezTo>
                    <a:cubicBezTo>
                      <a:pt x="76" y="14"/>
                      <a:pt x="61" y="15"/>
                      <a:pt x="61" y="15"/>
                    </a:cubicBezTo>
                    <a:cubicBezTo>
                      <a:pt x="61" y="14"/>
                      <a:pt x="62" y="14"/>
                      <a:pt x="63" y="14"/>
                    </a:cubicBezTo>
                    <a:cubicBezTo>
                      <a:pt x="64" y="14"/>
                      <a:pt x="64" y="12"/>
                      <a:pt x="64" y="11"/>
                    </a:cubicBezTo>
                    <a:cubicBezTo>
                      <a:pt x="64" y="10"/>
                      <a:pt x="60" y="8"/>
                      <a:pt x="60" y="9"/>
                    </a:cubicBezTo>
                    <a:cubicBezTo>
                      <a:pt x="60" y="10"/>
                      <a:pt x="59" y="8"/>
                      <a:pt x="59" y="8"/>
                    </a:cubicBezTo>
                    <a:cubicBezTo>
                      <a:pt x="58" y="8"/>
                      <a:pt x="58" y="10"/>
                      <a:pt x="57" y="9"/>
                    </a:cubicBezTo>
                    <a:cubicBezTo>
                      <a:pt x="57" y="9"/>
                      <a:pt x="57" y="8"/>
                      <a:pt x="57" y="7"/>
                    </a:cubicBezTo>
                    <a:cubicBezTo>
                      <a:pt x="56" y="6"/>
                      <a:pt x="55" y="8"/>
                      <a:pt x="54" y="8"/>
                    </a:cubicBezTo>
                    <a:cubicBezTo>
                      <a:pt x="54" y="8"/>
                      <a:pt x="54" y="6"/>
                      <a:pt x="54" y="6"/>
                    </a:cubicBezTo>
                    <a:cubicBezTo>
                      <a:pt x="54" y="4"/>
                      <a:pt x="57" y="5"/>
                      <a:pt x="58" y="5"/>
                    </a:cubicBezTo>
                    <a:cubicBezTo>
                      <a:pt x="59" y="4"/>
                      <a:pt x="55" y="4"/>
                      <a:pt x="55" y="4"/>
                    </a:cubicBezTo>
                    <a:cubicBezTo>
                      <a:pt x="53" y="4"/>
                      <a:pt x="51" y="3"/>
                      <a:pt x="49" y="4"/>
                    </a:cubicBezTo>
                    <a:cubicBezTo>
                      <a:pt x="47" y="5"/>
                      <a:pt x="46" y="8"/>
                      <a:pt x="44" y="7"/>
                    </a:cubicBezTo>
                    <a:cubicBezTo>
                      <a:pt x="41" y="7"/>
                      <a:pt x="40" y="7"/>
                      <a:pt x="38" y="5"/>
                    </a:cubicBezTo>
                    <a:cubicBezTo>
                      <a:pt x="36" y="3"/>
                      <a:pt x="32" y="5"/>
                      <a:pt x="29" y="5"/>
                    </a:cubicBezTo>
                    <a:cubicBezTo>
                      <a:pt x="27" y="5"/>
                      <a:pt x="27" y="4"/>
                      <a:pt x="26" y="2"/>
                    </a:cubicBezTo>
                    <a:cubicBezTo>
                      <a:pt x="25" y="0"/>
                      <a:pt x="23" y="0"/>
                      <a:pt x="20" y="0"/>
                    </a:cubicBezTo>
                    <a:cubicBezTo>
                      <a:pt x="19" y="0"/>
                      <a:pt x="11" y="1"/>
                      <a:pt x="11" y="4"/>
                    </a:cubicBezTo>
                    <a:cubicBezTo>
                      <a:pt x="11" y="7"/>
                      <a:pt x="15" y="8"/>
                      <a:pt x="13" y="12"/>
                    </a:cubicBezTo>
                    <a:cubicBezTo>
                      <a:pt x="11" y="14"/>
                      <a:pt x="7" y="10"/>
                      <a:pt x="8" y="8"/>
                    </a:cubicBezTo>
                    <a:cubicBezTo>
                      <a:pt x="8" y="7"/>
                      <a:pt x="10" y="6"/>
                      <a:pt x="10" y="5"/>
                    </a:cubicBezTo>
                    <a:cubicBezTo>
                      <a:pt x="11" y="3"/>
                      <a:pt x="8" y="2"/>
                      <a:pt x="8" y="1"/>
                    </a:cubicBezTo>
                    <a:cubicBezTo>
                      <a:pt x="5" y="3"/>
                      <a:pt x="4" y="4"/>
                      <a:pt x="4" y="7"/>
                    </a:cubicBezTo>
                    <a:cubicBezTo>
                      <a:pt x="3" y="8"/>
                      <a:pt x="0" y="12"/>
                      <a:pt x="3" y="12"/>
                    </a:cubicBezTo>
                    <a:cubicBezTo>
                      <a:pt x="3" y="12"/>
                      <a:pt x="4" y="12"/>
                      <a:pt x="5" y="13"/>
                    </a:cubicBezTo>
                    <a:cubicBezTo>
                      <a:pt x="5" y="14"/>
                      <a:pt x="6" y="15"/>
                      <a:pt x="7" y="16"/>
                    </a:cubicBezTo>
                    <a:cubicBezTo>
                      <a:pt x="9" y="18"/>
                      <a:pt x="5" y="22"/>
                      <a:pt x="10" y="23"/>
                    </a:cubicBezTo>
                    <a:cubicBezTo>
                      <a:pt x="10" y="23"/>
                      <a:pt x="12" y="23"/>
                      <a:pt x="13" y="23"/>
                    </a:cubicBezTo>
                    <a:cubicBezTo>
                      <a:pt x="14" y="23"/>
                      <a:pt x="14" y="22"/>
                      <a:pt x="15" y="22"/>
                    </a:cubicBezTo>
                    <a:cubicBezTo>
                      <a:pt x="18" y="22"/>
                      <a:pt x="19" y="25"/>
                      <a:pt x="21" y="27"/>
                    </a:cubicBezTo>
                    <a:cubicBezTo>
                      <a:pt x="21" y="27"/>
                      <a:pt x="22" y="28"/>
                      <a:pt x="23" y="27"/>
                    </a:cubicBezTo>
                    <a:cubicBezTo>
                      <a:pt x="23" y="26"/>
                      <a:pt x="24" y="27"/>
                      <a:pt x="26" y="27"/>
                    </a:cubicBezTo>
                    <a:cubicBezTo>
                      <a:pt x="28" y="28"/>
                      <a:pt x="33" y="25"/>
                      <a:pt x="31" y="29"/>
                    </a:cubicBezTo>
                    <a:cubicBezTo>
                      <a:pt x="29" y="32"/>
                      <a:pt x="29" y="35"/>
                      <a:pt x="31" y="38"/>
                    </a:cubicBezTo>
                    <a:cubicBezTo>
                      <a:pt x="31" y="39"/>
                      <a:pt x="32" y="40"/>
                      <a:pt x="32" y="41"/>
                    </a:cubicBezTo>
                    <a:cubicBezTo>
                      <a:pt x="32" y="42"/>
                      <a:pt x="29" y="43"/>
                      <a:pt x="30" y="44"/>
                    </a:cubicBezTo>
                    <a:cubicBezTo>
                      <a:pt x="33" y="47"/>
                      <a:pt x="34" y="55"/>
                      <a:pt x="40" y="53"/>
                    </a:cubicBezTo>
                    <a:cubicBezTo>
                      <a:pt x="41" y="53"/>
                      <a:pt x="41" y="54"/>
                      <a:pt x="42" y="54"/>
                    </a:cubicBezTo>
                    <a:cubicBezTo>
                      <a:pt x="43" y="54"/>
                      <a:pt x="44" y="53"/>
                      <a:pt x="45" y="52"/>
                    </a:cubicBezTo>
                    <a:cubicBezTo>
                      <a:pt x="47" y="51"/>
                      <a:pt x="48" y="49"/>
                      <a:pt x="51" y="47"/>
                    </a:cubicBezTo>
                    <a:cubicBezTo>
                      <a:pt x="53" y="46"/>
                      <a:pt x="49" y="46"/>
                      <a:pt x="49" y="44"/>
                    </a:cubicBezTo>
                    <a:cubicBezTo>
                      <a:pt x="49" y="43"/>
                      <a:pt x="48" y="42"/>
                      <a:pt x="48" y="41"/>
                    </a:cubicBezTo>
                    <a:cubicBezTo>
                      <a:pt x="48" y="40"/>
                      <a:pt x="45" y="39"/>
                      <a:pt x="45" y="38"/>
                    </a:cubicBezTo>
                    <a:cubicBezTo>
                      <a:pt x="45" y="37"/>
                      <a:pt x="51" y="38"/>
                      <a:pt x="52" y="38"/>
                    </a:cubicBezTo>
                    <a:cubicBezTo>
                      <a:pt x="54" y="38"/>
                      <a:pt x="53" y="39"/>
                      <a:pt x="54" y="40"/>
                    </a:cubicBezTo>
                    <a:cubicBezTo>
                      <a:pt x="55" y="40"/>
                      <a:pt x="55" y="38"/>
                      <a:pt x="56" y="38"/>
                    </a:cubicBezTo>
                    <a:cubicBezTo>
                      <a:pt x="57" y="37"/>
                      <a:pt x="60" y="37"/>
                      <a:pt x="62" y="36"/>
                    </a:cubicBezTo>
                    <a:cubicBezTo>
                      <a:pt x="63" y="35"/>
                      <a:pt x="65" y="34"/>
                      <a:pt x="67" y="33"/>
                    </a:cubicBezTo>
                    <a:cubicBezTo>
                      <a:pt x="66" y="31"/>
                      <a:pt x="63" y="30"/>
                      <a:pt x="63" y="28"/>
                    </a:cubicBezTo>
                    <a:close/>
                  </a:path>
                </a:pathLst>
              </a:custGeom>
              <a:solidFill>
                <a:schemeClr val="accent6"/>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39" name="Freeform 619"/>
              <p:cNvSpPr>
                <a:spLocks/>
              </p:cNvSpPr>
              <p:nvPr/>
            </p:nvSpPr>
            <p:spPr bwMode="auto">
              <a:xfrm>
                <a:off x="8830764" y="8641249"/>
                <a:ext cx="242036" cy="356781"/>
              </a:xfrm>
              <a:custGeom>
                <a:avLst/>
                <a:gdLst>
                  <a:gd name="T0" fmla="*/ 22 w 26"/>
                  <a:gd name="T1" fmla="*/ 29 h 38"/>
                  <a:gd name="T2" fmla="*/ 18 w 26"/>
                  <a:gd name="T3" fmla="*/ 21 h 38"/>
                  <a:gd name="T4" fmla="*/ 20 w 26"/>
                  <a:gd name="T5" fmla="*/ 18 h 38"/>
                  <a:gd name="T6" fmla="*/ 22 w 26"/>
                  <a:gd name="T7" fmla="*/ 15 h 38"/>
                  <a:gd name="T8" fmla="*/ 22 w 26"/>
                  <a:gd name="T9" fmla="*/ 13 h 38"/>
                  <a:gd name="T10" fmla="*/ 20 w 26"/>
                  <a:gd name="T11" fmla="*/ 11 h 38"/>
                  <a:gd name="T12" fmla="*/ 16 w 26"/>
                  <a:gd name="T13" fmla="*/ 7 h 38"/>
                  <a:gd name="T14" fmla="*/ 9 w 26"/>
                  <a:gd name="T15" fmla="*/ 0 h 38"/>
                  <a:gd name="T16" fmla="*/ 5 w 26"/>
                  <a:gd name="T17" fmla="*/ 5 h 38"/>
                  <a:gd name="T18" fmla="*/ 6 w 26"/>
                  <a:gd name="T19" fmla="*/ 8 h 38"/>
                  <a:gd name="T20" fmla="*/ 3 w 26"/>
                  <a:gd name="T21" fmla="*/ 10 h 38"/>
                  <a:gd name="T22" fmla="*/ 4 w 26"/>
                  <a:gd name="T23" fmla="*/ 16 h 38"/>
                  <a:gd name="T24" fmla="*/ 7 w 26"/>
                  <a:gd name="T25" fmla="*/ 18 h 38"/>
                  <a:gd name="T26" fmla="*/ 8 w 26"/>
                  <a:gd name="T27" fmla="*/ 20 h 38"/>
                  <a:gd name="T28" fmla="*/ 8 w 26"/>
                  <a:gd name="T29" fmla="*/ 27 h 38"/>
                  <a:gd name="T30" fmla="*/ 11 w 26"/>
                  <a:gd name="T31" fmla="*/ 35 h 38"/>
                  <a:gd name="T32" fmla="*/ 17 w 26"/>
                  <a:gd name="T33" fmla="*/ 35 h 38"/>
                  <a:gd name="T34" fmla="*/ 21 w 26"/>
                  <a:gd name="T35" fmla="*/ 34 h 38"/>
                  <a:gd name="T36" fmla="*/ 26 w 26"/>
                  <a:gd name="T37" fmla="*/ 34 h 38"/>
                  <a:gd name="T38" fmla="*/ 22 w 26"/>
                  <a:gd name="T39" fmla="*/ 29 h 38"/>
                  <a:gd name="T40" fmla="*/ 22 w 26"/>
                  <a:gd name="T41"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38">
                    <a:moveTo>
                      <a:pt x="22" y="29"/>
                    </a:moveTo>
                    <a:cubicBezTo>
                      <a:pt x="22" y="28"/>
                      <a:pt x="17" y="22"/>
                      <a:pt x="18" y="21"/>
                    </a:cubicBezTo>
                    <a:cubicBezTo>
                      <a:pt x="19" y="20"/>
                      <a:pt x="18" y="19"/>
                      <a:pt x="20" y="18"/>
                    </a:cubicBezTo>
                    <a:cubicBezTo>
                      <a:pt x="23" y="18"/>
                      <a:pt x="22" y="16"/>
                      <a:pt x="22" y="15"/>
                    </a:cubicBezTo>
                    <a:cubicBezTo>
                      <a:pt x="22" y="14"/>
                      <a:pt x="22" y="13"/>
                      <a:pt x="22" y="13"/>
                    </a:cubicBezTo>
                    <a:cubicBezTo>
                      <a:pt x="22" y="12"/>
                      <a:pt x="21" y="12"/>
                      <a:pt x="20" y="11"/>
                    </a:cubicBezTo>
                    <a:cubicBezTo>
                      <a:pt x="19" y="9"/>
                      <a:pt x="16" y="9"/>
                      <a:pt x="16" y="7"/>
                    </a:cubicBezTo>
                    <a:cubicBezTo>
                      <a:pt x="15" y="4"/>
                      <a:pt x="11" y="1"/>
                      <a:pt x="9" y="0"/>
                    </a:cubicBezTo>
                    <a:cubicBezTo>
                      <a:pt x="9" y="3"/>
                      <a:pt x="4" y="3"/>
                      <a:pt x="5" y="5"/>
                    </a:cubicBezTo>
                    <a:cubicBezTo>
                      <a:pt x="5" y="6"/>
                      <a:pt x="7" y="7"/>
                      <a:pt x="6" y="8"/>
                    </a:cubicBezTo>
                    <a:cubicBezTo>
                      <a:pt x="5" y="8"/>
                      <a:pt x="3" y="9"/>
                      <a:pt x="3" y="10"/>
                    </a:cubicBezTo>
                    <a:cubicBezTo>
                      <a:pt x="0" y="11"/>
                      <a:pt x="2" y="14"/>
                      <a:pt x="4" y="16"/>
                    </a:cubicBezTo>
                    <a:cubicBezTo>
                      <a:pt x="5" y="17"/>
                      <a:pt x="5" y="18"/>
                      <a:pt x="7" y="18"/>
                    </a:cubicBezTo>
                    <a:cubicBezTo>
                      <a:pt x="8" y="18"/>
                      <a:pt x="7" y="19"/>
                      <a:pt x="8" y="20"/>
                    </a:cubicBezTo>
                    <a:cubicBezTo>
                      <a:pt x="10" y="23"/>
                      <a:pt x="9" y="24"/>
                      <a:pt x="8" y="27"/>
                    </a:cubicBezTo>
                    <a:cubicBezTo>
                      <a:pt x="8" y="30"/>
                      <a:pt x="10" y="33"/>
                      <a:pt x="11" y="35"/>
                    </a:cubicBezTo>
                    <a:cubicBezTo>
                      <a:pt x="14" y="38"/>
                      <a:pt x="15" y="35"/>
                      <a:pt x="17" y="35"/>
                    </a:cubicBezTo>
                    <a:cubicBezTo>
                      <a:pt x="19" y="35"/>
                      <a:pt x="20" y="34"/>
                      <a:pt x="21" y="34"/>
                    </a:cubicBezTo>
                    <a:cubicBezTo>
                      <a:pt x="23" y="33"/>
                      <a:pt x="24" y="33"/>
                      <a:pt x="26" y="34"/>
                    </a:cubicBezTo>
                    <a:cubicBezTo>
                      <a:pt x="25" y="32"/>
                      <a:pt x="24" y="30"/>
                      <a:pt x="22" y="29"/>
                    </a:cubicBezTo>
                    <a:cubicBezTo>
                      <a:pt x="21" y="27"/>
                      <a:pt x="23" y="29"/>
                      <a:pt x="22" y="29"/>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40" name="Freeform 620"/>
              <p:cNvSpPr>
                <a:spLocks/>
              </p:cNvSpPr>
              <p:nvPr/>
            </p:nvSpPr>
            <p:spPr bwMode="auto">
              <a:xfrm>
                <a:off x="8986815" y="8752743"/>
                <a:ext cx="207006" cy="216615"/>
              </a:xfrm>
              <a:custGeom>
                <a:avLst/>
                <a:gdLst>
                  <a:gd name="T0" fmla="*/ 19 w 22"/>
                  <a:gd name="T1" fmla="*/ 7 h 23"/>
                  <a:gd name="T2" fmla="*/ 22 w 22"/>
                  <a:gd name="T3" fmla="*/ 2 h 23"/>
                  <a:gd name="T4" fmla="*/ 12 w 22"/>
                  <a:gd name="T5" fmla="*/ 2 h 23"/>
                  <a:gd name="T6" fmla="*/ 9 w 22"/>
                  <a:gd name="T7" fmla="*/ 0 h 23"/>
                  <a:gd name="T8" fmla="*/ 5 w 22"/>
                  <a:gd name="T9" fmla="*/ 1 h 23"/>
                  <a:gd name="T10" fmla="*/ 4 w 22"/>
                  <a:gd name="T11" fmla="*/ 6 h 23"/>
                  <a:gd name="T12" fmla="*/ 1 w 22"/>
                  <a:gd name="T13" fmla="*/ 10 h 23"/>
                  <a:gd name="T14" fmla="*/ 4 w 22"/>
                  <a:gd name="T15" fmla="*/ 15 h 23"/>
                  <a:gd name="T16" fmla="*/ 9 w 22"/>
                  <a:gd name="T17" fmla="*/ 22 h 23"/>
                  <a:gd name="T18" fmla="*/ 12 w 22"/>
                  <a:gd name="T19" fmla="*/ 19 h 23"/>
                  <a:gd name="T20" fmla="*/ 16 w 22"/>
                  <a:gd name="T21" fmla="*/ 18 h 23"/>
                  <a:gd name="T22" fmla="*/ 19 w 22"/>
                  <a:gd name="T23" fmla="*/ 19 h 23"/>
                  <a:gd name="T24" fmla="*/ 20 w 22"/>
                  <a:gd name="T25" fmla="*/ 14 h 23"/>
                  <a:gd name="T26" fmla="*/ 19 w 22"/>
                  <a:gd name="T27"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3">
                    <a:moveTo>
                      <a:pt x="19" y="7"/>
                    </a:moveTo>
                    <a:cubicBezTo>
                      <a:pt x="19" y="5"/>
                      <a:pt x="21" y="3"/>
                      <a:pt x="22" y="2"/>
                    </a:cubicBezTo>
                    <a:cubicBezTo>
                      <a:pt x="19" y="1"/>
                      <a:pt x="14" y="0"/>
                      <a:pt x="12" y="2"/>
                    </a:cubicBezTo>
                    <a:cubicBezTo>
                      <a:pt x="10" y="3"/>
                      <a:pt x="9" y="1"/>
                      <a:pt x="9" y="0"/>
                    </a:cubicBezTo>
                    <a:cubicBezTo>
                      <a:pt x="8" y="0"/>
                      <a:pt x="7" y="2"/>
                      <a:pt x="5" y="1"/>
                    </a:cubicBezTo>
                    <a:cubicBezTo>
                      <a:pt x="5" y="2"/>
                      <a:pt x="7" y="6"/>
                      <a:pt x="4" y="6"/>
                    </a:cubicBezTo>
                    <a:cubicBezTo>
                      <a:pt x="2" y="7"/>
                      <a:pt x="0" y="8"/>
                      <a:pt x="1" y="10"/>
                    </a:cubicBezTo>
                    <a:cubicBezTo>
                      <a:pt x="2" y="12"/>
                      <a:pt x="3" y="13"/>
                      <a:pt x="4" y="15"/>
                    </a:cubicBezTo>
                    <a:cubicBezTo>
                      <a:pt x="5" y="17"/>
                      <a:pt x="7" y="19"/>
                      <a:pt x="9" y="22"/>
                    </a:cubicBezTo>
                    <a:cubicBezTo>
                      <a:pt x="12" y="23"/>
                      <a:pt x="10" y="19"/>
                      <a:pt x="12" y="19"/>
                    </a:cubicBezTo>
                    <a:cubicBezTo>
                      <a:pt x="14" y="19"/>
                      <a:pt x="15" y="19"/>
                      <a:pt x="16" y="18"/>
                    </a:cubicBezTo>
                    <a:cubicBezTo>
                      <a:pt x="17" y="18"/>
                      <a:pt x="17" y="20"/>
                      <a:pt x="19" y="19"/>
                    </a:cubicBezTo>
                    <a:cubicBezTo>
                      <a:pt x="20" y="17"/>
                      <a:pt x="21" y="16"/>
                      <a:pt x="20" y="14"/>
                    </a:cubicBezTo>
                    <a:cubicBezTo>
                      <a:pt x="20" y="12"/>
                      <a:pt x="19" y="9"/>
                      <a:pt x="19" y="7"/>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41" name="Freeform 621"/>
              <p:cNvSpPr>
                <a:spLocks/>
              </p:cNvSpPr>
              <p:nvPr/>
            </p:nvSpPr>
            <p:spPr bwMode="auto">
              <a:xfrm>
                <a:off x="9155606" y="8771859"/>
                <a:ext cx="149682" cy="168837"/>
              </a:xfrm>
              <a:custGeom>
                <a:avLst/>
                <a:gdLst>
                  <a:gd name="T0" fmla="*/ 12 w 16"/>
                  <a:gd name="T1" fmla="*/ 5 h 18"/>
                  <a:gd name="T2" fmla="*/ 5 w 16"/>
                  <a:gd name="T3" fmla="*/ 1 h 18"/>
                  <a:gd name="T4" fmla="*/ 1 w 16"/>
                  <a:gd name="T5" fmla="*/ 6 h 18"/>
                  <a:gd name="T6" fmla="*/ 2 w 16"/>
                  <a:gd name="T7" fmla="*/ 12 h 18"/>
                  <a:gd name="T8" fmla="*/ 0 w 16"/>
                  <a:gd name="T9" fmla="*/ 17 h 18"/>
                  <a:gd name="T10" fmla="*/ 4 w 16"/>
                  <a:gd name="T11" fmla="*/ 17 h 18"/>
                  <a:gd name="T12" fmla="*/ 9 w 16"/>
                  <a:gd name="T13" fmla="*/ 17 h 18"/>
                  <a:gd name="T14" fmla="*/ 16 w 16"/>
                  <a:gd name="T15" fmla="*/ 8 h 18"/>
                  <a:gd name="T16" fmla="*/ 12 w 16"/>
                  <a:gd name="T17" fmla="*/ 5 h 18"/>
                  <a:gd name="T18" fmla="*/ 12 w 16"/>
                  <a:gd name="T19"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8">
                    <a:moveTo>
                      <a:pt x="12" y="5"/>
                    </a:moveTo>
                    <a:cubicBezTo>
                      <a:pt x="10" y="3"/>
                      <a:pt x="8" y="1"/>
                      <a:pt x="5" y="1"/>
                    </a:cubicBezTo>
                    <a:cubicBezTo>
                      <a:pt x="3" y="0"/>
                      <a:pt x="0" y="4"/>
                      <a:pt x="1" y="6"/>
                    </a:cubicBezTo>
                    <a:cubicBezTo>
                      <a:pt x="1" y="8"/>
                      <a:pt x="2" y="10"/>
                      <a:pt x="2" y="12"/>
                    </a:cubicBezTo>
                    <a:cubicBezTo>
                      <a:pt x="3" y="14"/>
                      <a:pt x="1" y="16"/>
                      <a:pt x="0" y="17"/>
                    </a:cubicBezTo>
                    <a:cubicBezTo>
                      <a:pt x="1" y="18"/>
                      <a:pt x="3" y="17"/>
                      <a:pt x="4" y="17"/>
                    </a:cubicBezTo>
                    <a:cubicBezTo>
                      <a:pt x="6" y="17"/>
                      <a:pt x="7" y="18"/>
                      <a:pt x="9" y="17"/>
                    </a:cubicBezTo>
                    <a:cubicBezTo>
                      <a:pt x="12" y="16"/>
                      <a:pt x="13" y="10"/>
                      <a:pt x="16" y="8"/>
                    </a:cubicBezTo>
                    <a:cubicBezTo>
                      <a:pt x="14" y="7"/>
                      <a:pt x="13" y="6"/>
                      <a:pt x="12" y="5"/>
                    </a:cubicBezTo>
                    <a:cubicBezTo>
                      <a:pt x="10" y="4"/>
                      <a:pt x="13" y="6"/>
                      <a:pt x="12" y="5"/>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42" name="Freeform 622"/>
              <p:cNvSpPr>
                <a:spLocks/>
              </p:cNvSpPr>
              <p:nvPr/>
            </p:nvSpPr>
            <p:spPr bwMode="auto">
              <a:xfrm>
                <a:off x="7821211" y="8453303"/>
                <a:ext cx="754780" cy="786831"/>
              </a:xfrm>
              <a:custGeom>
                <a:avLst/>
                <a:gdLst>
                  <a:gd name="T0" fmla="*/ 76 w 81"/>
                  <a:gd name="T1" fmla="*/ 39 h 84"/>
                  <a:gd name="T2" fmla="*/ 74 w 81"/>
                  <a:gd name="T3" fmla="*/ 32 h 84"/>
                  <a:gd name="T4" fmla="*/ 69 w 81"/>
                  <a:gd name="T5" fmla="*/ 33 h 84"/>
                  <a:gd name="T6" fmla="*/ 58 w 81"/>
                  <a:gd name="T7" fmla="*/ 28 h 84"/>
                  <a:gd name="T8" fmla="*/ 53 w 81"/>
                  <a:gd name="T9" fmla="*/ 20 h 84"/>
                  <a:gd name="T10" fmla="*/ 50 w 81"/>
                  <a:gd name="T11" fmla="*/ 15 h 84"/>
                  <a:gd name="T12" fmla="*/ 56 w 81"/>
                  <a:gd name="T13" fmla="*/ 5 h 84"/>
                  <a:gd name="T14" fmla="*/ 56 w 81"/>
                  <a:gd name="T15" fmla="*/ 1 h 84"/>
                  <a:gd name="T16" fmla="*/ 44 w 81"/>
                  <a:gd name="T17" fmla="*/ 8 h 84"/>
                  <a:gd name="T18" fmla="*/ 36 w 81"/>
                  <a:gd name="T19" fmla="*/ 16 h 84"/>
                  <a:gd name="T20" fmla="*/ 31 w 81"/>
                  <a:gd name="T21" fmla="*/ 23 h 84"/>
                  <a:gd name="T22" fmla="*/ 25 w 81"/>
                  <a:gd name="T23" fmla="*/ 17 h 84"/>
                  <a:gd name="T24" fmla="*/ 7 w 81"/>
                  <a:gd name="T25" fmla="*/ 18 h 84"/>
                  <a:gd name="T26" fmla="*/ 1 w 81"/>
                  <a:gd name="T27" fmla="*/ 16 h 84"/>
                  <a:gd name="T28" fmla="*/ 1 w 81"/>
                  <a:gd name="T29" fmla="*/ 21 h 84"/>
                  <a:gd name="T30" fmla="*/ 8 w 81"/>
                  <a:gd name="T31" fmla="*/ 24 h 84"/>
                  <a:gd name="T32" fmla="*/ 11 w 81"/>
                  <a:gd name="T33" fmla="*/ 26 h 84"/>
                  <a:gd name="T34" fmla="*/ 13 w 81"/>
                  <a:gd name="T35" fmla="*/ 23 h 84"/>
                  <a:gd name="T36" fmla="*/ 20 w 81"/>
                  <a:gd name="T37" fmla="*/ 18 h 84"/>
                  <a:gd name="T38" fmla="*/ 24 w 81"/>
                  <a:gd name="T39" fmla="*/ 20 h 84"/>
                  <a:gd name="T40" fmla="*/ 25 w 81"/>
                  <a:gd name="T41" fmla="*/ 26 h 84"/>
                  <a:gd name="T42" fmla="*/ 28 w 81"/>
                  <a:gd name="T43" fmla="*/ 42 h 84"/>
                  <a:gd name="T44" fmla="*/ 28 w 81"/>
                  <a:gd name="T45" fmla="*/ 47 h 84"/>
                  <a:gd name="T46" fmla="*/ 22 w 81"/>
                  <a:gd name="T47" fmla="*/ 53 h 84"/>
                  <a:gd name="T48" fmla="*/ 26 w 81"/>
                  <a:gd name="T49" fmla="*/ 58 h 84"/>
                  <a:gd name="T50" fmla="*/ 34 w 81"/>
                  <a:gd name="T51" fmla="*/ 61 h 84"/>
                  <a:gd name="T52" fmla="*/ 41 w 81"/>
                  <a:gd name="T53" fmla="*/ 64 h 84"/>
                  <a:gd name="T54" fmla="*/ 54 w 81"/>
                  <a:gd name="T55" fmla="*/ 76 h 84"/>
                  <a:gd name="T56" fmla="*/ 60 w 81"/>
                  <a:gd name="T57" fmla="*/ 75 h 84"/>
                  <a:gd name="T58" fmla="*/ 64 w 81"/>
                  <a:gd name="T59" fmla="*/ 80 h 84"/>
                  <a:gd name="T60" fmla="*/ 65 w 81"/>
                  <a:gd name="T61" fmla="*/ 84 h 84"/>
                  <a:gd name="T62" fmla="*/ 65 w 81"/>
                  <a:gd name="T63" fmla="*/ 63 h 84"/>
                  <a:gd name="T64" fmla="*/ 70 w 81"/>
                  <a:gd name="T65" fmla="*/ 58 h 84"/>
                  <a:gd name="T66" fmla="*/ 66 w 81"/>
                  <a:gd name="T67" fmla="*/ 55 h 84"/>
                  <a:gd name="T68" fmla="*/ 79 w 81"/>
                  <a:gd name="T69" fmla="*/ 53 h 84"/>
                  <a:gd name="T70" fmla="*/ 77 w 81"/>
                  <a:gd name="T71" fmla="*/ 4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84">
                    <a:moveTo>
                      <a:pt x="77" y="48"/>
                    </a:moveTo>
                    <a:cubicBezTo>
                      <a:pt x="81" y="45"/>
                      <a:pt x="76" y="42"/>
                      <a:pt x="76" y="39"/>
                    </a:cubicBezTo>
                    <a:cubicBezTo>
                      <a:pt x="76" y="37"/>
                      <a:pt x="78" y="35"/>
                      <a:pt x="78" y="33"/>
                    </a:cubicBezTo>
                    <a:cubicBezTo>
                      <a:pt x="79" y="30"/>
                      <a:pt x="75" y="32"/>
                      <a:pt x="74" y="32"/>
                    </a:cubicBezTo>
                    <a:cubicBezTo>
                      <a:pt x="73" y="32"/>
                      <a:pt x="72" y="32"/>
                      <a:pt x="71" y="32"/>
                    </a:cubicBezTo>
                    <a:cubicBezTo>
                      <a:pt x="70" y="32"/>
                      <a:pt x="70" y="33"/>
                      <a:pt x="69" y="33"/>
                    </a:cubicBezTo>
                    <a:cubicBezTo>
                      <a:pt x="68" y="33"/>
                      <a:pt x="67" y="30"/>
                      <a:pt x="66" y="30"/>
                    </a:cubicBezTo>
                    <a:cubicBezTo>
                      <a:pt x="64" y="26"/>
                      <a:pt x="62" y="28"/>
                      <a:pt x="58" y="28"/>
                    </a:cubicBezTo>
                    <a:cubicBezTo>
                      <a:pt x="56" y="28"/>
                      <a:pt x="55" y="28"/>
                      <a:pt x="54" y="26"/>
                    </a:cubicBezTo>
                    <a:cubicBezTo>
                      <a:pt x="53" y="24"/>
                      <a:pt x="56" y="22"/>
                      <a:pt x="53" y="20"/>
                    </a:cubicBezTo>
                    <a:cubicBezTo>
                      <a:pt x="52" y="19"/>
                      <a:pt x="52" y="17"/>
                      <a:pt x="50" y="17"/>
                    </a:cubicBezTo>
                    <a:cubicBezTo>
                      <a:pt x="48" y="17"/>
                      <a:pt x="49" y="17"/>
                      <a:pt x="50" y="15"/>
                    </a:cubicBezTo>
                    <a:cubicBezTo>
                      <a:pt x="51" y="13"/>
                      <a:pt x="50" y="11"/>
                      <a:pt x="51" y="9"/>
                    </a:cubicBezTo>
                    <a:cubicBezTo>
                      <a:pt x="52" y="7"/>
                      <a:pt x="54" y="6"/>
                      <a:pt x="56" y="5"/>
                    </a:cubicBezTo>
                    <a:cubicBezTo>
                      <a:pt x="57" y="4"/>
                      <a:pt x="59" y="4"/>
                      <a:pt x="60" y="2"/>
                    </a:cubicBezTo>
                    <a:cubicBezTo>
                      <a:pt x="60" y="0"/>
                      <a:pt x="56" y="0"/>
                      <a:pt x="56" y="1"/>
                    </a:cubicBezTo>
                    <a:cubicBezTo>
                      <a:pt x="54" y="3"/>
                      <a:pt x="51" y="6"/>
                      <a:pt x="48" y="6"/>
                    </a:cubicBezTo>
                    <a:cubicBezTo>
                      <a:pt x="45" y="6"/>
                      <a:pt x="45" y="6"/>
                      <a:pt x="44" y="8"/>
                    </a:cubicBezTo>
                    <a:cubicBezTo>
                      <a:pt x="43" y="10"/>
                      <a:pt x="43" y="7"/>
                      <a:pt x="41" y="7"/>
                    </a:cubicBezTo>
                    <a:cubicBezTo>
                      <a:pt x="37" y="8"/>
                      <a:pt x="39" y="14"/>
                      <a:pt x="36" y="16"/>
                    </a:cubicBezTo>
                    <a:cubicBezTo>
                      <a:pt x="35" y="17"/>
                      <a:pt x="33" y="18"/>
                      <a:pt x="32" y="20"/>
                    </a:cubicBezTo>
                    <a:cubicBezTo>
                      <a:pt x="32" y="20"/>
                      <a:pt x="32" y="23"/>
                      <a:pt x="31" y="23"/>
                    </a:cubicBezTo>
                    <a:cubicBezTo>
                      <a:pt x="30" y="21"/>
                      <a:pt x="29" y="20"/>
                      <a:pt x="28" y="19"/>
                    </a:cubicBezTo>
                    <a:cubicBezTo>
                      <a:pt x="27" y="17"/>
                      <a:pt x="26" y="17"/>
                      <a:pt x="25" y="17"/>
                    </a:cubicBezTo>
                    <a:cubicBezTo>
                      <a:pt x="21" y="16"/>
                      <a:pt x="19" y="13"/>
                      <a:pt x="15" y="16"/>
                    </a:cubicBezTo>
                    <a:cubicBezTo>
                      <a:pt x="13" y="17"/>
                      <a:pt x="9" y="20"/>
                      <a:pt x="7" y="18"/>
                    </a:cubicBezTo>
                    <a:cubicBezTo>
                      <a:pt x="6" y="17"/>
                      <a:pt x="5" y="17"/>
                      <a:pt x="4" y="16"/>
                    </a:cubicBezTo>
                    <a:cubicBezTo>
                      <a:pt x="2" y="16"/>
                      <a:pt x="3" y="14"/>
                      <a:pt x="1" y="16"/>
                    </a:cubicBezTo>
                    <a:cubicBezTo>
                      <a:pt x="0" y="17"/>
                      <a:pt x="1" y="17"/>
                      <a:pt x="2" y="18"/>
                    </a:cubicBezTo>
                    <a:cubicBezTo>
                      <a:pt x="2" y="19"/>
                      <a:pt x="1" y="20"/>
                      <a:pt x="1" y="21"/>
                    </a:cubicBezTo>
                    <a:cubicBezTo>
                      <a:pt x="3" y="21"/>
                      <a:pt x="5" y="22"/>
                      <a:pt x="6" y="22"/>
                    </a:cubicBezTo>
                    <a:cubicBezTo>
                      <a:pt x="7" y="23"/>
                      <a:pt x="8" y="23"/>
                      <a:pt x="8" y="24"/>
                    </a:cubicBezTo>
                    <a:cubicBezTo>
                      <a:pt x="9" y="25"/>
                      <a:pt x="9" y="24"/>
                      <a:pt x="10" y="24"/>
                    </a:cubicBezTo>
                    <a:cubicBezTo>
                      <a:pt x="10" y="23"/>
                      <a:pt x="10" y="26"/>
                      <a:pt x="11" y="26"/>
                    </a:cubicBezTo>
                    <a:cubicBezTo>
                      <a:pt x="12" y="27"/>
                      <a:pt x="13" y="26"/>
                      <a:pt x="15" y="25"/>
                    </a:cubicBezTo>
                    <a:cubicBezTo>
                      <a:pt x="16" y="25"/>
                      <a:pt x="13" y="23"/>
                      <a:pt x="13" y="23"/>
                    </a:cubicBezTo>
                    <a:cubicBezTo>
                      <a:pt x="13" y="22"/>
                      <a:pt x="16" y="20"/>
                      <a:pt x="16" y="19"/>
                    </a:cubicBezTo>
                    <a:cubicBezTo>
                      <a:pt x="17" y="18"/>
                      <a:pt x="19" y="17"/>
                      <a:pt x="20" y="18"/>
                    </a:cubicBezTo>
                    <a:cubicBezTo>
                      <a:pt x="21" y="18"/>
                      <a:pt x="23" y="19"/>
                      <a:pt x="23" y="19"/>
                    </a:cubicBezTo>
                    <a:cubicBezTo>
                      <a:pt x="23" y="20"/>
                      <a:pt x="23" y="20"/>
                      <a:pt x="24" y="20"/>
                    </a:cubicBezTo>
                    <a:cubicBezTo>
                      <a:pt x="24" y="21"/>
                      <a:pt x="23" y="22"/>
                      <a:pt x="23" y="22"/>
                    </a:cubicBezTo>
                    <a:cubicBezTo>
                      <a:pt x="23" y="23"/>
                      <a:pt x="25" y="25"/>
                      <a:pt x="25" y="26"/>
                    </a:cubicBezTo>
                    <a:cubicBezTo>
                      <a:pt x="27" y="29"/>
                      <a:pt x="29" y="29"/>
                      <a:pt x="29" y="33"/>
                    </a:cubicBezTo>
                    <a:cubicBezTo>
                      <a:pt x="29" y="36"/>
                      <a:pt x="29" y="39"/>
                      <a:pt x="28" y="42"/>
                    </a:cubicBezTo>
                    <a:cubicBezTo>
                      <a:pt x="28" y="43"/>
                      <a:pt x="30" y="43"/>
                      <a:pt x="30" y="44"/>
                    </a:cubicBezTo>
                    <a:cubicBezTo>
                      <a:pt x="29" y="45"/>
                      <a:pt x="28" y="46"/>
                      <a:pt x="28" y="47"/>
                    </a:cubicBezTo>
                    <a:cubicBezTo>
                      <a:pt x="27" y="48"/>
                      <a:pt x="27" y="50"/>
                      <a:pt x="26" y="50"/>
                    </a:cubicBezTo>
                    <a:cubicBezTo>
                      <a:pt x="24" y="51"/>
                      <a:pt x="22" y="50"/>
                      <a:pt x="22" y="53"/>
                    </a:cubicBezTo>
                    <a:cubicBezTo>
                      <a:pt x="22" y="55"/>
                      <a:pt x="19" y="55"/>
                      <a:pt x="22" y="56"/>
                    </a:cubicBezTo>
                    <a:cubicBezTo>
                      <a:pt x="23" y="57"/>
                      <a:pt x="24" y="57"/>
                      <a:pt x="26" y="58"/>
                    </a:cubicBezTo>
                    <a:cubicBezTo>
                      <a:pt x="27" y="59"/>
                      <a:pt x="28" y="60"/>
                      <a:pt x="29" y="61"/>
                    </a:cubicBezTo>
                    <a:cubicBezTo>
                      <a:pt x="31" y="62"/>
                      <a:pt x="32" y="61"/>
                      <a:pt x="34" y="61"/>
                    </a:cubicBezTo>
                    <a:cubicBezTo>
                      <a:pt x="35" y="61"/>
                      <a:pt x="36" y="62"/>
                      <a:pt x="38" y="63"/>
                    </a:cubicBezTo>
                    <a:cubicBezTo>
                      <a:pt x="39" y="63"/>
                      <a:pt x="40" y="63"/>
                      <a:pt x="41" y="64"/>
                    </a:cubicBezTo>
                    <a:cubicBezTo>
                      <a:pt x="44" y="66"/>
                      <a:pt x="46" y="68"/>
                      <a:pt x="48" y="71"/>
                    </a:cubicBezTo>
                    <a:cubicBezTo>
                      <a:pt x="49" y="74"/>
                      <a:pt x="50" y="75"/>
                      <a:pt x="54" y="76"/>
                    </a:cubicBezTo>
                    <a:cubicBezTo>
                      <a:pt x="55" y="76"/>
                      <a:pt x="56" y="75"/>
                      <a:pt x="57" y="74"/>
                    </a:cubicBezTo>
                    <a:cubicBezTo>
                      <a:pt x="58" y="74"/>
                      <a:pt x="59" y="76"/>
                      <a:pt x="60" y="75"/>
                    </a:cubicBezTo>
                    <a:cubicBezTo>
                      <a:pt x="62" y="74"/>
                      <a:pt x="64" y="75"/>
                      <a:pt x="65" y="76"/>
                    </a:cubicBezTo>
                    <a:cubicBezTo>
                      <a:pt x="65" y="77"/>
                      <a:pt x="64" y="79"/>
                      <a:pt x="64" y="80"/>
                    </a:cubicBezTo>
                    <a:cubicBezTo>
                      <a:pt x="63" y="81"/>
                      <a:pt x="62" y="81"/>
                      <a:pt x="64" y="82"/>
                    </a:cubicBezTo>
                    <a:cubicBezTo>
                      <a:pt x="64" y="82"/>
                      <a:pt x="66" y="84"/>
                      <a:pt x="65" y="84"/>
                    </a:cubicBezTo>
                    <a:cubicBezTo>
                      <a:pt x="67" y="84"/>
                      <a:pt x="68" y="73"/>
                      <a:pt x="69" y="71"/>
                    </a:cubicBezTo>
                    <a:cubicBezTo>
                      <a:pt x="69" y="67"/>
                      <a:pt x="66" y="66"/>
                      <a:pt x="65" y="63"/>
                    </a:cubicBezTo>
                    <a:cubicBezTo>
                      <a:pt x="65" y="61"/>
                      <a:pt x="65" y="60"/>
                      <a:pt x="66" y="60"/>
                    </a:cubicBezTo>
                    <a:cubicBezTo>
                      <a:pt x="67" y="60"/>
                      <a:pt x="70" y="59"/>
                      <a:pt x="70" y="58"/>
                    </a:cubicBezTo>
                    <a:cubicBezTo>
                      <a:pt x="69" y="58"/>
                      <a:pt x="67" y="58"/>
                      <a:pt x="67" y="57"/>
                    </a:cubicBezTo>
                    <a:cubicBezTo>
                      <a:pt x="66" y="57"/>
                      <a:pt x="66" y="55"/>
                      <a:pt x="66" y="55"/>
                    </a:cubicBezTo>
                    <a:cubicBezTo>
                      <a:pt x="68" y="55"/>
                      <a:pt x="70" y="55"/>
                      <a:pt x="72" y="55"/>
                    </a:cubicBezTo>
                    <a:cubicBezTo>
                      <a:pt x="73" y="55"/>
                      <a:pt x="79" y="52"/>
                      <a:pt x="79" y="53"/>
                    </a:cubicBezTo>
                    <a:cubicBezTo>
                      <a:pt x="79" y="51"/>
                      <a:pt x="76" y="48"/>
                      <a:pt x="77" y="48"/>
                    </a:cubicBezTo>
                    <a:cubicBezTo>
                      <a:pt x="78" y="47"/>
                      <a:pt x="76" y="48"/>
                      <a:pt x="77" y="48"/>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43" name="Freeform 623"/>
              <p:cNvSpPr>
                <a:spLocks/>
              </p:cNvSpPr>
              <p:nvPr/>
            </p:nvSpPr>
            <p:spPr bwMode="auto">
              <a:xfrm>
                <a:off x="7923120" y="8978916"/>
                <a:ext cx="261145" cy="309000"/>
              </a:xfrm>
              <a:custGeom>
                <a:avLst/>
                <a:gdLst>
                  <a:gd name="T0" fmla="*/ 20 w 28"/>
                  <a:gd name="T1" fmla="*/ 6 h 33"/>
                  <a:gd name="T2" fmla="*/ 15 w 28"/>
                  <a:gd name="T3" fmla="*/ 3 h 33"/>
                  <a:gd name="T4" fmla="*/ 10 w 28"/>
                  <a:gd name="T5" fmla="*/ 0 h 33"/>
                  <a:gd name="T6" fmla="*/ 4 w 28"/>
                  <a:gd name="T7" fmla="*/ 4 h 33"/>
                  <a:gd name="T8" fmla="*/ 3 w 28"/>
                  <a:gd name="T9" fmla="*/ 7 h 33"/>
                  <a:gd name="T10" fmla="*/ 2 w 28"/>
                  <a:gd name="T11" fmla="*/ 10 h 33"/>
                  <a:gd name="T12" fmla="*/ 0 w 28"/>
                  <a:gd name="T13" fmla="*/ 13 h 33"/>
                  <a:gd name="T14" fmla="*/ 0 w 28"/>
                  <a:gd name="T15" fmla="*/ 15 h 33"/>
                  <a:gd name="T16" fmla="*/ 0 w 28"/>
                  <a:gd name="T17" fmla="*/ 18 h 33"/>
                  <a:gd name="T18" fmla="*/ 2 w 28"/>
                  <a:gd name="T19" fmla="*/ 20 h 33"/>
                  <a:gd name="T20" fmla="*/ 5 w 28"/>
                  <a:gd name="T21" fmla="*/ 18 h 33"/>
                  <a:gd name="T22" fmla="*/ 5 w 28"/>
                  <a:gd name="T23" fmla="*/ 20 h 33"/>
                  <a:gd name="T24" fmla="*/ 3 w 28"/>
                  <a:gd name="T25" fmla="*/ 24 h 33"/>
                  <a:gd name="T26" fmla="*/ 3 w 28"/>
                  <a:gd name="T27" fmla="*/ 26 h 33"/>
                  <a:gd name="T28" fmla="*/ 3 w 28"/>
                  <a:gd name="T29" fmla="*/ 28 h 33"/>
                  <a:gd name="T30" fmla="*/ 8 w 28"/>
                  <a:gd name="T31" fmla="*/ 32 h 33"/>
                  <a:gd name="T32" fmla="*/ 11 w 28"/>
                  <a:gd name="T33" fmla="*/ 29 h 33"/>
                  <a:gd name="T34" fmla="*/ 16 w 28"/>
                  <a:gd name="T35" fmla="*/ 22 h 33"/>
                  <a:gd name="T36" fmla="*/ 22 w 28"/>
                  <a:gd name="T37" fmla="*/ 19 h 33"/>
                  <a:gd name="T38" fmla="*/ 27 w 28"/>
                  <a:gd name="T39" fmla="*/ 13 h 33"/>
                  <a:gd name="T40" fmla="*/ 27 w 28"/>
                  <a:gd name="T41" fmla="*/ 8 h 33"/>
                  <a:gd name="T42" fmla="*/ 24 w 28"/>
                  <a:gd name="T43" fmla="*/ 5 h 33"/>
                  <a:gd name="T44" fmla="*/ 20 w 28"/>
                  <a:gd name="T45"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33">
                    <a:moveTo>
                      <a:pt x="20" y="6"/>
                    </a:moveTo>
                    <a:cubicBezTo>
                      <a:pt x="18" y="6"/>
                      <a:pt x="17" y="4"/>
                      <a:pt x="15" y="3"/>
                    </a:cubicBezTo>
                    <a:cubicBezTo>
                      <a:pt x="14" y="2"/>
                      <a:pt x="12" y="0"/>
                      <a:pt x="10" y="0"/>
                    </a:cubicBezTo>
                    <a:cubicBezTo>
                      <a:pt x="10" y="3"/>
                      <a:pt x="4" y="1"/>
                      <a:pt x="4" y="4"/>
                    </a:cubicBezTo>
                    <a:cubicBezTo>
                      <a:pt x="4" y="6"/>
                      <a:pt x="4" y="6"/>
                      <a:pt x="3" y="7"/>
                    </a:cubicBezTo>
                    <a:cubicBezTo>
                      <a:pt x="1" y="8"/>
                      <a:pt x="2" y="9"/>
                      <a:pt x="2" y="10"/>
                    </a:cubicBezTo>
                    <a:cubicBezTo>
                      <a:pt x="2" y="11"/>
                      <a:pt x="1" y="12"/>
                      <a:pt x="0" y="13"/>
                    </a:cubicBezTo>
                    <a:cubicBezTo>
                      <a:pt x="0" y="13"/>
                      <a:pt x="0" y="14"/>
                      <a:pt x="0" y="15"/>
                    </a:cubicBezTo>
                    <a:cubicBezTo>
                      <a:pt x="1" y="16"/>
                      <a:pt x="0" y="17"/>
                      <a:pt x="0" y="18"/>
                    </a:cubicBezTo>
                    <a:cubicBezTo>
                      <a:pt x="0" y="18"/>
                      <a:pt x="1" y="21"/>
                      <a:pt x="2" y="20"/>
                    </a:cubicBezTo>
                    <a:cubicBezTo>
                      <a:pt x="4" y="20"/>
                      <a:pt x="4" y="18"/>
                      <a:pt x="5" y="18"/>
                    </a:cubicBezTo>
                    <a:cubicBezTo>
                      <a:pt x="4" y="18"/>
                      <a:pt x="6" y="20"/>
                      <a:pt x="5" y="20"/>
                    </a:cubicBezTo>
                    <a:cubicBezTo>
                      <a:pt x="5" y="22"/>
                      <a:pt x="5" y="23"/>
                      <a:pt x="3" y="24"/>
                    </a:cubicBezTo>
                    <a:cubicBezTo>
                      <a:pt x="3" y="24"/>
                      <a:pt x="4" y="26"/>
                      <a:pt x="3" y="26"/>
                    </a:cubicBezTo>
                    <a:cubicBezTo>
                      <a:pt x="3" y="27"/>
                      <a:pt x="2" y="27"/>
                      <a:pt x="3" y="28"/>
                    </a:cubicBezTo>
                    <a:cubicBezTo>
                      <a:pt x="5" y="29"/>
                      <a:pt x="6" y="29"/>
                      <a:pt x="8" y="32"/>
                    </a:cubicBezTo>
                    <a:cubicBezTo>
                      <a:pt x="9" y="33"/>
                      <a:pt x="10" y="29"/>
                      <a:pt x="11" y="29"/>
                    </a:cubicBezTo>
                    <a:cubicBezTo>
                      <a:pt x="12" y="26"/>
                      <a:pt x="13" y="23"/>
                      <a:pt x="16" y="22"/>
                    </a:cubicBezTo>
                    <a:cubicBezTo>
                      <a:pt x="18" y="21"/>
                      <a:pt x="20" y="21"/>
                      <a:pt x="22" y="19"/>
                    </a:cubicBezTo>
                    <a:cubicBezTo>
                      <a:pt x="24" y="18"/>
                      <a:pt x="26" y="16"/>
                      <a:pt x="27" y="13"/>
                    </a:cubicBezTo>
                    <a:cubicBezTo>
                      <a:pt x="27" y="11"/>
                      <a:pt x="28" y="10"/>
                      <a:pt x="27" y="8"/>
                    </a:cubicBezTo>
                    <a:cubicBezTo>
                      <a:pt x="26" y="7"/>
                      <a:pt x="25" y="6"/>
                      <a:pt x="24" y="5"/>
                    </a:cubicBezTo>
                    <a:cubicBezTo>
                      <a:pt x="23" y="5"/>
                      <a:pt x="21" y="6"/>
                      <a:pt x="20" y="6"/>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44" name="Freeform 624"/>
              <p:cNvSpPr>
                <a:spLocks/>
              </p:cNvSpPr>
              <p:nvPr/>
            </p:nvSpPr>
            <p:spPr bwMode="auto">
              <a:xfrm>
                <a:off x="7894458" y="9036257"/>
                <a:ext cx="598727" cy="888769"/>
              </a:xfrm>
              <a:custGeom>
                <a:avLst/>
                <a:gdLst>
                  <a:gd name="T0" fmla="*/ 57 w 64"/>
                  <a:gd name="T1" fmla="*/ 21 h 95"/>
                  <a:gd name="T2" fmla="*/ 56 w 64"/>
                  <a:gd name="T3" fmla="*/ 14 h 95"/>
                  <a:gd name="T4" fmla="*/ 50 w 64"/>
                  <a:gd name="T5" fmla="*/ 13 h 95"/>
                  <a:gd name="T6" fmla="*/ 46 w 64"/>
                  <a:gd name="T7" fmla="*/ 14 h 95"/>
                  <a:gd name="T8" fmla="*/ 41 w 64"/>
                  <a:gd name="T9" fmla="*/ 11 h 95"/>
                  <a:gd name="T10" fmla="*/ 38 w 64"/>
                  <a:gd name="T11" fmla="*/ 6 h 95"/>
                  <a:gd name="T12" fmla="*/ 33 w 64"/>
                  <a:gd name="T13" fmla="*/ 2 h 95"/>
                  <a:gd name="T14" fmla="*/ 28 w 64"/>
                  <a:gd name="T15" fmla="*/ 0 h 95"/>
                  <a:gd name="T16" fmla="*/ 31 w 64"/>
                  <a:gd name="T17" fmla="*/ 5 h 95"/>
                  <a:gd name="T18" fmla="*/ 28 w 64"/>
                  <a:gd name="T19" fmla="*/ 10 h 95"/>
                  <a:gd name="T20" fmla="*/ 23 w 64"/>
                  <a:gd name="T21" fmla="*/ 14 h 95"/>
                  <a:gd name="T22" fmla="*/ 17 w 64"/>
                  <a:gd name="T23" fmla="*/ 17 h 95"/>
                  <a:gd name="T24" fmla="*/ 11 w 64"/>
                  <a:gd name="T25" fmla="*/ 26 h 95"/>
                  <a:gd name="T26" fmla="*/ 6 w 64"/>
                  <a:gd name="T27" fmla="*/ 22 h 95"/>
                  <a:gd name="T28" fmla="*/ 6 w 64"/>
                  <a:gd name="T29" fmla="*/ 21 h 95"/>
                  <a:gd name="T30" fmla="*/ 6 w 64"/>
                  <a:gd name="T31" fmla="*/ 18 h 95"/>
                  <a:gd name="T32" fmla="*/ 2 w 64"/>
                  <a:gd name="T33" fmla="*/ 26 h 95"/>
                  <a:gd name="T34" fmla="*/ 3 w 64"/>
                  <a:gd name="T35" fmla="*/ 30 h 95"/>
                  <a:gd name="T36" fmla="*/ 3 w 64"/>
                  <a:gd name="T37" fmla="*/ 32 h 95"/>
                  <a:gd name="T38" fmla="*/ 14 w 64"/>
                  <a:gd name="T39" fmla="*/ 47 h 95"/>
                  <a:gd name="T40" fmla="*/ 23 w 64"/>
                  <a:gd name="T41" fmla="*/ 63 h 95"/>
                  <a:gd name="T42" fmla="*/ 26 w 64"/>
                  <a:gd name="T43" fmla="*/ 70 h 95"/>
                  <a:gd name="T44" fmla="*/ 25 w 64"/>
                  <a:gd name="T45" fmla="*/ 71 h 95"/>
                  <a:gd name="T46" fmla="*/ 28 w 64"/>
                  <a:gd name="T47" fmla="*/ 74 h 95"/>
                  <a:gd name="T48" fmla="*/ 32 w 64"/>
                  <a:gd name="T49" fmla="*/ 79 h 95"/>
                  <a:gd name="T50" fmla="*/ 41 w 64"/>
                  <a:gd name="T51" fmla="*/ 83 h 95"/>
                  <a:gd name="T52" fmla="*/ 48 w 64"/>
                  <a:gd name="T53" fmla="*/ 87 h 95"/>
                  <a:gd name="T54" fmla="*/ 54 w 64"/>
                  <a:gd name="T55" fmla="*/ 93 h 95"/>
                  <a:gd name="T56" fmla="*/ 59 w 64"/>
                  <a:gd name="T57" fmla="*/ 90 h 95"/>
                  <a:gd name="T58" fmla="*/ 61 w 64"/>
                  <a:gd name="T59" fmla="*/ 86 h 95"/>
                  <a:gd name="T60" fmla="*/ 63 w 64"/>
                  <a:gd name="T61" fmla="*/ 82 h 95"/>
                  <a:gd name="T62" fmla="*/ 61 w 64"/>
                  <a:gd name="T63" fmla="*/ 78 h 95"/>
                  <a:gd name="T64" fmla="*/ 61 w 64"/>
                  <a:gd name="T65" fmla="*/ 76 h 95"/>
                  <a:gd name="T66" fmla="*/ 63 w 64"/>
                  <a:gd name="T67" fmla="*/ 74 h 95"/>
                  <a:gd name="T68" fmla="*/ 64 w 64"/>
                  <a:gd name="T69" fmla="*/ 64 h 95"/>
                  <a:gd name="T70" fmla="*/ 62 w 64"/>
                  <a:gd name="T71" fmla="*/ 59 h 95"/>
                  <a:gd name="T72" fmla="*/ 57 w 64"/>
                  <a:gd name="T73" fmla="*/ 57 h 95"/>
                  <a:gd name="T74" fmla="*/ 55 w 64"/>
                  <a:gd name="T75" fmla="*/ 48 h 95"/>
                  <a:gd name="T76" fmla="*/ 50 w 64"/>
                  <a:gd name="T77" fmla="*/ 51 h 95"/>
                  <a:gd name="T78" fmla="*/ 46 w 64"/>
                  <a:gd name="T79" fmla="*/ 51 h 95"/>
                  <a:gd name="T80" fmla="*/ 44 w 64"/>
                  <a:gd name="T81" fmla="*/ 48 h 95"/>
                  <a:gd name="T82" fmla="*/ 40 w 64"/>
                  <a:gd name="T83" fmla="*/ 42 h 95"/>
                  <a:gd name="T84" fmla="*/ 39 w 64"/>
                  <a:gd name="T85" fmla="*/ 35 h 95"/>
                  <a:gd name="T86" fmla="*/ 42 w 64"/>
                  <a:gd name="T87" fmla="*/ 33 h 95"/>
                  <a:gd name="T88" fmla="*/ 42 w 64"/>
                  <a:gd name="T89" fmla="*/ 30 h 95"/>
                  <a:gd name="T90" fmla="*/ 45 w 64"/>
                  <a:gd name="T91" fmla="*/ 25 h 95"/>
                  <a:gd name="T92" fmla="*/ 50 w 64"/>
                  <a:gd name="T93" fmla="*/ 24 h 95"/>
                  <a:gd name="T94" fmla="*/ 53 w 64"/>
                  <a:gd name="T95" fmla="*/ 22 h 95"/>
                  <a:gd name="T96" fmla="*/ 57 w 64"/>
                  <a:gd name="T97"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 h="95">
                    <a:moveTo>
                      <a:pt x="57" y="21"/>
                    </a:moveTo>
                    <a:cubicBezTo>
                      <a:pt x="53" y="19"/>
                      <a:pt x="59" y="15"/>
                      <a:pt x="56" y="14"/>
                    </a:cubicBezTo>
                    <a:cubicBezTo>
                      <a:pt x="54" y="12"/>
                      <a:pt x="52" y="13"/>
                      <a:pt x="50" y="13"/>
                    </a:cubicBezTo>
                    <a:cubicBezTo>
                      <a:pt x="48" y="12"/>
                      <a:pt x="48" y="14"/>
                      <a:pt x="46" y="14"/>
                    </a:cubicBezTo>
                    <a:cubicBezTo>
                      <a:pt x="44" y="13"/>
                      <a:pt x="42" y="13"/>
                      <a:pt x="41" y="11"/>
                    </a:cubicBezTo>
                    <a:cubicBezTo>
                      <a:pt x="40" y="10"/>
                      <a:pt x="39" y="7"/>
                      <a:pt x="38" y="6"/>
                    </a:cubicBezTo>
                    <a:cubicBezTo>
                      <a:pt x="36" y="5"/>
                      <a:pt x="35" y="3"/>
                      <a:pt x="33" y="2"/>
                    </a:cubicBezTo>
                    <a:cubicBezTo>
                      <a:pt x="32" y="0"/>
                      <a:pt x="30" y="1"/>
                      <a:pt x="28" y="0"/>
                    </a:cubicBezTo>
                    <a:cubicBezTo>
                      <a:pt x="30" y="2"/>
                      <a:pt x="31" y="3"/>
                      <a:pt x="31" y="5"/>
                    </a:cubicBezTo>
                    <a:cubicBezTo>
                      <a:pt x="30" y="7"/>
                      <a:pt x="30" y="9"/>
                      <a:pt x="28" y="10"/>
                    </a:cubicBezTo>
                    <a:cubicBezTo>
                      <a:pt x="26" y="12"/>
                      <a:pt x="25" y="14"/>
                      <a:pt x="23" y="14"/>
                    </a:cubicBezTo>
                    <a:cubicBezTo>
                      <a:pt x="21" y="15"/>
                      <a:pt x="19" y="15"/>
                      <a:pt x="17" y="17"/>
                    </a:cubicBezTo>
                    <a:cubicBezTo>
                      <a:pt x="16" y="18"/>
                      <a:pt x="12" y="27"/>
                      <a:pt x="11" y="26"/>
                    </a:cubicBezTo>
                    <a:cubicBezTo>
                      <a:pt x="9" y="23"/>
                      <a:pt x="8" y="23"/>
                      <a:pt x="6" y="22"/>
                    </a:cubicBezTo>
                    <a:cubicBezTo>
                      <a:pt x="5" y="22"/>
                      <a:pt x="5" y="22"/>
                      <a:pt x="6" y="21"/>
                    </a:cubicBezTo>
                    <a:cubicBezTo>
                      <a:pt x="7" y="20"/>
                      <a:pt x="7" y="19"/>
                      <a:pt x="6" y="18"/>
                    </a:cubicBezTo>
                    <a:cubicBezTo>
                      <a:pt x="4" y="19"/>
                      <a:pt x="0" y="23"/>
                      <a:pt x="2" y="26"/>
                    </a:cubicBezTo>
                    <a:cubicBezTo>
                      <a:pt x="2" y="26"/>
                      <a:pt x="4" y="29"/>
                      <a:pt x="3" y="30"/>
                    </a:cubicBezTo>
                    <a:cubicBezTo>
                      <a:pt x="2" y="30"/>
                      <a:pt x="1" y="31"/>
                      <a:pt x="3" y="32"/>
                    </a:cubicBezTo>
                    <a:cubicBezTo>
                      <a:pt x="8" y="35"/>
                      <a:pt x="12" y="41"/>
                      <a:pt x="14" y="47"/>
                    </a:cubicBezTo>
                    <a:cubicBezTo>
                      <a:pt x="17" y="52"/>
                      <a:pt x="19" y="58"/>
                      <a:pt x="23" y="63"/>
                    </a:cubicBezTo>
                    <a:cubicBezTo>
                      <a:pt x="24" y="65"/>
                      <a:pt x="26" y="67"/>
                      <a:pt x="26" y="70"/>
                    </a:cubicBezTo>
                    <a:cubicBezTo>
                      <a:pt x="26" y="71"/>
                      <a:pt x="25" y="70"/>
                      <a:pt x="25" y="71"/>
                    </a:cubicBezTo>
                    <a:cubicBezTo>
                      <a:pt x="26" y="72"/>
                      <a:pt x="27" y="73"/>
                      <a:pt x="28" y="74"/>
                    </a:cubicBezTo>
                    <a:cubicBezTo>
                      <a:pt x="29" y="76"/>
                      <a:pt x="30" y="78"/>
                      <a:pt x="32" y="79"/>
                    </a:cubicBezTo>
                    <a:cubicBezTo>
                      <a:pt x="35" y="80"/>
                      <a:pt x="38" y="82"/>
                      <a:pt x="41" y="83"/>
                    </a:cubicBezTo>
                    <a:cubicBezTo>
                      <a:pt x="43" y="84"/>
                      <a:pt x="45" y="86"/>
                      <a:pt x="48" y="87"/>
                    </a:cubicBezTo>
                    <a:cubicBezTo>
                      <a:pt x="50" y="89"/>
                      <a:pt x="52" y="91"/>
                      <a:pt x="54" y="93"/>
                    </a:cubicBezTo>
                    <a:cubicBezTo>
                      <a:pt x="58" y="95"/>
                      <a:pt x="57" y="91"/>
                      <a:pt x="59" y="90"/>
                    </a:cubicBezTo>
                    <a:cubicBezTo>
                      <a:pt x="60" y="89"/>
                      <a:pt x="60" y="87"/>
                      <a:pt x="61" y="86"/>
                    </a:cubicBezTo>
                    <a:cubicBezTo>
                      <a:pt x="61" y="85"/>
                      <a:pt x="64" y="83"/>
                      <a:pt x="63" y="82"/>
                    </a:cubicBezTo>
                    <a:cubicBezTo>
                      <a:pt x="61" y="81"/>
                      <a:pt x="60" y="81"/>
                      <a:pt x="61" y="78"/>
                    </a:cubicBezTo>
                    <a:cubicBezTo>
                      <a:pt x="61" y="77"/>
                      <a:pt x="61" y="76"/>
                      <a:pt x="61" y="76"/>
                    </a:cubicBezTo>
                    <a:cubicBezTo>
                      <a:pt x="62" y="75"/>
                      <a:pt x="63" y="74"/>
                      <a:pt x="63" y="74"/>
                    </a:cubicBezTo>
                    <a:cubicBezTo>
                      <a:pt x="64" y="71"/>
                      <a:pt x="62" y="66"/>
                      <a:pt x="64" y="64"/>
                    </a:cubicBezTo>
                    <a:cubicBezTo>
                      <a:pt x="64" y="63"/>
                      <a:pt x="63" y="61"/>
                      <a:pt x="62" y="59"/>
                    </a:cubicBezTo>
                    <a:cubicBezTo>
                      <a:pt x="61" y="56"/>
                      <a:pt x="60" y="56"/>
                      <a:pt x="57" y="57"/>
                    </a:cubicBezTo>
                    <a:cubicBezTo>
                      <a:pt x="53" y="57"/>
                      <a:pt x="55" y="50"/>
                      <a:pt x="55" y="48"/>
                    </a:cubicBezTo>
                    <a:cubicBezTo>
                      <a:pt x="53" y="49"/>
                      <a:pt x="52" y="51"/>
                      <a:pt x="50" y="51"/>
                    </a:cubicBezTo>
                    <a:cubicBezTo>
                      <a:pt x="49" y="51"/>
                      <a:pt x="47" y="51"/>
                      <a:pt x="46" y="51"/>
                    </a:cubicBezTo>
                    <a:cubicBezTo>
                      <a:pt x="45" y="50"/>
                      <a:pt x="45" y="48"/>
                      <a:pt x="44" y="48"/>
                    </a:cubicBezTo>
                    <a:cubicBezTo>
                      <a:pt x="41" y="48"/>
                      <a:pt x="41" y="44"/>
                      <a:pt x="40" y="42"/>
                    </a:cubicBezTo>
                    <a:cubicBezTo>
                      <a:pt x="38" y="40"/>
                      <a:pt x="37" y="37"/>
                      <a:pt x="39" y="35"/>
                    </a:cubicBezTo>
                    <a:cubicBezTo>
                      <a:pt x="40" y="34"/>
                      <a:pt x="42" y="34"/>
                      <a:pt x="42" y="33"/>
                    </a:cubicBezTo>
                    <a:cubicBezTo>
                      <a:pt x="42" y="32"/>
                      <a:pt x="42" y="31"/>
                      <a:pt x="42" y="30"/>
                    </a:cubicBezTo>
                    <a:cubicBezTo>
                      <a:pt x="42" y="27"/>
                      <a:pt x="42" y="26"/>
                      <a:pt x="45" y="25"/>
                    </a:cubicBezTo>
                    <a:cubicBezTo>
                      <a:pt x="47" y="24"/>
                      <a:pt x="48" y="24"/>
                      <a:pt x="50" y="24"/>
                    </a:cubicBezTo>
                    <a:cubicBezTo>
                      <a:pt x="51" y="24"/>
                      <a:pt x="52" y="23"/>
                      <a:pt x="53" y="22"/>
                    </a:cubicBezTo>
                    <a:cubicBezTo>
                      <a:pt x="54" y="22"/>
                      <a:pt x="59" y="23"/>
                      <a:pt x="57" y="21"/>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45" name="Freeform 625"/>
              <p:cNvSpPr>
                <a:spLocks/>
              </p:cNvSpPr>
              <p:nvPr/>
            </p:nvSpPr>
            <p:spPr bwMode="auto">
              <a:xfrm>
                <a:off x="8158790" y="9867685"/>
                <a:ext cx="407643" cy="1984597"/>
              </a:xfrm>
              <a:custGeom>
                <a:avLst/>
                <a:gdLst>
                  <a:gd name="T0" fmla="*/ 38 w 44"/>
                  <a:gd name="T1" fmla="*/ 20 h 212"/>
                  <a:gd name="T2" fmla="*/ 36 w 44"/>
                  <a:gd name="T3" fmla="*/ 12 h 212"/>
                  <a:gd name="T4" fmla="*/ 34 w 44"/>
                  <a:gd name="T5" fmla="*/ 5 h 212"/>
                  <a:gd name="T6" fmla="*/ 30 w 44"/>
                  <a:gd name="T7" fmla="*/ 3 h 212"/>
                  <a:gd name="T8" fmla="*/ 28 w 44"/>
                  <a:gd name="T9" fmla="*/ 15 h 212"/>
                  <a:gd name="T10" fmla="*/ 26 w 44"/>
                  <a:gd name="T11" fmla="*/ 31 h 212"/>
                  <a:gd name="T12" fmla="*/ 23 w 44"/>
                  <a:gd name="T13" fmla="*/ 56 h 212"/>
                  <a:gd name="T14" fmla="*/ 21 w 44"/>
                  <a:gd name="T15" fmla="*/ 68 h 212"/>
                  <a:gd name="T16" fmla="*/ 21 w 44"/>
                  <a:gd name="T17" fmla="*/ 80 h 212"/>
                  <a:gd name="T18" fmla="*/ 20 w 44"/>
                  <a:gd name="T19" fmla="*/ 88 h 212"/>
                  <a:gd name="T20" fmla="*/ 11 w 44"/>
                  <a:gd name="T21" fmla="*/ 110 h 212"/>
                  <a:gd name="T22" fmla="*/ 10 w 44"/>
                  <a:gd name="T23" fmla="*/ 132 h 212"/>
                  <a:gd name="T24" fmla="*/ 17 w 44"/>
                  <a:gd name="T25" fmla="*/ 133 h 212"/>
                  <a:gd name="T26" fmla="*/ 16 w 44"/>
                  <a:gd name="T27" fmla="*/ 136 h 212"/>
                  <a:gd name="T28" fmla="*/ 14 w 44"/>
                  <a:gd name="T29" fmla="*/ 145 h 212"/>
                  <a:gd name="T30" fmla="*/ 15 w 44"/>
                  <a:gd name="T31" fmla="*/ 150 h 212"/>
                  <a:gd name="T32" fmla="*/ 13 w 44"/>
                  <a:gd name="T33" fmla="*/ 152 h 212"/>
                  <a:gd name="T34" fmla="*/ 11 w 44"/>
                  <a:gd name="T35" fmla="*/ 158 h 212"/>
                  <a:gd name="T36" fmla="*/ 8 w 44"/>
                  <a:gd name="T37" fmla="*/ 159 h 212"/>
                  <a:gd name="T38" fmla="*/ 4 w 44"/>
                  <a:gd name="T39" fmla="*/ 159 h 212"/>
                  <a:gd name="T40" fmla="*/ 0 w 44"/>
                  <a:gd name="T41" fmla="*/ 164 h 212"/>
                  <a:gd name="T42" fmla="*/ 2 w 44"/>
                  <a:gd name="T43" fmla="*/ 163 h 212"/>
                  <a:gd name="T44" fmla="*/ 7 w 44"/>
                  <a:gd name="T45" fmla="*/ 171 h 212"/>
                  <a:gd name="T46" fmla="*/ 11 w 44"/>
                  <a:gd name="T47" fmla="*/ 173 h 212"/>
                  <a:gd name="T48" fmla="*/ 7 w 44"/>
                  <a:gd name="T49" fmla="*/ 174 h 212"/>
                  <a:gd name="T50" fmla="*/ 7 w 44"/>
                  <a:gd name="T51" fmla="*/ 179 h 212"/>
                  <a:gd name="T52" fmla="*/ 9 w 44"/>
                  <a:gd name="T53" fmla="*/ 182 h 212"/>
                  <a:gd name="T54" fmla="*/ 9 w 44"/>
                  <a:gd name="T55" fmla="*/ 185 h 212"/>
                  <a:gd name="T56" fmla="*/ 7 w 44"/>
                  <a:gd name="T57" fmla="*/ 187 h 212"/>
                  <a:gd name="T58" fmla="*/ 10 w 44"/>
                  <a:gd name="T59" fmla="*/ 190 h 212"/>
                  <a:gd name="T60" fmla="*/ 8 w 44"/>
                  <a:gd name="T61" fmla="*/ 193 h 212"/>
                  <a:gd name="T62" fmla="*/ 11 w 44"/>
                  <a:gd name="T63" fmla="*/ 194 h 212"/>
                  <a:gd name="T64" fmla="*/ 11 w 44"/>
                  <a:gd name="T65" fmla="*/ 198 h 212"/>
                  <a:gd name="T66" fmla="*/ 15 w 44"/>
                  <a:gd name="T67" fmla="*/ 197 h 212"/>
                  <a:gd name="T68" fmla="*/ 15 w 44"/>
                  <a:gd name="T69" fmla="*/ 197 h 212"/>
                  <a:gd name="T70" fmla="*/ 16 w 44"/>
                  <a:gd name="T71" fmla="*/ 198 h 212"/>
                  <a:gd name="T72" fmla="*/ 18 w 44"/>
                  <a:gd name="T73" fmla="*/ 202 h 212"/>
                  <a:gd name="T74" fmla="*/ 16 w 44"/>
                  <a:gd name="T75" fmla="*/ 207 h 212"/>
                  <a:gd name="T76" fmla="*/ 18 w 44"/>
                  <a:gd name="T77" fmla="*/ 209 h 212"/>
                  <a:gd name="T78" fmla="*/ 25 w 44"/>
                  <a:gd name="T79" fmla="*/ 204 h 212"/>
                  <a:gd name="T80" fmla="*/ 26 w 44"/>
                  <a:gd name="T81" fmla="*/ 199 h 212"/>
                  <a:gd name="T82" fmla="*/ 17 w 44"/>
                  <a:gd name="T83" fmla="*/ 192 h 212"/>
                  <a:gd name="T84" fmla="*/ 12 w 44"/>
                  <a:gd name="T85" fmla="*/ 185 h 212"/>
                  <a:gd name="T86" fmla="*/ 15 w 44"/>
                  <a:gd name="T87" fmla="*/ 177 h 212"/>
                  <a:gd name="T88" fmla="*/ 17 w 44"/>
                  <a:gd name="T89" fmla="*/ 169 h 212"/>
                  <a:gd name="T90" fmla="*/ 21 w 44"/>
                  <a:gd name="T91" fmla="*/ 158 h 212"/>
                  <a:gd name="T92" fmla="*/ 21 w 44"/>
                  <a:gd name="T93" fmla="*/ 152 h 212"/>
                  <a:gd name="T94" fmla="*/ 19 w 44"/>
                  <a:gd name="T95" fmla="*/ 140 h 212"/>
                  <a:gd name="T96" fmla="*/ 23 w 44"/>
                  <a:gd name="T97" fmla="*/ 117 h 212"/>
                  <a:gd name="T98" fmla="*/ 26 w 44"/>
                  <a:gd name="T99" fmla="*/ 102 h 212"/>
                  <a:gd name="T100" fmla="*/ 29 w 44"/>
                  <a:gd name="T101" fmla="*/ 85 h 212"/>
                  <a:gd name="T102" fmla="*/ 27 w 44"/>
                  <a:gd name="T103" fmla="*/ 73 h 212"/>
                  <a:gd name="T104" fmla="*/ 30 w 44"/>
                  <a:gd name="T105" fmla="*/ 62 h 212"/>
                  <a:gd name="T106" fmla="*/ 34 w 44"/>
                  <a:gd name="T107" fmla="*/ 54 h 212"/>
                  <a:gd name="T108" fmla="*/ 36 w 44"/>
                  <a:gd name="T109" fmla="*/ 44 h 212"/>
                  <a:gd name="T110" fmla="*/ 40 w 44"/>
                  <a:gd name="T111" fmla="*/ 35 h 212"/>
                  <a:gd name="T112" fmla="*/ 40 w 44"/>
                  <a:gd name="T113" fmla="*/ 2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 h="212">
                    <a:moveTo>
                      <a:pt x="40" y="28"/>
                    </a:moveTo>
                    <a:cubicBezTo>
                      <a:pt x="38" y="27"/>
                      <a:pt x="40" y="22"/>
                      <a:pt x="38" y="20"/>
                    </a:cubicBezTo>
                    <a:cubicBezTo>
                      <a:pt x="37" y="19"/>
                      <a:pt x="35" y="16"/>
                      <a:pt x="36" y="14"/>
                    </a:cubicBezTo>
                    <a:cubicBezTo>
                      <a:pt x="38" y="13"/>
                      <a:pt x="35" y="13"/>
                      <a:pt x="36" y="12"/>
                    </a:cubicBezTo>
                    <a:cubicBezTo>
                      <a:pt x="37" y="11"/>
                      <a:pt x="36" y="10"/>
                      <a:pt x="35" y="9"/>
                    </a:cubicBezTo>
                    <a:cubicBezTo>
                      <a:pt x="34" y="8"/>
                      <a:pt x="34" y="7"/>
                      <a:pt x="34" y="5"/>
                    </a:cubicBezTo>
                    <a:cubicBezTo>
                      <a:pt x="34" y="3"/>
                      <a:pt x="33" y="2"/>
                      <a:pt x="32" y="0"/>
                    </a:cubicBezTo>
                    <a:cubicBezTo>
                      <a:pt x="31" y="1"/>
                      <a:pt x="30" y="2"/>
                      <a:pt x="30" y="3"/>
                    </a:cubicBezTo>
                    <a:cubicBezTo>
                      <a:pt x="29" y="5"/>
                      <a:pt x="27" y="4"/>
                      <a:pt x="28" y="6"/>
                    </a:cubicBezTo>
                    <a:cubicBezTo>
                      <a:pt x="28" y="9"/>
                      <a:pt x="28" y="12"/>
                      <a:pt x="28" y="15"/>
                    </a:cubicBezTo>
                    <a:cubicBezTo>
                      <a:pt x="28" y="19"/>
                      <a:pt x="29" y="24"/>
                      <a:pt x="28" y="28"/>
                    </a:cubicBezTo>
                    <a:cubicBezTo>
                      <a:pt x="27" y="29"/>
                      <a:pt x="26" y="30"/>
                      <a:pt x="26" y="31"/>
                    </a:cubicBezTo>
                    <a:cubicBezTo>
                      <a:pt x="26" y="33"/>
                      <a:pt x="27" y="35"/>
                      <a:pt x="27" y="37"/>
                    </a:cubicBezTo>
                    <a:cubicBezTo>
                      <a:pt x="27" y="43"/>
                      <a:pt x="25" y="50"/>
                      <a:pt x="23" y="56"/>
                    </a:cubicBezTo>
                    <a:cubicBezTo>
                      <a:pt x="22" y="59"/>
                      <a:pt x="22" y="61"/>
                      <a:pt x="23" y="64"/>
                    </a:cubicBezTo>
                    <a:cubicBezTo>
                      <a:pt x="23" y="66"/>
                      <a:pt x="23" y="67"/>
                      <a:pt x="21" y="68"/>
                    </a:cubicBezTo>
                    <a:cubicBezTo>
                      <a:pt x="20" y="69"/>
                      <a:pt x="21" y="70"/>
                      <a:pt x="21" y="71"/>
                    </a:cubicBezTo>
                    <a:cubicBezTo>
                      <a:pt x="21" y="74"/>
                      <a:pt x="21" y="77"/>
                      <a:pt x="21" y="80"/>
                    </a:cubicBezTo>
                    <a:cubicBezTo>
                      <a:pt x="21" y="81"/>
                      <a:pt x="21" y="83"/>
                      <a:pt x="21" y="84"/>
                    </a:cubicBezTo>
                    <a:cubicBezTo>
                      <a:pt x="20" y="85"/>
                      <a:pt x="21" y="87"/>
                      <a:pt x="20" y="88"/>
                    </a:cubicBezTo>
                    <a:cubicBezTo>
                      <a:pt x="18" y="93"/>
                      <a:pt x="16" y="98"/>
                      <a:pt x="14" y="103"/>
                    </a:cubicBezTo>
                    <a:cubicBezTo>
                      <a:pt x="13" y="106"/>
                      <a:pt x="10" y="107"/>
                      <a:pt x="11" y="110"/>
                    </a:cubicBezTo>
                    <a:cubicBezTo>
                      <a:pt x="12" y="113"/>
                      <a:pt x="14" y="118"/>
                      <a:pt x="12" y="122"/>
                    </a:cubicBezTo>
                    <a:cubicBezTo>
                      <a:pt x="10" y="124"/>
                      <a:pt x="8" y="129"/>
                      <a:pt x="10" y="132"/>
                    </a:cubicBezTo>
                    <a:cubicBezTo>
                      <a:pt x="11" y="134"/>
                      <a:pt x="12" y="134"/>
                      <a:pt x="13" y="133"/>
                    </a:cubicBezTo>
                    <a:cubicBezTo>
                      <a:pt x="14" y="132"/>
                      <a:pt x="18" y="132"/>
                      <a:pt x="17" y="133"/>
                    </a:cubicBezTo>
                    <a:cubicBezTo>
                      <a:pt x="17" y="133"/>
                      <a:pt x="16" y="133"/>
                      <a:pt x="15" y="134"/>
                    </a:cubicBezTo>
                    <a:cubicBezTo>
                      <a:pt x="15" y="135"/>
                      <a:pt x="15" y="135"/>
                      <a:pt x="16" y="136"/>
                    </a:cubicBezTo>
                    <a:cubicBezTo>
                      <a:pt x="16" y="136"/>
                      <a:pt x="15" y="137"/>
                      <a:pt x="15" y="137"/>
                    </a:cubicBezTo>
                    <a:cubicBezTo>
                      <a:pt x="14" y="139"/>
                      <a:pt x="13" y="143"/>
                      <a:pt x="14" y="145"/>
                    </a:cubicBezTo>
                    <a:cubicBezTo>
                      <a:pt x="14" y="146"/>
                      <a:pt x="14" y="146"/>
                      <a:pt x="13" y="148"/>
                    </a:cubicBezTo>
                    <a:cubicBezTo>
                      <a:pt x="12" y="149"/>
                      <a:pt x="14" y="149"/>
                      <a:pt x="15" y="150"/>
                    </a:cubicBezTo>
                    <a:cubicBezTo>
                      <a:pt x="15" y="150"/>
                      <a:pt x="15" y="150"/>
                      <a:pt x="14" y="151"/>
                    </a:cubicBezTo>
                    <a:cubicBezTo>
                      <a:pt x="13" y="151"/>
                      <a:pt x="11" y="152"/>
                      <a:pt x="13" y="152"/>
                    </a:cubicBezTo>
                    <a:cubicBezTo>
                      <a:pt x="12" y="153"/>
                      <a:pt x="13" y="156"/>
                      <a:pt x="14" y="156"/>
                    </a:cubicBezTo>
                    <a:cubicBezTo>
                      <a:pt x="13" y="156"/>
                      <a:pt x="10" y="155"/>
                      <a:pt x="11" y="158"/>
                    </a:cubicBezTo>
                    <a:cubicBezTo>
                      <a:pt x="11" y="158"/>
                      <a:pt x="12" y="163"/>
                      <a:pt x="10" y="162"/>
                    </a:cubicBezTo>
                    <a:cubicBezTo>
                      <a:pt x="10" y="162"/>
                      <a:pt x="8" y="160"/>
                      <a:pt x="8" y="159"/>
                    </a:cubicBezTo>
                    <a:cubicBezTo>
                      <a:pt x="6" y="158"/>
                      <a:pt x="7" y="157"/>
                      <a:pt x="5" y="158"/>
                    </a:cubicBezTo>
                    <a:cubicBezTo>
                      <a:pt x="5" y="158"/>
                      <a:pt x="4" y="159"/>
                      <a:pt x="4" y="159"/>
                    </a:cubicBezTo>
                    <a:cubicBezTo>
                      <a:pt x="4" y="160"/>
                      <a:pt x="5" y="160"/>
                      <a:pt x="4" y="161"/>
                    </a:cubicBezTo>
                    <a:cubicBezTo>
                      <a:pt x="4" y="162"/>
                      <a:pt x="0" y="162"/>
                      <a:pt x="0" y="164"/>
                    </a:cubicBezTo>
                    <a:cubicBezTo>
                      <a:pt x="0" y="164"/>
                      <a:pt x="1" y="165"/>
                      <a:pt x="2" y="165"/>
                    </a:cubicBezTo>
                    <a:cubicBezTo>
                      <a:pt x="2" y="165"/>
                      <a:pt x="1" y="164"/>
                      <a:pt x="2" y="163"/>
                    </a:cubicBezTo>
                    <a:cubicBezTo>
                      <a:pt x="2" y="163"/>
                      <a:pt x="5" y="165"/>
                      <a:pt x="7" y="164"/>
                    </a:cubicBezTo>
                    <a:cubicBezTo>
                      <a:pt x="11" y="163"/>
                      <a:pt x="5" y="170"/>
                      <a:pt x="7" y="171"/>
                    </a:cubicBezTo>
                    <a:cubicBezTo>
                      <a:pt x="8" y="171"/>
                      <a:pt x="10" y="170"/>
                      <a:pt x="11" y="171"/>
                    </a:cubicBezTo>
                    <a:cubicBezTo>
                      <a:pt x="12" y="171"/>
                      <a:pt x="12" y="174"/>
                      <a:pt x="11" y="173"/>
                    </a:cubicBezTo>
                    <a:cubicBezTo>
                      <a:pt x="11" y="173"/>
                      <a:pt x="8" y="171"/>
                      <a:pt x="8" y="172"/>
                    </a:cubicBezTo>
                    <a:cubicBezTo>
                      <a:pt x="7" y="173"/>
                      <a:pt x="6" y="173"/>
                      <a:pt x="7" y="174"/>
                    </a:cubicBezTo>
                    <a:cubicBezTo>
                      <a:pt x="7" y="174"/>
                      <a:pt x="9" y="176"/>
                      <a:pt x="8" y="176"/>
                    </a:cubicBezTo>
                    <a:cubicBezTo>
                      <a:pt x="7" y="176"/>
                      <a:pt x="7" y="179"/>
                      <a:pt x="7" y="179"/>
                    </a:cubicBezTo>
                    <a:cubicBezTo>
                      <a:pt x="6" y="182"/>
                      <a:pt x="9" y="178"/>
                      <a:pt x="9" y="178"/>
                    </a:cubicBezTo>
                    <a:cubicBezTo>
                      <a:pt x="9" y="178"/>
                      <a:pt x="8" y="183"/>
                      <a:pt x="9" y="182"/>
                    </a:cubicBezTo>
                    <a:cubicBezTo>
                      <a:pt x="9" y="182"/>
                      <a:pt x="8" y="182"/>
                      <a:pt x="8" y="183"/>
                    </a:cubicBezTo>
                    <a:cubicBezTo>
                      <a:pt x="7" y="184"/>
                      <a:pt x="8" y="184"/>
                      <a:pt x="9" y="185"/>
                    </a:cubicBezTo>
                    <a:cubicBezTo>
                      <a:pt x="9" y="185"/>
                      <a:pt x="7" y="186"/>
                      <a:pt x="7" y="186"/>
                    </a:cubicBezTo>
                    <a:cubicBezTo>
                      <a:pt x="6" y="186"/>
                      <a:pt x="7" y="186"/>
                      <a:pt x="7" y="187"/>
                    </a:cubicBezTo>
                    <a:cubicBezTo>
                      <a:pt x="6" y="189"/>
                      <a:pt x="10" y="189"/>
                      <a:pt x="10" y="188"/>
                    </a:cubicBezTo>
                    <a:cubicBezTo>
                      <a:pt x="10" y="189"/>
                      <a:pt x="9" y="189"/>
                      <a:pt x="10" y="190"/>
                    </a:cubicBezTo>
                    <a:cubicBezTo>
                      <a:pt x="10" y="190"/>
                      <a:pt x="10" y="190"/>
                      <a:pt x="10" y="190"/>
                    </a:cubicBezTo>
                    <a:cubicBezTo>
                      <a:pt x="10" y="191"/>
                      <a:pt x="8" y="192"/>
                      <a:pt x="8" y="193"/>
                    </a:cubicBezTo>
                    <a:cubicBezTo>
                      <a:pt x="7" y="195"/>
                      <a:pt x="10" y="192"/>
                      <a:pt x="11" y="192"/>
                    </a:cubicBezTo>
                    <a:cubicBezTo>
                      <a:pt x="10" y="193"/>
                      <a:pt x="11" y="194"/>
                      <a:pt x="11" y="194"/>
                    </a:cubicBezTo>
                    <a:cubicBezTo>
                      <a:pt x="11" y="195"/>
                      <a:pt x="8" y="196"/>
                      <a:pt x="8" y="196"/>
                    </a:cubicBezTo>
                    <a:cubicBezTo>
                      <a:pt x="10" y="197"/>
                      <a:pt x="10" y="196"/>
                      <a:pt x="11" y="198"/>
                    </a:cubicBezTo>
                    <a:cubicBezTo>
                      <a:pt x="12" y="200"/>
                      <a:pt x="14" y="195"/>
                      <a:pt x="13" y="195"/>
                    </a:cubicBezTo>
                    <a:cubicBezTo>
                      <a:pt x="14" y="195"/>
                      <a:pt x="14" y="196"/>
                      <a:pt x="15" y="197"/>
                    </a:cubicBezTo>
                    <a:cubicBezTo>
                      <a:pt x="15" y="197"/>
                      <a:pt x="15" y="195"/>
                      <a:pt x="15" y="195"/>
                    </a:cubicBezTo>
                    <a:cubicBezTo>
                      <a:pt x="15" y="195"/>
                      <a:pt x="15" y="197"/>
                      <a:pt x="15" y="197"/>
                    </a:cubicBezTo>
                    <a:cubicBezTo>
                      <a:pt x="16" y="196"/>
                      <a:pt x="16" y="195"/>
                      <a:pt x="16" y="196"/>
                    </a:cubicBezTo>
                    <a:cubicBezTo>
                      <a:pt x="17" y="196"/>
                      <a:pt x="16" y="198"/>
                      <a:pt x="16" y="198"/>
                    </a:cubicBezTo>
                    <a:cubicBezTo>
                      <a:pt x="15" y="199"/>
                      <a:pt x="17" y="199"/>
                      <a:pt x="16" y="200"/>
                    </a:cubicBezTo>
                    <a:cubicBezTo>
                      <a:pt x="15" y="202"/>
                      <a:pt x="17" y="201"/>
                      <a:pt x="18" y="202"/>
                    </a:cubicBezTo>
                    <a:cubicBezTo>
                      <a:pt x="21" y="202"/>
                      <a:pt x="24" y="204"/>
                      <a:pt x="21" y="206"/>
                    </a:cubicBezTo>
                    <a:cubicBezTo>
                      <a:pt x="20" y="207"/>
                      <a:pt x="17" y="206"/>
                      <a:pt x="16" y="207"/>
                    </a:cubicBezTo>
                    <a:cubicBezTo>
                      <a:pt x="15" y="209"/>
                      <a:pt x="18" y="208"/>
                      <a:pt x="19" y="209"/>
                    </a:cubicBezTo>
                    <a:cubicBezTo>
                      <a:pt x="18" y="209"/>
                      <a:pt x="18" y="209"/>
                      <a:pt x="18" y="209"/>
                    </a:cubicBezTo>
                    <a:cubicBezTo>
                      <a:pt x="18" y="209"/>
                      <a:pt x="22" y="212"/>
                      <a:pt x="24" y="210"/>
                    </a:cubicBezTo>
                    <a:cubicBezTo>
                      <a:pt x="25" y="208"/>
                      <a:pt x="23" y="206"/>
                      <a:pt x="25" y="204"/>
                    </a:cubicBezTo>
                    <a:cubicBezTo>
                      <a:pt x="26" y="202"/>
                      <a:pt x="29" y="202"/>
                      <a:pt x="30" y="202"/>
                    </a:cubicBezTo>
                    <a:cubicBezTo>
                      <a:pt x="35" y="199"/>
                      <a:pt x="28" y="199"/>
                      <a:pt x="26" y="199"/>
                    </a:cubicBezTo>
                    <a:cubicBezTo>
                      <a:pt x="24" y="199"/>
                      <a:pt x="21" y="199"/>
                      <a:pt x="19" y="198"/>
                    </a:cubicBezTo>
                    <a:cubicBezTo>
                      <a:pt x="17" y="196"/>
                      <a:pt x="17" y="196"/>
                      <a:pt x="17" y="192"/>
                    </a:cubicBezTo>
                    <a:cubicBezTo>
                      <a:pt x="17" y="188"/>
                      <a:pt x="16" y="191"/>
                      <a:pt x="13" y="189"/>
                    </a:cubicBezTo>
                    <a:cubicBezTo>
                      <a:pt x="12" y="189"/>
                      <a:pt x="12" y="186"/>
                      <a:pt x="12" y="185"/>
                    </a:cubicBezTo>
                    <a:cubicBezTo>
                      <a:pt x="11" y="183"/>
                      <a:pt x="11" y="180"/>
                      <a:pt x="13" y="179"/>
                    </a:cubicBezTo>
                    <a:cubicBezTo>
                      <a:pt x="14" y="178"/>
                      <a:pt x="14" y="178"/>
                      <a:pt x="15" y="177"/>
                    </a:cubicBezTo>
                    <a:cubicBezTo>
                      <a:pt x="15" y="176"/>
                      <a:pt x="16" y="175"/>
                      <a:pt x="17" y="175"/>
                    </a:cubicBezTo>
                    <a:cubicBezTo>
                      <a:pt x="18" y="174"/>
                      <a:pt x="16" y="171"/>
                      <a:pt x="17" y="169"/>
                    </a:cubicBezTo>
                    <a:cubicBezTo>
                      <a:pt x="17" y="168"/>
                      <a:pt x="19" y="167"/>
                      <a:pt x="20" y="165"/>
                    </a:cubicBezTo>
                    <a:cubicBezTo>
                      <a:pt x="20" y="163"/>
                      <a:pt x="20" y="160"/>
                      <a:pt x="21" y="158"/>
                    </a:cubicBezTo>
                    <a:cubicBezTo>
                      <a:pt x="21" y="156"/>
                      <a:pt x="23" y="156"/>
                      <a:pt x="21" y="154"/>
                    </a:cubicBezTo>
                    <a:cubicBezTo>
                      <a:pt x="20" y="153"/>
                      <a:pt x="17" y="153"/>
                      <a:pt x="21" y="152"/>
                    </a:cubicBezTo>
                    <a:cubicBezTo>
                      <a:pt x="26" y="151"/>
                      <a:pt x="20" y="151"/>
                      <a:pt x="19" y="149"/>
                    </a:cubicBezTo>
                    <a:cubicBezTo>
                      <a:pt x="19" y="146"/>
                      <a:pt x="19" y="142"/>
                      <a:pt x="19" y="140"/>
                    </a:cubicBezTo>
                    <a:cubicBezTo>
                      <a:pt x="19" y="136"/>
                      <a:pt x="19" y="131"/>
                      <a:pt x="19" y="127"/>
                    </a:cubicBezTo>
                    <a:cubicBezTo>
                      <a:pt x="20" y="124"/>
                      <a:pt x="21" y="119"/>
                      <a:pt x="23" y="117"/>
                    </a:cubicBezTo>
                    <a:cubicBezTo>
                      <a:pt x="26" y="114"/>
                      <a:pt x="23" y="109"/>
                      <a:pt x="23" y="106"/>
                    </a:cubicBezTo>
                    <a:cubicBezTo>
                      <a:pt x="23" y="104"/>
                      <a:pt x="24" y="103"/>
                      <a:pt x="26" y="102"/>
                    </a:cubicBezTo>
                    <a:cubicBezTo>
                      <a:pt x="28" y="100"/>
                      <a:pt x="27" y="99"/>
                      <a:pt x="27" y="96"/>
                    </a:cubicBezTo>
                    <a:cubicBezTo>
                      <a:pt x="27" y="92"/>
                      <a:pt x="30" y="89"/>
                      <a:pt x="29" y="85"/>
                    </a:cubicBezTo>
                    <a:cubicBezTo>
                      <a:pt x="29" y="82"/>
                      <a:pt x="28" y="79"/>
                      <a:pt x="27" y="76"/>
                    </a:cubicBezTo>
                    <a:cubicBezTo>
                      <a:pt x="27" y="75"/>
                      <a:pt x="26" y="74"/>
                      <a:pt x="27" y="73"/>
                    </a:cubicBezTo>
                    <a:cubicBezTo>
                      <a:pt x="28" y="72"/>
                      <a:pt x="29" y="68"/>
                      <a:pt x="29" y="67"/>
                    </a:cubicBezTo>
                    <a:cubicBezTo>
                      <a:pt x="29" y="66"/>
                      <a:pt x="28" y="64"/>
                      <a:pt x="30" y="62"/>
                    </a:cubicBezTo>
                    <a:cubicBezTo>
                      <a:pt x="31" y="61"/>
                      <a:pt x="30" y="59"/>
                      <a:pt x="31" y="58"/>
                    </a:cubicBezTo>
                    <a:cubicBezTo>
                      <a:pt x="31" y="56"/>
                      <a:pt x="33" y="55"/>
                      <a:pt x="34" y="54"/>
                    </a:cubicBezTo>
                    <a:cubicBezTo>
                      <a:pt x="34" y="53"/>
                      <a:pt x="37" y="50"/>
                      <a:pt x="37" y="49"/>
                    </a:cubicBezTo>
                    <a:cubicBezTo>
                      <a:pt x="37" y="48"/>
                      <a:pt x="36" y="46"/>
                      <a:pt x="36" y="44"/>
                    </a:cubicBezTo>
                    <a:cubicBezTo>
                      <a:pt x="36" y="42"/>
                      <a:pt x="36" y="41"/>
                      <a:pt x="36" y="39"/>
                    </a:cubicBezTo>
                    <a:cubicBezTo>
                      <a:pt x="36" y="36"/>
                      <a:pt x="37" y="36"/>
                      <a:pt x="40" y="35"/>
                    </a:cubicBezTo>
                    <a:cubicBezTo>
                      <a:pt x="44" y="34"/>
                      <a:pt x="44" y="32"/>
                      <a:pt x="44" y="28"/>
                    </a:cubicBezTo>
                    <a:cubicBezTo>
                      <a:pt x="43" y="29"/>
                      <a:pt x="41" y="29"/>
                      <a:pt x="40" y="28"/>
                    </a:cubicBezTo>
                    <a:cubicBezTo>
                      <a:pt x="40" y="28"/>
                      <a:pt x="40" y="29"/>
                      <a:pt x="40" y="28"/>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46" name="Freeform 626"/>
              <p:cNvSpPr>
                <a:spLocks/>
              </p:cNvSpPr>
              <p:nvPr/>
            </p:nvSpPr>
            <p:spPr bwMode="auto">
              <a:xfrm>
                <a:off x="8435859" y="9485418"/>
                <a:ext cx="598727" cy="653038"/>
              </a:xfrm>
              <a:custGeom>
                <a:avLst/>
                <a:gdLst>
                  <a:gd name="T0" fmla="*/ 61 w 64"/>
                  <a:gd name="T1" fmla="*/ 42 h 70"/>
                  <a:gd name="T2" fmla="*/ 58 w 64"/>
                  <a:gd name="T3" fmla="*/ 35 h 70"/>
                  <a:gd name="T4" fmla="*/ 50 w 64"/>
                  <a:gd name="T5" fmla="*/ 35 h 70"/>
                  <a:gd name="T6" fmla="*/ 49 w 64"/>
                  <a:gd name="T7" fmla="*/ 33 h 70"/>
                  <a:gd name="T8" fmla="*/ 47 w 64"/>
                  <a:gd name="T9" fmla="*/ 30 h 70"/>
                  <a:gd name="T10" fmla="*/ 48 w 64"/>
                  <a:gd name="T11" fmla="*/ 28 h 70"/>
                  <a:gd name="T12" fmla="*/ 47 w 64"/>
                  <a:gd name="T13" fmla="*/ 26 h 70"/>
                  <a:gd name="T14" fmla="*/ 47 w 64"/>
                  <a:gd name="T15" fmla="*/ 23 h 70"/>
                  <a:gd name="T16" fmla="*/ 41 w 64"/>
                  <a:gd name="T17" fmla="*/ 21 h 70"/>
                  <a:gd name="T18" fmla="*/ 37 w 64"/>
                  <a:gd name="T19" fmla="*/ 18 h 70"/>
                  <a:gd name="T20" fmla="*/ 33 w 64"/>
                  <a:gd name="T21" fmla="*/ 16 h 70"/>
                  <a:gd name="T22" fmla="*/ 29 w 64"/>
                  <a:gd name="T23" fmla="*/ 16 h 70"/>
                  <a:gd name="T24" fmla="*/ 23 w 64"/>
                  <a:gd name="T25" fmla="*/ 9 h 70"/>
                  <a:gd name="T26" fmla="*/ 23 w 64"/>
                  <a:gd name="T27" fmla="*/ 6 h 70"/>
                  <a:gd name="T28" fmla="*/ 23 w 64"/>
                  <a:gd name="T29" fmla="*/ 4 h 70"/>
                  <a:gd name="T30" fmla="*/ 18 w 64"/>
                  <a:gd name="T31" fmla="*/ 3 h 70"/>
                  <a:gd name="T32" fmla="*/ 10 w 64"/>
                  <a:gd name="T33" fmla="*/ 6 h 70"/>
                  <a:gd name="T34" fmla="*/ 7 w 64"/>
                  <a:gd name="T35" fmla="*/ 9 h 70"/>
                  <a:gd name="T36" fmla="*/ 2 w 64"/>
                  <a:gd name="T37" fmla="*/ 8 h 70"/>
                  <a:gd name="T38" fmla="*/ 6 w 64"/>
                  <a:gd name="T39" fmla="*/ 16 h 70"/>
                  <a:gd name="T40" fmla="*/ 5 w 64"/>
                  <a:gd name="T41" fmla="*/ 23 h 70"/>
                  <a:gd name="T42" fmla="*/ 4 w 64"/>
                  <a:gd name="T43" fmla="*/ 27 h 70"/>
                  <a:gd name="T44" fmla="*/ 3 w 64"/>
                  <a:gd name="T45" fmla="*/ 31 h 70"/>
                  <a:gd name="T46" fmla="*/ 5 w 64"/>
                  <a:gd name="T47" fmla="*/ 35 h 70"/>
                  <a:gd name="T48" fmla="*/ 3 w 64"/>
                  <a:gd name="T49" fmla="*/ 38 h 70"/>
                  <a:gd name="T50" fmla="*/ 4 w 64"/>
                  <a:gd name="T51" fmla="*/ 46 h 70"/>
                  <a:gd name="T52" fmla="*/ 4 w 64"/>
                  <a:gd name="T53" fmla="*/ 49 h 70"/>
                  <a:gd name="T54" fmla="*/ 7 w 64"/>
                  <a:gd name="T55" fmla="*/ 52 h 70"/>
                  <a:gd name="T56" fmla="*/ 7 w 64"/>
                  <a:gd name="T57" fmla="*/ 54 h 70"/>
                  <a:gd name="T58" fmla="*/ 6 w 64"/>
                  <a:gd name="T59" fmla="*/ 56 h 70"/>
                  <a:gd name="T60" fmla="*/ 9 w 64"/>
                  <a:gd name="T61" fmla="*/ 63 h 70"/>
                  <a:gd name="T62" fmla="*/ 13 w 64"/>
                  <a:gd name="T63" fmla="*/ 69 h 70"/>
                  <a:gd name="T64" fmla="*/ 14 w 64"/>
                  <a:gd name="T65" fmla="*/ 67 h 70"/>
                  <a:gd name="T66" fmla="*/ 17 w 64"/>
                  <a:gd name="T67" fmla="*/ 65 h 70"/>
                  <a:gd name="T68" fmla="*/ 20 w 64"/>
                  <a:gd name="T69" fmla="*/ 65 h 70"/>
                  <a:gd name="T70" fmla="*/ 25 w 64"/>
                  <a:gd name="T71" fmla="*/ 65 h 70"/>
                  <a:gd name="T72" fmla="*/ 28 w 64"/>
                  <a:gd name="T73" fmla="*/ 68 h 70"/>
                  <a:gd name="T74" fmla="*/ 31 w 64"/>
                  <a:gd name="T75" fmla="*/ 65 h 70"/>
                  <a:gd name="T76" fmla="*/ 37 w 64"/>
                  <a:gd name="T77" fmla="*/ 64 h 70"/>
                  <a:gd name="T78" fmla="*/ 44 w 64"/>
                  <a:gd name="T79" fmla="*/ 52 h 70"/>
                  <a:gd name="T80" fmla="*/ 52 w 64"/>
                  <a:gd name="T81" fmla="*/ 51 h 70"/>
                  <a:gd name="T82" fmla="*/ 59 w 64"/>
                  <a:gd name="T83" fmla="*/ 54 h 70"/>
                  <a:gd name="T84" fmla="*/ 61 w 64"/>
                  <a:gd name="T85" fmla="*/ 42 h 70"/>
                  <a:gd name="T86" fmla="*/ 61 w 64"/>
                  <a:gd name="T87" fmla="*/ 4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 h="70">
                    <a:moveTo>
                      <a:pt x="61" y="42"/>
                    </a:moveTo>
                    <a:cubicBezTo>
                      <a:pt x="57" y="40"/>
                      <a:pt x="58" y="39"/>
                      <a:pt x="58" y="35"/>
                    </a:cubicBezTo>
                    <a:cubicBezTo>
                      <a:pt x="55" y="35"/>
                      <a:pt x="52" y="35"/>
                      <a:pt x="50" y="35"/>
                    </a:cubicBezTo>
                    <a:cubicBezTo>
                      <a:pt x="48" y="35"/>
                      <a:pt x="49" y="34"/>
                      <a:pt x="49" y="33"/>
                    </a:cubicBezTo>
                    <a:cubicBezTo>
                      <a:pt x="49" y="32"/>
                      <a:pt x="48" y="30"/>
                      <a:pt x="47" y="30"/>
                    </a:cubicBezTo>
                    <a:cubicBezTo>
                      <a:pt x="47" y="29"/>
                      <a:pt x="48" y="29"/>
                      <a:pt x="48" y="28"/>
                    </a:cubicBezTo>
                    <a:cubicBezTo>
                      <a:pt x="49" y="27"/>
                      <a:pt x="48" y="26"/>
                      <a:pt x="47" y="26"/>
                    </a:cubicBezTo>
                    <a:cubicBezTo>
                      <a:pt x="47" y="25"/>
                      <a:pt x="48" y="24"/>
                      <a:pt x="47" y="23"/>
                    </a:cubicBezTo>
                    <a:cubicBezTo>
                      <a:pt x="45" y="21"/>
                      <a:pt x="43" y="21"/>
                      <a:pt x="41" y="21"/>
                    </a:cubicBezTo>
                    <a:cubicBezTo>
                      <a:pt x="40" y="21"/>
                      <a:pt x="38" y="19"/>
                      <a:pt x="37" y="18"/>
                    </a:cubicBezTo>
                    <a:cubicBezTo>
                      <a:pt x="35" y="18"/>
                      <a:pt x="34" y="16"/>
                      <a:pt x="33" y="16"/>
                    </a:cubicBezTo>
                    <a:cubicBezTo>
                      <a:pt x="31" y="16"/>
                      <a:pt x="30" y="16"/>
                      <a:pt x="29" y="16"/>
                    </a:cubicBezTo>
                    <a:cubicBezTo>
                      <a:pt x="27" y="16"/>
                      <a:pt x="23" y="11"/>
                      <a:pt x="23" y="9"/>
                    </a:cubicBezTo>
                    <a:cubicBezTo>
                      <a:pt x="23" y="8"/>
                      <a:pt x="23" y="7"/>
                      <a:pt x="23" y="6"/>
                    </a:cubicBezTo>
                    <a:cubicBezTo>
                      <a:pt x="23" y="5"/>
                      <a:pt x="23" y="5"/>
                      <a:pt x="23" y="4"/>
                    </a:cubicBezTo>
                    <a:cubicBezTo>
                      <a:pt x="23" y="0"/>
                      <a:pt x="21" y="2"/>
                      <a:pt x="18" y="3"/>
                    </a:cubicBezTo>
                    <a:cubicBezTo>
                      <a:pt x="15" y="3"/>
                      <a:pt x="13" y="6"/>
                      <a:pt x="10" y="6"/>
                    </a:cubicBezTo>
                    <a:cubicBezTo>
                      <a:pt x="8" y="6"/>
                      <a:pt x="8" y="8"/>
                      <a:pt x="7" y="9"/>
                    </a:cubicBezTo>
                    <a:cubicBezTo>
                      <a:pt x="6" y="9"/>
                      <a:pt x="3" y="8"/>
                      <a:pt x="2" y="8"/>
                    </a:cubicBezTo>
                    <a:cubicBezTo>
                      <a:pt x="4" y="9"/>
                      <a:pt x="5" y="14"/>
                      <a:pt x="6" y="16"/>
                    </a:cubicBezTo>
                    <a:cubicBezTo>
                      <a:pt x="4" y="17"/>
                      <a:pt x="5" y="21"/>
                      <a:pt x="5" y="23"/>
                    </a:cubicBezTo>
                    <a:cubicBezTo>
                      <a:pt x="5" y="25"/>
                      <a:pt x="5" y="26"/>
                      <a:pt x="4" y="27"/>
                    </a:cubicBezTo>
                    <a:cubicBezTo>
                      <a:pt x="3" y="28"/>
                      <a:pt x="3" y="30"/>
                      <a:pt x="3" y="31"/>
                    </a:cubicBezTo>
                    <a:cubicBezTo>
                      <a:pt x="2" y="33"/>
                      <a:pt x="5" y="33"/>
                      <a:pt x="5" y="35"/>
                    </a:cubicBezTo>
                    <a:cubicBezTo>
                      <a:pt x="5" y="36"/>
                      <a:pt x="3" y="37"/>
                      <a:pt x="3" y="38"/>
                    </a:cubicBezTo>
                    <a:cubicBezTo>
                      <a:pt x="0" y="41"/>
                      <a:pt x="4" y="42"/>
                      <a:pt x="4" y="46"/>
                    </a:cubicBezTo>
                    <a:cubicBezTo>
                      <a:pt x="4" y="47"/>
                      <a:pt x="4" y="48"/>
                      <a:pt x="4" y="49"/>
                    </a:cubicBezTo>
                    <a:cubicBezTo>
                      <a:pt x="5" y="50"/>
                      <a:pt x="6" y="51"/>
                      <a:pt x="7" y="52"/>
                    </a:cubicBezTo>
                    <a:cubicBezTo>
                      <a:pt x="7" y="53"/>
                      <a:pt x="5" y="53"/>
                      <a:pt x="7" y="54"/>
                    </a:cubicBezTo>
                    <a:cubicBezTo>
                      <a:pt x="7" y="54"/>
                      <a:pt x="6" y="56"/>
                      <a:pt x="6" y="56"/>
                    </a:cubicBezTo>
                    <a:cubicBezTo>
                      <a:pt x="6" y="59"/>
                      <a:pt x="9" y="61"/>
                      <a:pt x="9" y="63"/>
                    </a:cubicBezTo>
                    <a:cubicBezTo>
                      <a:pt x="10" y="66"/>
                      <a:pt x="8" y="69"/>
                      <a:pt x="13" y="69"/>
                    </a:cubicBezTo>
                    <a:cubicBezTo>
                      <a:pt x="14" y="70"/>
                      <a:pt x="14" y="68"/>
                      <a:pt x="14" y="67"/>
                    </a:cubicBezTo>
                    <a:cubicBezTo>
                      <a:pt x="14" y="66"/>
                      <a:pt x="16" y="65"/>
                      <a:pt x="17" y="65"/>
                    </a:cubicBezTo>
                    <a:cubicBezTo>
                      <a:pt x="18" y="64"/>
                      <a:pt x="19" y="63"/>
                      <a:pt x="20" y="65"/>
                    </a:cubicBezTo>
                    <a:cubicBezTo>
                      <a:pt x="22" y="66"/>
                      <a:pt x="24" y="65"/>
                      <a:pt x="25" y="65"/>
                    </a:cubicBezTo>
                    <a:cubicBezTo>
                      <a:pt x="27" y="65"/>
                      <a:pt x="27" y="68"/>
                      <a:pt x="28" y="68"/>
                    </a:cubicBezTo>
                    <a:cubicBezTo>
                      <a:pt x="29" y="68"/>
                      <a:pt x="30" y="66"/>
                      <a:pt x="31" y="65"/>
                    </a:cubicBezTo>
                    <a:cubicBezTo>
                      <a:pt x="32" y="63"/>
                      <a:pt x="36" y="66"/>
                      <a:pt x="37" y="64"/>
                    </a:cubicBezTo>
                    <a:cubicBezTo>
                      <a:pt x="39" y="59"/>
                      <a:pt x="38" y="54"/>
                      <a:pt x="44" y="52"/>
                    </a:cubicBezTo>
                    <a:cubicBezTo>
                      <a:pt x="46" y="51"/>
                      <a:pt x="49" y="51"/>
                      <a:pt x="52" y="51"/>
                    </a:cubicBezTo>
                    <a:cubicBezTo>
                      <a:pt x="55" y="51"/>
                      <a:pt x="57" y="52"/>
                      <a:pt x="59" y="54"/>
                    </a:cubicBezTo>
                    <a:cubicBezTo>
                      <a:pt x="60" y="51"/>
                      <a:pt x="64" y="43"/>
                      <a:pt x="61" y="42"/>
                    </a:cubicBezTo>
                    <a:cubicBezTo>
                      <a:pt x="60" y="41"/>
                      <a:pt x="62" y="42"/>
                      <a:pt x="61" y="42"/>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47" name="Freeform 627"/>
              <p:cNvSpPr>
                <a:spLocks/>
              </p:cNvSpPr>
              <p:nvPr/>
            </p:nvSpPr>
            <p:spPr bwMode="auto">
              <a:xfrm>
                <a:off x="8773441" y="9950508"/>
                <a:ext cx="420383" cy="414121"/>
              </a:xfrm>
              <a:custGeom>
                <a:avLst/>
                <a:gdLst>
                  <a:gd name="T0" fmla="*/ 40 w 45"/>
                  <a:gd name="T1" fmla="*/ 24 h 44"/>
                  <a:gd name="T2" fmla="*/ 36 w 45"/>
                  <a:gd name="T3" fmla="*/ 24 h 44"/>
                  <a:gd name="T4" fmla="*/ 36 w 45"/>
                  <a:gd name="T5" fmla="*/ 20 h 44"/>
                  <a:gd name="T6" fmla="*/ 34 w 45"/>
                  <a:gd name="T7" fmla="*/ 17 h 44"/>
                  <a:gd name="T8" fmla="*/ 29 w 45"/>
                  <a:gd name="T9" fmla="*/ 16 h 44"/>
                  <a:gd name="T10" fmla="*/ 25 w 45"/>
                  <a:gd name="T11" fmla="*/ 15 h 44"/>
                  <a:gd name="T12" fmla="*/ 25 w 45"/>
                  <a:gd name="T13" fmla="*/ 12 h 44"/>
                  <a:gd name="T14" fmla="*/ 24 w 45"/>
                  <a:gd name="T15" fmla="*/ 7 h 44"/>
                  <a:gd name="T16" fmla="*/ 21 w 45"/>
                  <a:gd name="T17" fmla="*/ 3 h 44"/>
                  <a:gd name="T18" fmla="*/ 14 w 45"/>
                  <a:gd name="T19" fmla="*/ 1 h 44"/>
                  <a:gd name="T20" fmla="*/ 5 w 45"/>
                  <a:gd name="T21" fmla="*/ 3 h 44"/>
                  <a:gd name="T22" fmla="*/ 2 w 45"/>
                  <a:gd name="T23" fmla="*/ 11 h 44"/>
                  <a:gd name="T24" fmla="*/ 1 w 45"/>
                  <a:gd name="T25" fmla="*/ 14 h 44"/>
                  <a:gd name="T26" fmla="*/ 2 w 45"/>
                  <a:gd name="T27" fmla="*/ 17 h 44"/>
                  <a:gd name="T28" fmla="*/ 9 w 45"/>
                  <a:gd name="T29" fmla="*/ 24 h 44"/>
                  <a:gd name="T30" fmla="*/ 13 w 45"/>
                  <a:gd name="T31" fmla="*/ 25 h 44"/>
                  <a:gd name="T32" fmla="*/ 17 w 45"/>
                  <a:gd name="T33" fmla="*/ 27 h 44"/>
                  <a:gd name="T34" fmla="*/ 25 w 45"/>
                  <a:gd name="T35" fmla="*/ 35 h 44"/>
                  <a:gd name="T36" fmla="*/ 22 w 45"/>
                  <a:gd name="T37" fmla="*/ 39 h 44"/>
                  <a:gd name="T38" fmla="*/ 20 w 45"/>
                  <a:gd name="T39" fmla="*/ 42 h 44"/>
                  <a:gd name="T40" fmla="*/ 28 w 45"/>
                  <a:gd name="T41" fmla="*/ 44 h 44"/>
                  <a:gd name="T42" fmla="*/ 32 w 45"/>
                  <a:gd name="T43" fmla="*/ 43 h 44"/>
                  <a:gd name="T44" fmla="*/ 37 w 45"/>
                  <a:gd name="T45" fmla="*/ 42 h 44"/>
                  <a:gd name="T46" fmla="*/ 40 w 45"/>
                  <a:gd name="T47" fmla="*/ 39 h 44"/>
                  <a:gd name="T48" fmla="*/ 41 w 45"/>
                  <a:gd name="T49" fmla="*/ 34 h 44"/>
                  <a:gd name="T50" fmla="*/ 40 w 45"/>
                  <a:gd name="T51" fmla="*/ 24 h 44"/>
                  <a:gd name="T52" fmla="*/ 40 w 45"/>
                  <a:gd name="T53"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44">
                    <a:moveTo>
                      <a:pt x="40" y="24"/>
                    </a:moveTo>
                    <a:cubicBezTo>
                      <a:pt x="39" y="25"/>
                      <a:pt x="37" y="26"/>
                      <a:pt x="36" y="24"/>
                    </a:cubicBezTo>
                    <a:cubicBezTo>
                      <a:pt x="35" y="23"/>
                      <a:pt x="37" y="22"/>
                      <a:pt x="36" y="20"/>
                    </a:cubicBezTo>
                    <a:cubicBezTo>
                      <a:pt x="35" y="19"/>
                      <a:pt x="35" y="18"/>
                      <a:pt x="34" y="17"/>
                    </a:cubicBezTo>
                    <a:cubicBezTo>
                      <a:pt x="31" y="15"/>
                      <a:pt x="31" y="17"/>
                      <a:pt x="29" y="16"/>
                    </a:cubicBezTo>
                    <a:cubicBezTo>
                      <a:pt x="28" y="16"/>
                      <a:pt x="27" y="16"/>
                      <a:pt x="25" y="15"/>
                    </a:cubicBezTo>
                    <a:cubicBezTo>
                      <a:pt x="23" y="15"/>
                      <a:pt x="24" y="13"/>
                      <a:pt x="25" y="12"/>
                    </a:cubicBezTo>
                    <a:cubicBezTo>
                      <a:pt x="25" y="10"/>
                      <a:pt x="24" y="8"/>
                      <a:pt x="24" y="7"/>
                    </a:cubicBezTo>
                    <a:cubicBezTo>
                      <a:pt x="23" y="4"/>
                      <a:pt x="24" y="4"/>
                      <a:pt x="21" y="3"/>
                    </a:cubicBezTo>
                    <a:cubicBezTo>
                      <a:pt x="19" y="1"/>
                      <a:pt x="18" y="0"/>
                      <a:pt x="14" y="1"/>
                    </a:cubicBezTo>
                    <a:cubicBezTo>
                      <a:pt x="11" y="1"/>
                      <a:pt x="7" y="2"/>
                      <a:pt x="5" y="3"/>
                    </a:cubicBezTo>
                    <a:cubicBezTo>
                      <a:pt x="2" y="6"/>
                      <a:pt x="3" y="8"/>
                      <a:pt x="2" y="11"/>
                    </a:cubicBezTo>
                    <a:cubicBezTo>
                      <a:pt x="2" y="12"/>
                      <a:pt x="1" y="13"/>
                      <a:pt x="1" y="14"/>
                    </a:cubicBezTo>
                    <a:cubicBezTo>
                      <a:pt x="0" y="15"/>
                      <a:pt x="1" y="15"/>
                      <a:pt x="2" y="17"/>
                    </a:cubicBezTo>
                    <a:cubicBezTo>
                      <a:pt x="4" y="20"/>
                      <a:pt x="6" y="21"/>
                      <a:pt x="9" y="24"/>
                    </a:cubicBezTo>
                    <a:cubicBezTo>
                      <a:pt x="10" y="25"/>
                      <a:pt x="12" y="25"/>
                      <a:pt x="13" y="25"/>
                    </a:cubicBezTo>
                    <a:cubicBezTo>
                      <a:pt x="15" y="25"/>
                      <a:pt x="16" y="26"/>
                      <a:pt x="17" y="27"/>
                    </a:cubicBezTo>
                    <a:cubicBezTo>
                      <a:pt x="19" y="28"/>
                      <a:pt x="27" y="31"/>
                      <a:pt x="25" y="35"/>
                    </a:cubicBezTo>
                    <a:cubicBezTo>
                      <a:pt x="24" y="36"/>
                      <a:pt x="22" y="37"/>
                      <a:pt x="22" y="39"/>
                    </a:cubicBezTo>
                    <a:cubicBezTo>
                      <a:pt x="22" y="41"/>
                      <a:pt x="22" y="41"/>
                      <a:pt x="20" y="42"/>
                    </a:cubicBezTo>
                    <a:cubicBezTo>
                      <a:pt x="19" y="44"/>
                      <a:pt x="27" y="43"/>
                      <a:pt x="28" y="44"/>
                    </a:cubicBezTo>
                    <a:cubicBezTo>
                      <a:pt x="30" y="44"/>
                      <a:pt x="30" y="44"/>
                      <a:pt x="32" y="43"/>
                    </a:cubicBezTo>
                    <a:cubicBezTo>
                      <a:pt x="33" y="41"/>
                      <a:pt x="36" y="43"/>
                      <a:pt x="37" y="42"/>
                    </a:cubicBezTo>
                    <a:cubicBezTo>
                      <a:pt x="38" y="41"/>
                      <a:pt x="39" y="40"/>
                      <a:pt x="40" y="39"/>
                    </a:cubicBezTo>
                    <a:cubicBezTo>
                      <a:pt x="41" y="37"/>
                      <a:pt x="40" y="35"/>
                      <a:pt x="41" y="34"/>
                    </a:cubicBezTo>
                    <a:cubicBezTo>
                      <a:pt x="41" y="32"/>
                      <a:pt x="45" y="24"/>
                      <a:pt x="40" y="24"/>
                    </a:cubicBezTo>
                    <a:cubicBezTo>
                      <a:pt x="40" y="25"/>
                      <a:pt x="41" y="24"/>
                      <a:pt x="40" y="24"/>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48" name="Freeform 628"/>
              <p:cNvSpPr>
                <a:spLocks noEditPoints="1"/>
              </p:cNvSpPr>
              <p:nvPr/>
            </p:nvSpPr>
            <p:spPr bwMode="auto">
              <a:xfrm>
                <a:off x="8241593" y="8800526"/>
                <a:ext cx="1856688" cy="1882659"/>
              </a:xfrm>
              <a:custGeom>
                <a:avLst/>
                <a:gdLst>
                  <a:gd name="T0" fmla="*/ 188 w 199"/>
                  <a:gd name="T1" fmla="*/ 51 h 201"/>
                  <a:gd name="T2" fmla="*/ 165 w 199"/>
                  <a:gd name="T3" fmla="*/ 41 h 201"/>
                  <a:gd name="T4" fmla="*/ 135 w 199"/>
                  <a:gd name="T5" fmla="*/ 30 h 201"/>
                  <a:gd name="T6" fmla="*/ 122 w 199"/>
                  <a:gd name="T7" fmla="*/ 36 h 201"/>
                  <a:gd name="T8" fmla="*/ 116 w 199"/>
                  <a:gd name="T9" fmla="*/ 29 h 201"/>
                  <a:gd name="T10" fmla="*/ 111 w 199"/>
                  <a:gd name="T11" fmla="*/ 33 h 201"/>
                  <a:gd name="T12" fmla="*/ 120 w 199"/>
                  <a:gd name="T13" fmla="*/ 23 h 201"/>
                  <a:gd name="T14" fmla="*/ 116 w 199"/>
                  <a:gd name="T15" fmla="*/ 8 h 201"/>
                  <a:gd name="T16" fmla="*/ 105 w 199"/>
                  <a:gd name="T17" fmla="*/ 15 h 201"/>
                  <a:gd name="T18" fmla="*/ 93 w 199"/>
                  <a:gd name="T19" fmla="*/ 14 h 201"/>
                  <a:gd name="T20" fmla="*/ 77 w 199"/>
                  <a:gd name="T21" fmla="*/ 19 h 201"/>
                  <a:gd name="T22" fmla="*/ 69 w 199"/>
                  <a:gd name="T23" fmla="*/ 1 h 201"/>
                  <a:gd name="T24" fmla="*/ 56 w 199"/>
                  <a:gd name="T25" fmla="*/ 7 h 201"/>
                  <a:gd name="T26" fmla="*/ 50 w 199"/>
                  <a:gd name="T27" fmla="*/ 11 h 201"/>
                  <a:gd name="T28" fmla="*/ 51 w 199"/>
                  <a:gd name="T29" fmla="*/ 16 h 201"/>
                  <a:gd name="T30" fmla="*/ 41 w 199"/>
                  <a:gd name="T31" fmla="*/ 22 h 201"/>
                  <a:gd name="T32" fmla="*/ 27 w 199"/>
                  <a:gd name="T33" fmla="*/ 18 h 201"/>
                  <a:gd name="T34" fmla="*/ 25 w 199"/>
                  <a:gd name="T35" fmla="*/ 21 h 201"/>
                  <a:gd name="T36" fmla="*/ 22 w 199"/>
                  <a:gd name="T37" fmla="*/ 39 h 201"/>
                  <a:gd name="T38" fmla="*/ 10 w 199"/>
                  <a:gd name="T39" fmla="*/ 49 h 201"/>
                  <a:gd name="T40" fmla="*/ 2 w 199"/>
                  <a:gd name="T41" fmla="*/ 66 h 201"/>
                  <a:gd name="T42" fmla="*/ 9 w 199"/>
                  <a:gd name="T43" fmla="*/ 75 h 201"/>
                  <a:gd name="T44" fmla="*/ 24 w 199"/>
                  <a:gd name="T45" fmla="*/ 81 h 201"/>
                  <a:gd name="T46" fmla="*/ 39 w 199"/>
                  <a:gd name="T47" fmla="*/ 76 h 201"/>
                  <a:gd name="T48" fmla="*/ 49 w 199"/>
                  <a:gd name="T49" fmla="*/ 88 h 201"/>
                  <a:gd name="T50" fmla="*/ 61 w 199"/>
                  <a:gd name="T51" fmla="*/ 94 h 201"/>
                  <a:gd name="T52" fmla="*/ 68 w 199"/>
                  <a:gd name="T53" fmla="*/ 102 h 201"/>
                  <a:gd name="T54" fmla="*/ 80 w 199"/>
                  <a:gd name="T55" fmla="*/ 114 h 201"/>
                  <a:gd name="T56" fmla="*/ 82 w 199"/>
                  <a:gd name="T57" fmla="*/ 135 h 201"/>
                  <a:gd name="T58" fmla="*/ 93 w 199"/>
                  <a:gd name="T59" fmla="*/ 145 h 201"/>
                  <a:gd name="T60" fmla="*/ 98 w 199"/>
                  <a:gd name="T61" fmla="*/ 157 h 201"/>
                  <a:gd name="T62" fmla="*/ 90 w 199"/>
                  <a:gd name="T63" fmla="*/ 173 h 201"/>
                  <a:gd name="T64" fmla="*/ 86 w 199"/>
                  <a:gd name="T65" fmla="*/ 181 h 201"/>
                  <a:gd name="T66" fmla="*/ 94 w 199"/>
                  <a:gd name="T67" fmla="*/ 187 h 201"/>
                  <a:gd name="T68" fmla="*/ 107 w 199"/>
                  <a:gd name="T69" fmla="*/ 197 h 201"/>
                  <a:gd name="T70" fmla="*/ 119 w 199"/>
                  <a:gd name="T71" fmla="*/ 180 h 201"/>
                  <a:gd name="T72" fmla="*/ 128 w 199"/>
                  <a:gd name="T73" fmla="*/ 157 h 201"/>
                  <a:gd name="T74" fmla="*/ 137 w 199"/>
                  <a:gd name="T75" fmla="*/ 149 h 201"/>
                  <a:gd name="T76" fmla="*/ 144 w 199"/>
                  <a:gd name="T77" fmla="*/ 147 h 201"/>
                  <a:gd name="T78" fmla="*/ 155 w 199"/>
                  <a:gd name="T79" fmla="*/ 142 h 201"/>
                  <a:gd name="T80" fmla="*/ 163 w 199"/>
                  <a:gd name="T81" fmla="*/ 139 h 201"/>
                  <a:gd name="T82" fmla="*/ 169 w 199"/>
                  <a:gd name="T83" fmla="*/ 130 h 201"/>
                  <a:gd name="T84" fmla="*/ 175 w 199"/>
                  <a:gd name="T85" fmla="*/ 116 h 201"/>
                  <a:gd name="T86" fmla="*/ 176 w 199"/>
                  <a:gd name="T87" fmla="*/ 98 h 201"/>
                  <a:gd name="T88" fmla="*/ 178 w 199"/>
                  <a:gd name="T89" fmla="*/ 91 h 201"/>
                  <a:gd name="T90" fmla="*/ 182 w 199"/>
                  <a:gd name="T91" fmla="*/ 86 h 201"/>
                  <a:gd name="T92" fmla="*/ 196 w 199"/>
                  <a:gd name="T93" fmla="*/ 57 h 201"/>
                  <a:gd name="T94" fmla="*/ 110 w 199"/>
                  <a:gd name="T95" fmla="*/ 190 h 201"/>
                  <a:gd name="T96" fmla="*/ 115 w 199"/>
                  <a:gd name="T97" fmla="*/ 18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9" h="201">
                    <a:moveTo>
                      <a:pt x="196" y="57"/>
                    </a:moveTo>
                    <a:cubicBezTo>
                      <a:pt x="195" y="55"/>
                      <a:pt x="195" y="53"/>
                      <a:pt x="194" y="52"/>
                    </a:cubicBezTo>
                    <a:cubicBezTo>
                      <a:pt x="192" y="51"/>
                      <a:pt x="189" y="52"/>
                      <a:pt x="188" y="51"/>
                    </a:cubicBezTo>
                    <a:cubicBezTo>
                      <a:pt x="183" y="50"/>
                      <a:pt x="180" y="46"/>
                      <a:pt x="177" y="44"/>
                    </a:cubicBezTo>
                    <a:cubicBezTo>
                      <a:pt x="175" y="43"/>
                      <a:pt x="173" y="42"/>
                      <a:pt x="172" y="41"/>
                    </a:cubicBezTo>
                    <a:cubicBezTo>
                      <a:pt x="169" y="40"/>
                      <a:pt x="168" y="41"/>
                      <a:pt x="165" y="41"/>
                    </a:cubicBezTo>
                    <a:cubicBezTo>
                      <a:pt x="161" y="42"/>
                      <a:pt x="157" y="37"/>
                      <a:pt x="153" y="39"/>
                    </a:cubicBezTo>
                    <a:cubicBezTo>
                      <a:pt x="150" y="40"/>
                      <a:pt x="147" y="35"/>
                      <a:pt x="145" y="34"/>
                    </a:cubicBezTo>
                    <a:cubicBezTo>
                      <a:pt x="142" y="32"/>
                      <a:pt x="138" y="30"/>
                      <a:pt x="135" y="30"/>
                    </a:cubicBezTo>
                    <a:cubicBezTo>
                      <a:pt x="133" y="29"/>
                      <a:pt x="131" y="29"/>
                      <a:pt x="130" y="30"/>
                    </a:cubicBezTo>
                    <a:cubicBezTo>
                      <a:pt x="129" y="33"/>
                      <a:pt x="126" y="34"/>
                      <a:pt x="125" y="36"/>
                    </a:cubicBezTo>
                    <a:cubicBezTo>
                      <a:pt x="123" y="39"/>
                      <a:pt x="124" y="38"/>
                      <a:pt x="122" y="36"/>
                    </a:cubicBezTo>
                    <a:cubicBezTo>
                      <a:pt x="122" y="36"/>
                      <a:pt x="121" y="35"/>
                      <a:pt x="121" y="35"/>
                    </a:cubicBezTo>
                    <a:cubicBezTo>
                      <a:pt x="119" y="34"/>
                      <a:pt x="120" y="36"/>
                      <a:pt x="119" y="37"/>
                    </a:cubicBezTo>
                    <a:cubicBezTo>
                      <a:pt x="118" y="38"/>
                      <a:pt x="115" y="29"/>
                      <a:pt x="116" y="29"/>
                    </a:cubicBezTo>
                    <a:cubicBezTo>
                      <a:pt x="116" y="29"/>
                      <a:pt x="113" y="33"/>
                      <a:pt x="112" y="33"/>
                    </a:cubicBezTo>
                    <a:cubicBezTo>
                      <a:pt x="112" y="33"/>
                      <a:pt x="116" y="30"/>
                      <a:pt x="115" y="29"/>
                    </a:cubicBezTo>
                    <a:cubicBezTo>
                      <a:pt x="113" y="28"/>
                      <a:pt x="113" y="33"/>
                      <a:pt x="111" y="33"/>
                    </a:cubicBezTo>
                    <a:cubicBezTo>
                      <a:pt x="111" y="33"/>
                      <a:pt x="115" y="27"/>
                      <a:pt x="115" y="26"/>
                    </a:cubicBezTo>
                    <a:cubicBezTo>
                      <a:pt x="115" y="25"/>
                      <a:pt x="117" y="25"/>
                      <a:pt x="117" y="24"/>
                    </a:cubicBezTo>
                    <a:cubicBezTo>
                      <a:pt x="118" y="23"/>
                      <a:pt x="119" y="25"/>
                      <a:pt x="120" y="23"/>
                    </a:cubicBezTo>
                    <a:cubicBezTo>
                      <a:pt x="121" y="22"/>
                      <a:pt x="120" y="22"/>
                      <a:pt x="120" y="20"/>
                    </a:cubicBezTo>
                    <a:cubicBezTo>
                      <a:pt x="121" y="19"/>
                      <a:pt x="121" y="17"/>
                      <a:pt x="119" y="16"/>
                    </a:cubicBezTo>
                    <a:cubicBezTo>
                      <a:pt x="116" y="15"/>
                      <a:pt x="116" y="11"/>
                      <a:pt x="116" y="8"/>
                    </a:cubicBezTo>
                    <a:cubicBezTo>
                      <a:pt x="116" y="7"/>
                      <a:pt x="115" y="6"/>
                      <a:pt x="114" y="5"/>
                    </a:cubicBezTo>
                    <a:cubicBezTo>
                      <a:pt x="113" y="4"/>
                      <a:pt x="112" y="7"/>
                      <a:pt x="111" y="8"/>
                    </a:cubicBezTo>
                    <a:cubicBezTo>
                      <a:pt x="110" y="11"/>
                      <a:pt x="108" y="15"/>
                      <a:pt x="105" y="15"/>
                    </a:cubicBezTo>
                    <a:cubicBezTo>
                      <a:pt x="104" y="15"/>
                      <a:pt x="103" y="14"/>
                      <a:pt x="101" y="14"/>
                    </a:cubicBezTo>
                    <a:cubicBezTo>
                      <a:pt x="100" y="14"/>
                      <a:pt x="99" y="15"/>
                      <a:pt x="98" y="14"/>
                    </a:cubicBezTo>
                    <a:cubicBezTo>
                      <a:pt x="96" y="13"/>
                      <a:pt x="95" y="14"/>
                      <a:pt x="93" y="14"/>
                    </a:cubicBezTo>
                    <a:cubicBezTo>
                      <a:pt x="91" y="14"/>
                      <a:pt x="92" y="14"/>
                      <a:pt x="91" y="16"/>
                    </a:cubicBezTo>
                    <a:cubicBezTo>
                      <a:pt x="90" y="17"/>
                      <a:pt x="85" y="16"/>
                      <a:pt x="84" y="17"/>
                    </a:cubicBezTo>
                    <a:cubicBezTo>
                      <a:pt x="82" y="17"/>
                      <a:pt x="79" y="19"/>
                      <a:pt x="77" y="19"/>
                    </a:cubicBezTo>
                    <a:cubicBezTo>
                      <a:pt x="74" y="19"/>
                      <a:pt x="72" y="15"/>
                      <a:pt x="72" y="13"/>
                    </a:cubicBezTo>
                    <a:cubicBezTo>
                      <a:pt x="70" y="10"/>
                      <a:pt x="74" y="8"/>
                      <a:pt x="73" y="5"/>
                    </a:cubicBezTo>
                    <a:cubicBezTo>
                      <a:pt x="72" y="3"/>
                      <a:pt x="71" y="0"/>
                      <a:pt x="69" y="1"/>
                    </a:cubicBezTo>
                    <a:cubicBezTo>
                      <a:pt x="69" y="2"/>
                      <a:pt x="62" y="5"/>
                      <a:pt x="61" y="5"/>
                    </a:cubicBezTo>
                    <a:cubicBezTo>
                      <a:pt x="60" y="5"/>
                      <a:pt x="58" y="5"/>
                      <a:pt x="58" y="6"/>
                    </a:cubicBezTo>
                    <a:cubicBezTo>
                      <a:pt x="57" y="6"/>
                      <a:pt x="57" y="9"/>
                      <a:pt x="56" y="7"/>
                    </a:cubicBezTo>
                    <a:cubicBezTo>
                      <a:pt x="55" y="6"/>
                      <a:pt x="47" y="5"/>
                      <a:pt x="47" y="6"/>
                    </a:cubicBezTo>
                    <a:cubicBezTo>
                      <a:pt x="47" y="6"/>
                      <a:pt x="49" y="7"/>
                      <a:pt x="49" y="7"/>
                    </a:cubicBezTo>
                    <a:cubicBezTo>
                      <a:pt x="50" y="8"/>
                      <a:pt x="50" y="9"/>
                      <a:pt x="50" y="11"/>
                    </a:cubicBezTo>
                    <a:cubicBezTo>
                      <a:pt x="51" y="11"/>
                      <a:pt x="51" y="13"/>
                      <a:pt x="52" y="14"/>
                    </a:cubicBezTo>
                    <a:cubicBezTo>
                      <a:pt x="52" y="14"/>
                      <a:pt x="54" y="14"/>
                      <a:pt x="54" y="14"/>
                    </a:cubicBezTo>
                    <a:cubicBezTo>
                      <a:pt x="54" y="15"/>
                      <a:pt x="52" y="16"/>
                      <a:pt x="51" y="16"/>
                    </a:cubicBezTo>
                    <a:cubicBezTo>
                      <a:pt x="50" y="17"/>
                      <a:pt x="50" y="18"/>
                      <a:pt x="49" y="19"/>
                    </a:cubicBezTo>
                    <a:cubicBezTo>
                      <a:pt x="49" y="19"/>
                      <a:pt x="44" y="23"/>
                      <a:pt x="43" y="22"/>
                    </a:cubicBezTo>
                    <a:cubicBezTo>
                      <a:pt x="43" y="21"/>
                      <a:pt x="42" y="21"/>
                      <a:pt x="41" y="22"/>
                    </a:cubicBezTo>
                    <a:cubicBezTo>
                      <a:pt x="40" y="23"/>
                      <a:pt x="38" y="21"/>
                      <a:pt x="38" y="21"/>
                    </a:cubicBezTo>
                    <a:cubicBezTo>
                      <a:pt x="36" y="20"/>
                      <a:pt x="35" y="16"/>
                      <a:pt x="34" y="16"/>
                    </a:cubicBezTo>
                    <a:cubicBezTo>
                      <a:pt x="32" y="15"/>
                      <a:pt x="29" y="18"/>
                      <a:pt x="27" y="18"/>
                    </a:cubicBezTo>
                    <a:cubicBezTo>
                      <a:pt x="25" y="18"/>
                      <a:pt x="23" y="18"/>
                      <a:pt x="21" y="18"/>
                    </a:cubicBezTo>
                    <a:cubicBezTo>
                      <a:pt x="21" y="18"/>
                      <a:pt x="21" y="20"/>
                      <a:pt x="22" y="20"/>
                    </a:cubicBezTo>
                    <a:cubicBezTo>
                      <a:pt x="22" y="21"/>
                      <a:pt x="24" y="21"/>
                      <a:pt x="25" y="21"/>
                    </a:cubicBezTo>
                    <a:cubicBezTo>
                      <a:pt x="25" y="22"/>
                      <a:pt x="21" y="23"/>
                      <a:pt x="20" y="23"/>
                    </a:cubicBezTo>
                    <a:cubicBezTo>
                      <a:pt x="19" y="24"/>
                      <a:pt x="21" y="27"/>
                      <a:pt x="22" y="28"/>
                    </a:cubicBezTo>
                    <a:cubicBezTo>
                      <a:pt x="24" y="32"/>
                      <a:pt x="24" y="35"/>
                      <a:pt x="22" y="39"/>
                    </a:cubicBezTo>
                    <a:cubicBezTo>
                      <a:pt x="22" y="41"/>
                      <a:pt x="22" y="47"/>
                      <a:pt x="20" y="47"/>
                    </a:cubicBezTo>
                    <a:cubicBezTo>
                      <a:pt x="19" y="48"/>
                      <a:pt x="17" y="47"/>
                      <a:pt x="15" y="48"/>
                    </a:cubicBezTo>
                    <a:cubicBezTo>
                      <a:pt x="14" y="49"/>
                      <a:pt x="11" y="49"/>
                      <a:pt x="10" y="49"/>
                    </a:cubicBezTo>
                    <a:cubicBezTo>
                      <a:pt x="5" y="51"/>
                      <a:pt x="5" y="53"/>
                      <a:pt x="5" y="57"/>
                    </a:cubicBezTo>
                    <a:cubicBezTo>
                      <a:pt x="5" y="59"/>
                      <a:pt x="2" y="59"/>
                      <a:pt x="2" y="60"/>
                    </a:cubicBezTo>
                    <a:cubicBezTo>
                      <a:pt x="2" y="63"/>
                      <a:pt x="0" y="64"/>
                      <a:pt x="2" y="66"/>
                    </a:cubicBezTo>
                    <a:cubicBezTo>
                      <a:pt x="4" y="68"/>
                      <a:pt x="4" y="70"/>
                      <a:pt x="5" y="72"/>
                    </a:cubicBezTo>
                    <a:cubicBezTo>
                      <a:pt x="5" y="73"/>
                      <a:pt x="6" y="73"/>
                      <a:pt x="7" y="73"/>
                    </a:cubicBezTo>
                    <a:cubicBezTo>
                      <a:pt x="8" y="73"/>
                      <a:pt x="8" y="74"/>
                      <a:pt x="9" y="75"/>
                    </a:cubicBezTo>
                    <a:cubicBezTo>
                      <a:pt x="11" y="78"/>
                      <a:pt x="16" y="75"/>
                      <a:pt x="18" y="73"/>
                    </a:cubicBezTo>
                    <a:cubicBezTo>
                      <a:pt x="18" y="76"/>
                      <a:pt x="16" y="81"/>
                      <a:pt x="19" y="82"/>
                    </a:cubicBezTo>
                    <a:cubicBezTo>
                      <a:pt x="20" y="82"/>
                      <a:pt x="23" y="81"/>
                      <a:pt x="24" y="81"/>
                    </a:cubicBezTo>
                    <a:cubicBezTo>
                      <a:pt x="27" y="82"/>
                      <a:pt x="28" y="82"/>
                      <a:pt x="30" y="80"/>
                    </a:cubicBezTo>
                    <a:cubicBezTo>
                      <a:pt x="30" y="79"/>
                      <a:pt x="32" y="79"/>
                      <a:pt x="33" y="79"/>
                    </a:cubicBezTo>
                    <a:cubicBezTo>
                      <a:pt x="35" y="77"/>
                      <a:pt x="37" y="76"/>
                      <a:pt x="39" y="76"/>
                    </a:cubicBezTo>
                    <a:cubicBezTo>
                      <a:pt x="41" y="75"/>
                      <a:pt x="46" y="73"/>
                      <a:pt x="44" y="77"/>
                    </a:cubicBezTo>
                    <a:cubicBezTo>
                      <a:pt x="44" y="79"/>
                      <a:pt x="43" y="81"/>
                      <a:pt x="44" y="83"/>
                    </a:cubicBezTo>
                    <a:cubicBezTo>
                      <a:pt x="45" y="85"/>
                      <a:pt x="47" y="87"/>
                      <a:pt x="49" y="88"/>
                    </a:cubicBezTo>
                    <a:cubicBezTo>
                      <a:pt x="51" y="90"/>
                      <a:pt x="54" y="89"/>
                      <a:pt x="56" y="90"/>
                    </a:cubicBezTo>
                    <a:cubicBezTo>
                      <a:pt x="57" y="91"/>
                      <a:pt x="58" y="92"/>
                      <a:pt x="59" y="92"/>
                    </a:cubicBezTo>
                    <a:cubicBezTo>
                      <a:pt x="60" y="92"/>
                      <a:pt x="61" y="93"/>
                      <a:pt x="61" y="94"/>
                    </a:cubicBezTo>
                    <a:cubicBezTo>
                      <a:pt x="63" y="94"/>
                      <a:pt x="68" y="93"/>
                      <a:pt x="68" y="96"/>
                    </a:cubicBezTo>
                    <a:cubicBezTo>
                      <a:pt x="69" y="98"/>
                      <a:pt x="68" y="98"/>
                      <a:pt x="69" y="100"/>
                    </a:cubicBezTo>
                    <a:cubicBezTo>
                      <a:pt x="70" y="101"/>
                      <a:pt x="69" y="101"/>
                      <a:pt x="68" y="102"/>
                    </a:cubicBezTo>
                    <a:cubicBezTo>
                      <a:pt x="68" y="102"/>
                      <a:pt x="70" y="107"/>
                      <a:pt x="70" y="108"/>
                    </a:cubicBezTo>
                    <a:cubicBezTo>
                      <a:pt x="70" y="109"/>
                      <a:pt x="78" y="108"/>
                      <a:pt x="79" y="108"/>
                    </a:cubicBezTo>
                    <a:cubicBezTo>
                      <a:pt x="79" y="110"/>
                      <a:pt x="78" y="113"/>
                      <a:pt x="80" y="114"/>
                    </a:cubicBezTo>
                    <a:cubicBezTo>
                      <a:pt x="83" y="116"/>
                      <a:pt x="83" y="118"/>
                      <a:pt x="82" y="122"/>
                    </a:cubicBezTo>
                    <a:cubicBezTo>
                      <a:pt x="81" y="124"/>
                      <a:pt x="80" y="127"/>
                      <a:pt x="81" y="130"/>
                    </a:cubicBezTo>
                    <a:cubicBezTo>
                      <a:pt x="81" y="131"/>
                      <a:pt x="82" y="133"/>
                      <a:pt x="82" y="135"/>
                    </a:cubicBezTo>
                    <a:cubicBezTo>
                      <a:pt x="82" y="136"/>
                      <a:pt x="80" y="138"/>
                      <a:pt x="82" y="138"/>
                    </a:cubicBezTo>
                    <a:cubicBezTo>
                      <a:pt x="83" y="139"/>
                      <a:pt x="86" y="140"/>
                      <a:pt x="88" y="139"/>
                    </a:cubicBezTo>
                    <a:cubicBezTo>
                      <a:pt x="90" y="137"/>
                      <a:pt x="94" y="144"/>
                      <a:pt x="93" y="145"/>
                    </a:cubicBezTo>
                    <a:cubicBezTo>
                      <a:pt x="93" y="146"/>
                      <a:pt x="93" y="147"/>
                      <a:pt x="94" y="148"/>
                    </a:cubicBezTo>
                    <a:cubicBezTo>
                      <a:pt x="95" y="149"/>
                      <a:pt x="97" y="147"/>
                      <a:pt x="98" y="148"/>
                    </a:cubicBezTo>
                    <a:cubicBezTo>
                      <a:pt x="102" y="150"/>
                      <a:pt x="98" y="154"/>
                      <a:pt x="98" y="157"/>
                    </a:cubicBezTo>
                    <a:cubicBezTo>
                      <a:pt x="100" y="154"/>
                      <a:pt x="102" y="160"/>
                      <a:pt x="102" y="160"/>
                    </a:cubicBezTo>
                    <a:cubicBezTo>
                      <a:pt x="103" y="164"/>
                      <a:pt x="101" y="165"/>
                      <a:pt x="98" y="166"/>
                    </a:cubicBezTo>
                    <a:cubicBezTo>
                      <a:pt x="94" y="168"/>
                      <a:pt x="92" y="170"/>
                      <a:pt x="90" y="173"/>
                    </a:cubicBezTo>
                    <a:cubicBezTo>
                      <a:pt x="89" y="175"/>
                      <a:pt x="88" y="176"/>
                      <a:pt x="86" y="177"/>
                    </a:cubicBezTo>
                    <a:cubicBezTo>
                      <a:pt x="85" y="179"/>
                      <a:pt x="83" y="180"/>
                      <a:pt x="81" y="182"/>
                    </a:cubicBezTo>
                    <a:cubicBezTo>
                      <a:pt x="83" y="182"/>
                      <a:pt x="85" y="181"/>
                      <a:pt x="86" y="181"/>
                    </a:cubicBezTo>
                    <a:cubicBezTo>
                      <a:pt x="87" y="181"/>
                      <a:pt x="88" y="183"/>
                      <a:pt x="89" y="183"/>
                    </a:cubicBezTo>
                    <a:cubicBezTo>
                      <a:pt x="89" y="184"/>
                      <a:pt x="90" y="185"/>
                      <a:pt x="91" y="186"/>
                    </a:cubicBezTo>
                    <a:cubicBezTo>
                      <a:pt x="92" y="187"/>
                      <a:pt x="93" y="186"/>
                      <a:pt x="94" y="187"/>
                    </a:cubicBezTo>
                    <a:cubicBezTo>
                      <a:pt x="96" y="189"/>
                      <a:pt x="100" y="190"/>
                      <a:pt x="101" y="193"/>
                    </a:cubicBezTo>
                    <a:cubicBezTo>
                      <a:pt x="102" y="195"/>
                      <a:pt x="103" y="199"/>
                      <a:pt x="104" y="201"/>
                    </a:cubicBezTo>
                    <a:cubicBezTo>
                      <a:pt x="105" y="200"/>
                      <a:pt x="106" y="199"/>
                      <a:pt x="107" y="197"/>
                    </a:cubicBezTo>
                    <a:cubicBezTo>
                      <a:pt x="107" y="196"/>
                      <a:pt x="108" y="194"/>
                      <a:pt x="109" y="193"/>
                    </a:cubicBezTo>
                    <a:cubicBezTo>
                      <a:pt x="110" y="190"/>
                      <a:pt x="113" y="189"/>
                      <a:pt x="116" y="187"/>
                    </a:cubicBezTo>
                    <a:cubicBezTo>
                      <a:pt x="118" y="185"/>
                      <a:pt x="118" y="183"/>
                      <a:pt x="119" y="180"/>
                    </a:cubicBezTo>
                    <a:cubicBezTo>
                      <a:pt x="121" y="176"/>
                      <a:pt x="124" y="175"/>
                      <a:pt x="126" y="172"/>
                    </a:cubicBezTo>
                    <a:cubicBezTo>
                      <a:pt x="129" y="169"/>
                      <a:pt x="126" y="165"/>
                      <a:pt x="127" y="161"/>
                    </a:cubicBezTo>
                    <a:cubicBezTo>
                      <a:pt x="128" y="160"/>
                      <a:pt x="128" y="159"/>
                      <a:pt x="128" y="157"/>
                    </a:cubicBezTo>
                    <a:cubicBezTo>
                      <a:pt x="128" y="156"/>
                      <a:pt x="128" y="156"/>
                      <a:pt x="129" y="156"/>
                    </a:cubicBezTo>
                    <a:cubicBezTo>
                      <a:pt x="131" y="155"/>
                      <a:pt x="132" y="153"/>
                      <a:pt x="133" y="152"/>
                    </a:cubicBezTo>
                    <a:cubicBezTo>
                      <a:pt x="134" y="151"/>
                      <a:pt x="135" y="150"/>
                      <a:pt x="137" y="149"/>
                    </a:cubicBezTo>
                    <a:cubicBezTo>
                      <a:pt x="138" y="149"/>
                      <a:pt x="139" y="148"/>
                      <a:pt x="141" y="147"/>
                    </a:cubicBezTo>
                    <a:cubicBezTo>
                      <a:pt x="142" y="147"/>
                      <a:pt x="143" y="148"/>
                      <a:pt x="144" y="148"/>
                    </a:cubicBezTo>
                    <a:cubicBezTo>
                      <a:pt x="145" y="148"/>
                      <a:pt x="144" y="147"/>
                      <a:pt x="144" y="147"/>
                    </a:cubicBezTo>
                    <a:cubicBezTo>
                      <a:pt x="143" y="146"/>
                      <a:pt x="147" y="145"/>
                      <a:pt x="147" y="145"/>
                    </a:cubicBezTo>
                    <a:cubicBezTo>
                      <a:pt x="147" y="145"/>
                      <a:pt x="149" y="142"/>
                      <a:pt x="149" y="143"/>
                    </a:cubicBezTo>
                    <a:cubicBezTo>
                      <a:pt x="150" y="144"/>
                      <a:pt x="155" y="142"/>
                      <a:pt x="155" y="142"/>
                    </a:cubicBezTo>
                    <a:cubicBezTo>
                      <a:pt x="156" y="142"/>
                      <a:pt x="155" y="143"/>
                      <a:pt x="156" y="143"/>
                    </a:cubicBezTo>
                    <a:cubicBezTo>
                      <a:pt x="157" y="143"/>
                      <a:pt x="160" y="143"/>
                      <a:pt x="161" y="142"/>
                    </a:cubicBezTo>
                    <a:cubicBezTo>
                      <a:pt x="162" y="141"/>
                      <a:pt x="162" y="140"/>
                      <a:pt x="163" y="139"/>
                    </a:cubicBezTo>
                    <a:cubicBezTo>
                      <a:pt x="164" y="139"/>
                      <a:pt x="165" y="138"/>
                      <a:pt x="165" y="137"/>
                    </a:cubicBezTo>
                    <a:cubicBezTo>
                      <a:pt x="166" y="136"/>
                      <a:pt x="165" y="134"/>
                      <a:pt x="166" y="133"/>
                    </a:cubicBezTo>
                    <a:cubicBezTo>
                      <a:pt x="167" y="132"/>
                      <a:pt x="168" y="131"/>
                      <a:pt x="169" y="130"/>
                    </a:cubicBezTo>
                    <a:cubicBezTo>
                      <a:pt x="171" y="127"/>
                      <a:pt x="172" y="126"/>
                      <a:pt x="172" y="123"/>
                    </a:cubicBezTo>
                    <a:cubicBezTo>
                      <a:pt x="172" y="121"/>
                      <a:pt x="172" y="120"/>
                      <a:pt x="173" y="118"/>
                    </a:cubicBezTo>
                    <a:cubicBezTo>
                      <a:pt x="173" y="117"/>
                      <a:pt x="174" y="117"/>
                      <a:pt x="175" y="116"/>
                    </a:cubicBezTo>
                    <a:cubicBezTo>
                      <a:pt x="176" y="115"/>
                      <a:pt x="175" y="113"/>
                      <a:pt x="175" y="112"/>
                    </a:cubicBezTo>
                    <a:cubicBezTo>
                      <a:pt x="175" y="110"/>
                      <a:pt x="176" y="109"/>
                      <a:pt x="176" y="107"/>
                    </a:cubicBezTo>
                    <a:cubicBezTo>
                      <a:pt x="177" y="104"/>
                      <a:pt x="176" y="101"/>
                      <a:pt x="176" y="98"/>
                    </a:cubicBezTo>
                    <a:cubicBezTo>
                      <a:pt x="176" y="96"/>
                      <a:pt x="175" y="94"/>
                      <a:pt x="176" y="93"/>
                    </a:cubicBezTo>
                    <a:cubicBezTo>
                      <a:pt x="177" y="91"/>
                      <a:pt x="176" y="92"/>
                      <a:pt x="176" y="90"/>
                    </a:cubicBezTo>
                    <a:cubicBezTo>
                      <a:pt x="176" y="90"/>
                      <a:pt x="178" y="91"/>
                      <a:pt x="178" y="91"/>
                    </a:cubicBezTo>
                    <a:cubicBezTo>
                      <a:pt x="178" y="91"/>
                      <a:pt x="178" y="90"/>
                      <a:pt x="178" y="90"/>
                    </a:cubicBezTo>
                    <a:cubicBezTo>
                      <a:pt x="178" y="90"/>
                      <a:pt x="179" y="90"/>
                      <a:pt x="179" y="90"/>
                    </a:cubicBezTo>
                    <a:cubicBezTo>
                      <a:pt x="181" y="90"/>
                      <a:pt x="182" y="87"/>
                      <a:pt x="182" y="86"/>
                    </a:cubicBezTo>
                    <a:cubicBezTo>
                      <a:pt x="183" y="85"/>
                      <a:pt x="184" y="83"/>
                      <a:pt x="185" y="81"/>
                    </a:cubicBezTo>
                    <a:cubicBezTo>
                      <a:pt x="187" y="79"/>
                      <a:pt x="189" y="79"/>
                      <a:pt x="190" y="77"/>
                    </a:cubicBezTo>
                    <a:cubicBezTo>
                      <a:pt x="195" y="71"/>
                      <a:pt x="199" y="64"/>
                      <a:pt x="196" y="57"/>
                    </a:cubicBezTo>
                    <a:cubicBezTo>
                      <a:pt x="194" y="53"/>
                      <a:pt x="198" y="60"/>
                      <a:pt x="196" y="57"/>
                    </a:cubicBezTo>
                    <a:close/>
                    <a:moveTo>
                      <a:pt x="115" y="186"/>
                    </a:moveTo>
                    <a:cubicBezTo>
                      <a:pt x="113" y="187"/>
                      <a:pt x="112" y="189"/>
                      <a:pt x="110" y="190"/>
                    </a:cubicBezTo>
                    <a:cubicBezTo>
                      <a:pt x="107" y="191"/>
                      <a:pt x="112" y="188"/>
                      <a:pt x="112" y="187"/>
                    </a:cubicBezTo>
                    <a:cubicBezTo>
                      <a:pt x="113" y="186"/>
                      <a:pt x="114" y="184"/>
                      <a:pt x="116" y="182"/>
                    </a:cubicBezTo>
                    <a:cubicBezTo>
                      <a:pt x="118" y="180"/>
                      <a:pt x="117" y="184"/>
                      <a:pt x="115" y="186"/>
                    </a:cubicBezTo>
                    <a:cubicBezTo>
                      <a:pt x="115" y="186"/>
                      <a:pt x="116" y="185"/>
                      <a:pt x="115" y="186"/>
                    </a:cubicBezTo>
                    <a:close/>
                  </a:path>
                </a:pathLst>
              </a:custGeom>
              <a:grpFill/>
              <a:ln w="9525"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49" name="Freeform 629"/>
              <p:cNvSpPr>
                <a:spLocks/>
              </p:cNvSpPr>
              <p:nvPr/>
            </p:nvSpPr>
            <p:spPr bwMode="auto">
              <a:xfrm>
                <a:off x="8961338" y="10485681"/>
                <a:ext cx="251592" cy="261215"/>
              </a:xfrm>
              <a:custGeom>
                <a:avLst/>
                <a:gdLst>
                  <a:gd name="T0" fmla="*/ 21 w 27"/>
                  <a:gd name="T1" fmla="*/ 10 h 28"/>
                  <a:gd name="T2" fmla="*/ 17 w 27"/>
                  <a:gd name="T3" fmla="*/ 7 h 28"/>
                  <a:gd name="T4" fmla="*/ 14 w 27"/>
                  <a:gd name="T5" fmla="*/ 6 h 28"/>
                  <a:gd name="T6" fmla="*/ 11 w 27"/>
                  <a:gd name="T7" fmla="*/ 3 h 28"/>
                  <a:gd name="T8" fmla="*/ 6 w 27"/>
                  <a:gd name="T9" fmla="*/ 2 h 28"/>
                  <a:gd name="T10" fmla="*/ 4 w 27"/>
                  <a:gd name="T11" fmla="*/ 3 h 28"/>
                  <a:gd name="T12" fmla="*/ 3 w 27"/>
                  <a:gd name="T13" fmla="*/ 6 h 28"/>
                  <a:gd name="T14" fmla="*/ 3 w 27"/>
                  <a:gd name="T15" fmla="*/ 12 h 28"/>
                  <a:gd name="T16" fmla="*/ 2 w 27"/>
                  <a:gd name="T17" fmla="*/ 17 h 28"/>
                  <a:gd name="T18" fmla="*/ 1 w 27"/>
                  <a:gd name="T19" fmla="*/ 22 h 28"/>
                  <a:gd name="T20" fmla="*/ 4 w 27"/>
                  <a:gd name="T21" fmla="*/ 25 h 28"/>
                  <a:gd name="T22" fmla="*/ 9 w 27"/>
                  <a:gd name="T23" fmla="*/ 26 h 28"/>
                  <a:gd name="T24" fmla="*/ 13 w 27"/>
                  <a:gd name="T25" fmla="*/ 28 h 28"/>
                  <a:gd name="T26" fmla="*/ 19 w 27"/>
                  <a:gd name="T27" fmla="*/ 28 h 28"/>
                  <a:gd name="T28" fmla="*/ 24 w 27"/>
                  <a:gd name="T29" fmla="*/ 25 h 28"/>
                  <a:gd name="T30" fmla="*/ 26 w 27"/>
                  <a:gd name="T31" fmla="*/ 19 h 28"/>
                  <a:gd name="T32" fmla="*/ 24 w 27"/>
                  <a:gd name="T33" fmla="*/ 14 h 28"/>
                  <a:gd name="T34" fmla="*/ 21 w 27"/>
                  <a:gd name="T35" fmla="*/ 10 h 28"/>
                  <a:gd name="T36" fmla="*/ 21 w 27"/>
                  <a:gd name="T37"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8">
                    <a:moveTo>
                      <a:pt x="21" y="10"/>
                    </a:moveTo>
                    <a:cubicBezTo>
                      <a:pt x="20" y="8"/>
                      <a:pt x="18" y="8"/>
                      <a:pt x="17" y="7"/>
                    </a:cubicBezTo>
                    <a:cubicBezTo>
                      <a:pt x="16" y="6"/>
                      <a:pt x="15" y="7"/>
                      <a:pt x="14" y="6"/>
                    </a:cubicBezTo>
                    <a:cubicBezTo>
                      <a:pt x="13" y="5"/>
                      <a:pt x="12" y="4"/>
                      <a:pt x="11" y="3"/>
                    </a:cubicBezTo>
                    <a:cubicBezTo>
                      <a:pt x="10" y="0"/>
                      <a:pt x="9" y="1"/>
                      <a:pt x="6" y="2"/>
                    </a:cubicBezTo>
                    <a:cubicBezTo>
                      <a:pt x="5" y="2"/>
                      <a:pt x="5" y="1"/>
                      <a:pt x="4" y="3"/>
                    </a:cubicBezTo>
                    <a:cubicBezTo>
                      <a:pt x="3" y="4"/>
                      <a:pt x="3" y="5"/>
                      <a:pt x="3" y="6"/>
                    </a:cubicBezTo>
                    <a:cubicBezTo>
                      <a:pt x="3" y="8"/>
                      <a:pt x="3" y="10"/>
                      <a:pt x="3" y="12"/>
                    </a:cubicBezTo>
                    <a:cubicBezTo>
                      <a:pt x="3" y="13"/>
                      <a:pt x="3" y="15"/>
                      <a:pt x="2" y="17"/>
                    </a:cubicBezTo>
                    <a:cubicBezTo>
                      <a:pt x="0" y="19"/>
                      <a:pt x="0" y="19"/>
                      <a:pt x="1" y="22"/>
                    </a:cubicBezTo>
                    <a:cubicBezTo>
                      <a:pt x="2" y="24"/>
                      <a:pt x="2" y="24"/>
                      <a:pt x="4" y="25"/>
                    </a:cubicBezTo>
                    <a:cubicBezTo>
                      <a:pt x="6" y="25"/>
                      <a:pt x="8" y="25"/>
                      <a:pt x="9" y="26"/>
                    </a:cubicBezTo>
                    <a:cubicBezTo>
                      <a:pt x="10" y="26"/>
                      <a:pt x="12" y="28"/>
                      <a:pt x="13" y="28"/>
                    </a:cubicBezTo>
                    <a:cubicBezTo>
                      <a:pt x="15" y="27"/>
                      <a:pt x="17" y="28"/>
                      <a:pt x="19" y="28"/>
                    </a:cubicBezTo>
                    <a:cubicBezTo>
                      <a:pt x="20" y="28"/>
                      <a:pt x="23" y="26"/>
                      <a:pt x="24" y="25"/>
                    </a:cubicBezTo>
                    <a:cubicBezTo>
                      <a:pt x="26" y="23"/>
                      <a:pt x="27" y="21"/>
                      <a:pt x="26" y="19"/>
                    </a:cubicBezTo>
                    <a:cubicBezTo>
                      <a:pt x="25" y="17"/>
                      <a:pt x="25" y="16"/>
                      <a:pt x="24" y="14"/>
                    </a:cubicBezTo>
                    <a:cubicBezTo>
                      <a:pt x="24" y="12"/>
                      <a:pt x="23" y="11"/>
                      <a:pt x="21" y="10"/>
                    </a:cubicBezTo>
                    <a:cubicBezTo>
                      <a:pt x="20" y="9"/>
                      <a:pt x="22" y="10"/>
                      <a:pt x="21" y="1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50" name="Freeform 630"/>
              <p:cNvSpPr>
                <a:spLocks/>
              </p:cNvSpPr>
              <p:nvPr/>
            </p:nvSpPr>
            <p:spPr bwMode="auto">
              <a:xfrm>
                <a:off x="8241593" y="10074745"/>
                <a:ext cx="961783" cy="1672412"/>
              </a:xfrm>
              <a:custGeom>
                <a:avLst/>
                <a:gdLst>
                  <a:gd name="T0" fmla="*/ 80 w 103"/>
                  <a:gd name="T1" fmla="*/ 52 h 179"/>
                  <a:gd name="T2" fmla="*/ 85 w 103"/>
                  <a:gd name="T3" fmla="*/ 42 h 179"/>
                  <a:gd name="T4" fmla="*/ 102 w 103"/>
                  <a:gd name="T5" fmla="*/ 29 h 179"/>
                  <a:gd name="T6" fmla="*/ 99 w 103"/>
                  <a:gd name="T7" fmla="*/ 21 h 179"/>
                  <a:gd name="T8" fmla="*/ 94 w 103"/>
                  <a:gd name="T9" fmla="*/ 29 h 179"/>
                  <a:gd name="T10" fmla="*/ 82 w 103"/>
                  <a:gd name="T11" fmla="*/ 30 h 179"/>
                  <a:gd name="T12" fmla="*/ 79 w 103"/>
                  <a:gd name="T13" fmla="*/ 28 h 179"/>
                  <a:gd name="T14" fmla="*/ 81 w 103"/>
                  <a:gd name="T15" fmla="*/ 22 h 179"/>
                  <a:gd name="T16" fmla="*/ 64 w 103"/>
                  <a:gd name="T17" fmla="*/ 9 h 179"/>
                  <a:gd name="T18" fmla="*/ 57 w 103"/>
                  <a:gd name="T19" fmla="*/ 2 h 179"/>
                  <a:gd name="T20" fmla="*/ 48 w 103"/>
                  <a:gd name="T21" fmla="*/ 4 h 179"/>
                  <a:gd name="T22" fmla="*/ 39 w 103"/>
                  <a:gd name="T23" fmla="*/ 1 h 179"/>
                  <a:gd name="T24" fmla="*/ 35 w 103"/>
                  <a:gd name="T25" fmla="*/ 9 h 179"/>
                  <a:gd name="T26" fmla="*/ 27 w 103"/>
                  <a:gd name="T27" fmla="*/ 22 h 179"/>
                  <a:gd name="T28" fmla="*/ 25 w 103"/>
                  <a:gd name="T29" fmla="*/ 32 h 179"/>
                  <a:gd name="T30" fmla="*/ 21 w 103"/>
                  <a:gd name="T31" fmla="*/ 39 h 179"/>
                  <a:gd name="T32" fmla="*/ 19 w 103"/>
                  <a:gd name="T33" fmla="*/ 47 h 179"/>
                  <a:gd name="T34" fmla="*/ 17 w 103"/>
                  <a:gd name="T35" fmla="*/ 52 h 179"/>
                  <a:gd name="T36" fmla="*/ 20 w 103"/>
                  <a:gd name="T37" fmla="*/ 61 h 179"/>
                  <a:gd name="T38" fmla="*/ 18 w 103"/>
                  <a:gd name="T39" fmla="*/ 79 h 179"/>
                  <a:gd name="T40" fmla="*/ 15 w 103"/>
                  <a:gd name="T41" fmla="*/ 94 h 179"/>
                  <a:gd name="T42" fmla="*/ 10 w 103"/>
                  <a:gd name="T43" fmla="*/ 117 h 179"/>
                  <a:gd name="T44" fmla="*/ 13 w 103"/>
                  <a:gd name="T45" fmla="*/ 130 h 179"/>
                  <a:gd name="T46" fmla="*/ 12 w 103"/>
                  <a:gd name="T47" fmla="*/ 135 h 179"/>
                  <a:gd name="T48" fmla="*/ 8 w 103"/>
                  <a:gd name="T49" fmla="*/ 147 h 179"/>
                  <a:gd name="T50" fmla="*/ 5 w 103"/>
                  <a:gd name="T51" fmla="*/ 156 h 179"/>
                  <a:gd name="T52" fmla="*/ 8 w 103"/>
                  <a:gd name="T53" fmla="*/ 170 h 179"/>
                  <a:gd name="T54" fmla="*/ 13 w 103"/>
                  <a:gd name="T55" fmla="*/ 176 h 179"/>
                  <a:gd name="T56" fmla="*/ 23 w 103"/>
                  <a:gd name="T57" fmla="*/ 178 h 179"/>
                  <a:gd name="T58" fmla="*/ 27 w 103"/>
                  <a:gd name="T59" fmla="*/ 179 h 179"/>
                  <a:gd name="T60" fmla="*/ 24 w 103"/>
                  <a:gd name="T61" fmla="*/ 169 h 179"/>
                  <a:gd name="T62" fmla="*/ 25 w 103"/>
                  <a:gd name="T63" fmla="*/ 163 h 179"/>
                  <a:gd name="T64" fmla="*/ 28 w 103"/>
                  <a:gd name="T65" fmla="*/ 163 h 179"/>
                  <a:gd name="T66" fmla="*/ 31 w 103"/>
                  <a:gd name="T67" fmla="*/ 157 h 179"/>
                  <a:gd name="T68" fmla="*/ 40 w 103"/>
                  <a:gd name="T69" fmla="*/ 151 h 179"/>
                  <a:gd name="T70" fmla="*/ 41 w 103"/>
                  <a:gd name="T71" fmla="*/ 145 h 179"/>
                  <a:gd name="T72" fmla="*/ 32 w 103"/>
                  <a:gd name="T73" fmla="*/ 140 h 179"/>
                  <a:gd name="T74" fmla="*/ 39 w 103"/>
                  <a:gd name="T75" fmla="*/ 131 h 179"/>
                  <a:gd name="T76" fmla="*/ 43 w 103"/>
                  <a:gd name="T77" fmla="*/ 124 h 179"/>
                  <a:gd name="T78" fmla="*/ 48 w 103"/>
                  <a:gd name="T79" fmla="*/ 116 h 179"/>
                  <a:gd name="T80" fmla="*/ 51 w 103"/>
                  <a:gd name="T81" fmla="*/ 114 h 179"/>
                  <a:gd name="T82" fmla="*/ 45 w 103"/>
                  <a:gd name="T83" fmla="*/ 113 h 179"/>
                  <a:gd name="T84" fmla="*/ 54 w 103"/>
                  <a:gd name="T85" fmla="*/ 108 h 179"/>
                  <a:gd name="T86" fmla="*/ 58 w 103"/>
                  <a:gd name="T87" fmla="*/ 102 h 179"/>
                  <a:gd name="T88" fmla="*/ 59 w 103"/>
                  <a:gd name="T89" fmla="*/ 97 h 179"/>
                  <a:gd name="T90" fmla="*/ 60 w 103"/>
                  <a:gd name="T91" fmla="*/ 96 h 179"/>
                  <a:gd name="T92" fmla="*/ 76 w 103"/>
                  <a:gd name="T93" fmla="*/ 93 h 179"/>
                  <a:gd name="T94" fmla="*/ 84 w 103"/>
                  <a:gd name="T95" fmla="*/ 87 h 179"/>
                  <a:gd name="T96" fmla="*/ 83 w 103"/>
                  <a:gd name="T97" fmla="*/ 78 h 179"/>
                  <a:gd name="T98" fmla="*/ 78 w 103"/>
                  <a:gd name="T99" fmla="*/ 69 h 179"/>
                  <a:gd name="T100" fmla="*/ 78 w 103"/>
                  <a:gd name="T101" fmla="*/ 66 h 179"/>
                  <a:gd name="T102" fmla="*/ 78 w 103"/>
                  <a:gd name="T103" fmla="*/ 6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3" h="179">
                    <a:moveTo>
                      <a:pt x="78" y="62"/>
                    </a:moveTo>
                    <a:cubicBezTo>
                      <a:pt x="81" y="59"/>
                      <a:pt x="79" y="56"/>
                      <a:pt x="80" y="52"/>
                    </a:cubicBezTo>
                    <a:cubicBezTo>
                      <a:pt x="80" y="51"/>
                      <a:pt x="80" y="49"/>
                      <a:pt x="80" y="48"/>
                    </a:cubicBezTo>
                    <a:cubicBezTo>
                      <a:pt x="81" y="45"/>
                      <a:pt x="83" y="44"/>
                      <a:pt x="85" y="42"/>
                    </a:cubicBezTo>
                    <a:cubicBezTo>
                      <a:pt x="89" y="39"/>
                      <a:pt x="91" y="34"/>
                      <a:pt x="95" y="31"/>
                    </a:cubicBezTo>
                    <a:cubicBezTo>
                      <a:pt x="97" y="30"/>
                      <a:pt x="100" y="30"/>
                      <a:pt x="102" y="29"/>
                    </a:cubicBezTo>
                    <a:cubicBezTo>
                      <a:pt x="103" y="27"/>
                      <a:pt x="102" y="24"/>
                      <a:pt x="101" y="23"/>
                    </a:cubicBezTo>
                    <a:cubicBezTo>
                      <a:pt x="100" y="21"/>
                      <a:pt x="101" y="21"/>
                      <a:pt x="99" y="21"/>
                    </a:cubicBezTo>
                    <a:cubicBezTo>
                      <a:pt x="97" y="20"/>
                      <a:pt x="98" y="24"/>
                      <a:pt x="97" y="25"/>
                    </a:cubicBezTo>
                    <a:cubicBezTo>
                      <a:pt x="96" y="26"/>
                      <a:pt x="95" y="28"/>
                      <a:pt x="94" y="29"/>
                    </a:cubicBezTo>
                    <a:cubicBezTo>
                      <a:pt x="93" y="30"/>
                      <a:pt x="90" y="29"/>
                      <a:pt x="88" y="30"/>
                    </a:cubicBezTo>
                    <a:cubicBezTo>
                      <a:pt x="87" y="32"/>
                      <a:pt x="84" y="30"/>
                      <a:pt x="82" y="30"/>
                    </a:cubicBezTo>
                    <a:cubicBezTo>
                      <a:pt x="81" y="30"/>
                      <a:pt x="79" y="31"/>
                      <a:pt x="78" y="30"/>
                    </a:cubicBezTo>
                    <a:cubicBezTo>
                      <a:pt x="76" y="30"/>
                      <a:pt x="79" y="28"/>
                      <a:pt x="79" y="28"/>
                    </a:cubicBezTo>
                    <a:cubicBezTo>
                      <a:pt x="80" y="27"/>
                      <a:pt x="79" y="26"/>
                      <a:pt x="79" y="26"/>
                    </a:cubicBezTo>
                    <a:cubicBezTo>
                      <a:pt x="79" y="24"/>
                      <a:pt x="80" y="23"/>
                      <a:pt x="81" y="22"/>
                    </a:cubicBezTo>
                    <a:cubicBezTo>
                      <a:pt x="85" y="18"/>
                      <a:pt x="77" y="16"/>
                      <a:pt x="74" y="14"/>
                    </a:cubicBezTo>
                    <a:cubicBezTo>
                      <a:pt x="71" y="12"/>
                      <a:pt x="67" y="12"/>
                      <a:pt x="64" y="9"/>
                    </a:cubicBezTo>
                    <a:cubicBezTo>
                      <a:pt x="63" y="8"/>
                      <a:pt x="61" y="7"/>
                      <a:pt x="60" y="6"/>
                    </a:cubicBezTo>
                    <a:cubicBezTo>
                      <a:pt x="59" y="4"/>
                      <a:pt x="58" y="2"/>
                      <a:pt x="57" y="2"/>
                    </a:cubicBezTo>
                    <a:cubicBezTo>
                      <a:pt x="56" y="1"/>
                      <a:pt x="53" y="1"/>
                      <a:pt x="52" y="2"/>
                    </a:cubicBezTo>
                    <a:cubicBezTo>
                      <a:pt x="51" y="3"/>
                      <a:pt x="50" y="6"/>
                      <a:pt x="48" y="4"/>
                    </a:cubicBezTo>
                    <a:cubicBezTo>
                      <a:pt x="47" y="2"/>
                      <a:pt x="45" y="2"/>
                      <a:pt x="43" y="2"/>
                    </a:cubicBezTo>
                    <a:cubicBezTo>
                      <a:pt x="41" y="2"/>
                      <a:pt x="41" y="0"/>
                      <a:pt x="39" y="1"/>
                    </a:cubicBezTo>
                    <a:cubicBezTo>
                      <a:pt x="38" y="2"/>
                      <a:pt x="35" y="3"/>
                      <a:pt x="35" y="4"/>
                    </a:cubicBezTo>
                    <a:cubicBezTo>
                      <a:pt x="34" y="6"/>
                      <a:pt x="35" y="8"/>
                      <a:pt x="35" y="9"/>
                    </a:cubicBezTo>
                    <a:cubicBezTo>
                      <a:pt x="34" y="13"/>
                      <a:pt x="31" y="13"/>
                      <a:pt x="28" y="14"/>
                    </a:cubicBezTo>
                    <a:cubicBezTo>
                      <a:pt x="26" y="15"/>
                      <a:pt x="27" y="20"/>
                      <a:pt x="27" y="22"/>
                    </a:cubicBezTo>
                    <a:cubicBezTo>
                      <a:pt x="27" y="24"/>
                      <a:pt x="28" y="26"/>
                      <a:pt x="28" y="27"/>
                    </a:cubicBezTo>
                    <a:cubicBezTo>
                      <a:pt x="28" y="28"/>
                      <a:pt x="25" y="31"/>
                      <a:pt x="25" y="32"/>
                    </a:cubicBezTo>
                    <a:cubicBezTo>
                      <a:pt x="24" y="33"/>
                      <a:pt x="21" y="35"/>
                      <a:pt x="21" y="36"/>
                    </a:cubicBezTo>
                    <a:cubicBezTo>
                      <a:pt x="21" y="37"/>
                      <a:pt x="21" y="38"/>
                      <a:pt x="21" y="39"/>
                    </a:cubicBezTo>
                    <a:cubicBezTo>
                      <a:pt x="21" y="40"/>
                      <a:pt x="20" y="41"/>
                      <a:pt x="20" y="42"/>
                    </a:cubicBezTo>
                    <a:cubicBezTo>
                      <a:pt x="20" y="43"/>
                      <a:pt x="21" y="46"/>
                      <a:pt x="19" y="47"/>
                    </a:cubicBezTo>
                    <a:cubicBezTo>
                      <a:pt x="19" y="48"/>
                      <a:pt x="19" y="50"/>
                      <a:pt x="19" y="51"/>
                    </a:cubicBezTo>
                    <a:cubicBezTo>
                      <a:pt x="18" y="51"/>
                      <a:pt x="17" y="51"/>
                      <a:pt x="17" y="52"/>
                    </a:cubicBezTo>
                    <a:cubicBezTo>
                      <a:pt x="17" y="54"/>
                      <a:pt x="19" y="55"/>
                      <a:pt x="19" y="57"/>
                    </a:cubicBezTo>
                    <a:cubicBezTo>
                      <a:pt x="19" y="58"/>
                      <a:pt x="19" y="60"/>
                      <a:pt x="20" y="61"/>
                    </a:cubicBezTo>
                    <a:cubicBezTo>
                      <a:pt x="22" y="65"/>
                      <a:pt x="18" y="69"/>
                      <a:pt x="18" y="73"/>
                    </a:cubicBezTo>
                    <a:cubicBezTo>
                      <a:pt x="17" y="75"/>
                      <a:pt x="19" y="77"/>
                      <a:pt x="18" y="79"/>
                    </a:cubicBezTo>
                    <a:cubicBezTo>
                      <a:pt x="17" y="80"/>
                      <a:pt x="15" y="81"/>
                      <a:pt x="14" y="83"/>
                    </a:cubicBezTo>
                    <a:cubicBezTo>
                      <a:pt x="13" y="85"/>
                      <a:pt x="17" y="93"/>
                      <a:pt x="15" y="94"/>
                    </a:cubicBezTo>
                    <a:cubicBezTo>
                      <a:pt x="11" y="96"/>
                      <a:pt x="12" y="101"/>
                      <a:pt x="11" y="105"/>
                    </a:cubicBezTo>
                    <a:cubicBezTo>
                      <a:pt x="9" y="108"/>
                      <a:pt x="10" y="113"/>
                      <a:pt x="10" y="117"/>
                    </a:cubicBezTo>
                    <a:cubicBezTo>
                      <a:pt x="10" y="120"/>
                      <a:pt x="10" y="123"/>
                      <a:pt x="10" y="126"/>
                    </a:cubicBezTo>
                    <a:cubicBezTo>
                      <a:pt x="10" y="127"/>
                      <a:pt x="15" y="130"/>
                      <a:pt x="13" y="130"/>
                    </a:cubicBezTo>
                    <a:cubicBezTo>
                      <a:pt x="13" y="130"/>
                      <a:pt x="9" y="131"/>
                      <a:pt x="11" y="132"/>
                    </a:cubicBezTo>
                    <a:cubicBezTo>
                      <a:pt x="13" y="132"/>
                      <a:pt x="13" y="133"/>
                      <a:pt x="12" y="135"/>
                    </a:cubicBezTo>
                    <a:cubicBezTo>
                      <a:pt x="11" y="137"/>
                      <a:pt x="11" y="139"/>
                      <a:pt x="11" y="142"/>
                    </a:cubicBezTo>
                    <a:cubicBezTo>
                      <a:pt x="11" y="144"/>
                      <a:pt x="9" y="145"/>
                      <a:pt x="8" y="147"/>
                    </a:cubicBezTo>
                    <a:cubicBezTo>
                      <a:pt x="7" y="148"/>
                      <a:pt x="8" y="150"/>
                      <a:pt x="8" y="152"/>
                    </a:cubicBezTo>
                    <a:cubicBezTo>
                      <a:pt x="8" y="153"/>
                      <a:pt x="6" y="156"/>
                      <a:pt x="5" y="156"/>
                    </a:cubicBezTo>
                    <a:cubicBezTo>
                      <a:pt x="0" y="158"/>
                      <a:pt x="3" y="164"/>
                      <a:pt x="4" y="167"/>
                    </a:cubicBezTo>
                    <a:cubicBezTo>
                      <a:pt x="5" y="169"/>
                      <a:pt x="8" y="166"/>
                      <a:pt x="8" y="170"/>
                    </a:cubicBezTo>
                    <a:cubicBezTo>
                      <a:pt x="8" y="171"/>
                      <a:pt x="7" y="174"/>
                      <a:pt x="9" y="175"/>
                    </a:cubicBezTo>
                    <a:cubicBezTo>
                      <a:pt x="10" y="176"/>
                      <a:pt x="11" y="176"/>
                      <a:pt x="13" y="176"/>
                    </a:cubicBezTo>
                    <a:cubicBezTo>
                      <a:pt x="15" y="177"/>
                      <a:pt x="18" y="177"/>
                      <a:pt x="20" y="177"/>
                    </a:cubicBezTo>
                    <a:cubicBezTo>
                      <a:pt x="21" y="177"/>
                      <a:pt x="22" y="177"/>
                      <a:pt x="23" y="178"/>
                    </a:cubicBezTo>
                    <a:cubicBezTo>
                      <a:pt x="23" y="177"/>
                      <a:pt x="24" y="177"/>
                      <a:pt x="25" y="177"/>
                    </a:cubicBezTo>
                    <a:cubicBezTo>
                      <a:pt x="25" y="178"/>
                      <a:pt x="27" y="179"/>
                      <a:pt x="27" y="179"/>
                    </a:cubicBezTo>
                    <a:cubicBezTo>
                      <a:pt x="28" y="179"/>
                      <a:pt x="26" y="176"/>
                      <a:pt x="26" y="175"/>
                    </a:cubicBezTo>
                    <a:cubicBezTo>
                      <a:pt x="24" y="173"/>
                      <a:pt x="24" y="171"/>
                      <a:pt x="24" y="169"/>
                    </a:cubicBezTo>
                    <a:cubicBezTo>
                      <a:pt x="24" y="167"/>
                      <a:pt x="24" y="166"/>
                      <a:pt x="27" y="164"/>
                    </a:cubicBezTo>
                    <a:cubicBezTo>
                      <a:pt x="29" y="163"/>
                      <a:pt x="25" y="163"/>
                      <a:pt x="25" y="163"/>
                    </a:cubicBezTo>
                    <a:cubicBezTo>
                      <a:pt x="25" y="163"/>
                      <a:pt x="27" y="162"/>
                      <a:pt x="26" y="162"/>
                    </a:cubicBezTo>
                    <a:cubicBezTo>
                      <a:pt x="27" y="162"/>
                      <a:pt x="27" y="163"/>
                      <a:pt x="28" y="163"/>
                    </a:cubicBezTo>
                    <a:cubicBezTo>
                      <a:pt x="29" y="164"/>
                      <a:pt x="30" y="163"/>
                      <a:pt x="31" y="163"/>
                    </a:cubicBezTo>
                    <a:cubicBezTo>
                      <a:pt x="32" y="161"/>
                      <a:pt x="31" y="159"/>
                      <a:pt x="31" y="157"/>
                    </a:cubicBezTo>
                    <a:cubicBezTo>
                      <a:pt x="32" y="155"/>
                      <a:pt x="34" y="154"/>
                      <a:pt x="37" y="153"/>
                    </a:cubicBezTo>
                    <a:cubicBezTo>
                      <a:pt x="38" y="152"/>
                      <a:pt x="39" y="152"/>
                      <a:pt x="40" y="151"/>
                    </a:cubicBezTo>
                    <a:cubicBezTo>
                      <a:pt x="41" y="150"/>
                      <a:pt x="39" y="149"/>
                      <a:pt x="39" y="149"/>
                    </a:cubicBezTo>
                    <a:cubicBezTo>
                      <a:pt x="39" y="148"/>
                      <a:pt x="42" y="147"/>
                      <a:pt x="41" y="145"/>
                    </a:cubicBezTo>
                    <a:cubicBezTo>
                      <a:pt x="40" y="143"/>
                      <a:pt x="36" y="145"/>
                      <a:pt x="35" y="143"/>
                    </a:cubicBezTo>
                    <a:cubicBezTo>
                      <a:pt x="34" y="142"/>
                      <a:pt x="33" y="142"/>
                      <a:pt x="32" y="140"/>
                    </a:cubicBezTo>
                    <a:cubicBezTo>
                      <a:pt x="31" y="138"/>
                      <a:pt x="33" y="135"/>
                      <a:pt x="34" y="134"/>
                    </a:cubicBezTo>
                    <a:cubicBezTo>
                      <a:pt x="36" y="133"/>
                      <a:pt x="37" y="131"/>
                      <a:pt x="39" y="131"/>
                    </a:cubicBezTo>
                    <a:cubicBezTo>
                      <a:pt x="41" y="130"/>
                      <a:pt x="41" y="132"/>
                      <a:pt x="42" y="129"/>
                    </a:cubicBezTo>
                    <a:cubicBezTo>
                      <a:pt x="42" y="127"/>
                      <a:pt x="44" y="126"/>
                      <a:pt x="43" y="124"/>
                    </a:cubicBezTo>
                    <a:cubicBezTo>
                      <a:pt x="42" y="121"/>
                      <a:pt x="47" y="121"/>
                      <a:pt x="48" y="119"/>
                    </a:cubicBezTo>
                    <a:cubicBezTo>
                      <a:pt x="48" y="119"/>
                      <a:pt x="43" y="115"/>
                      <a:pt x="48" y="116"/>
                    </a:cubicBezTo>
                    <a:cubicBezTo>
                      <a:pt x="49" y="117"/>
                      <a:pt x="49" y="118"/>
                      <a:pt x="50" y="118"/>
                    </a:cubicBezTo>
                    <a:cubicBezTo>
                      <a:pt x="52" y="118"/>
                      <a:pt x="52" y="115"/>
                      <a:pt x="51" y="114"/>
                    </a:cubicBezTo>
                    <a:cubicBezTo>
                      <a:pt x="51" y="113"/>
                      <a:pt x="49" y="115"/>
                      <a:pt x="49" y="115"/>
                    </a:cubicBezTo>
                    <a:cubicBezTo>
                      <a:pt x="47" y="115"/>
                      <a:pt x="45" y="114"/>
                      <a:pt x="45" y="113"/>
                    </a:cubicBezTo>
                    <a:cubicBezTo>
                      <a:pt x="45" y="112"/>
                      <a:pt x="43" y="105"/>
                      <a:pt x="45" y="105"/>
                    </a:cubicBezTo>
                    <a:cubicBezTo>
                      <a:pt x="48" y="106"/>
                      <a:pt x="50" y="108"/>
                      <a:pt x="54" y="108"/>
                    </a:cubicBezTo>
                    <a:cubicBezTo>
                      <a:pt x="55" y="108"/>
                      <a:pt x="56" y="107"/>
                      <a:pt x="57" y="107"/>
                    </a:cubicBezTo>
                    <a:cubicBezTo>
                      <a:pt x="59" y="105"/>
                      <a:pt x="57" y="104"/>
                      <a:pt x="58" y="102"/>
                    </a:cubicBezTo>
                    <a:cubicBezTo>
                      <a:pt x="58" y="101"/>
                      <a:pt x="59" y="100"/>
                      <a:pt x="59" y="100"/>
                    </a:cubicBezTo>
                    <a:cubicBezTo>
                      <a:pt x="60" y="98"/>
                      <a:pt x="59" y="98"/>
                      <a:pt x="59" y="97"/>
                    </a:cubicBezTo>
                    <a:cubicBezTo>
                      <a:pt x="58" y="96"/>
                      <a:pt x="58" y="94"/>
                      <a:pt x="59" y="94"/>
                    </a:cubicBezTo>
                    <a:cubicBezTo>
                      <a:pt x="61" y="94"/>
                      <a:pt x="60" y="96"/>
                      <a:pt x="60" y="96"/>
                    </a:cubicBezTo>
                    <a:cubicBezTo>
                      <a:pt x="59" y="95"/>
                      <a:pt x="65" y="95"/>
                      <a:pt x="65" y="95"/>
                    </a:cubicBezTo>
                    <a:cubicBezTo>
                      <a:pt x="69" y="95"/>
                      <a:pt x="72" y="93"/>
                      <a:pt x="76" y="93"/>
                    </a:cubicBezTo>
                    <a:cubicBezTo>
                      <a:pt x="77" y="92"/>
                      <a:pt x="80" y="91"/>
                      <a:pt x="82" y="90"/>
                    </a:cubicBezTo>
                    <a:cubicBezTo>
                      <a:pt x="83" y="89"/>
                      <a:pt x="83" y="88"/>
                      <a:pt x="84" y="87"/>
                    </a:cubicBezTo>
                    <a:cubicBezTo>
                      <a:pt x="85" y="86"/>
                      <a:pt x="86" y="85"/>
                      <a:pt x="87" y="83"/>
                    </a:cubicBezTo>
                    <a:cubicBezTo>
                      <a:pt x="87" y="80"/>
                      <a:pt x="85" y="80"/>
                      <a:pt x="83" y="78"/>
                    </a:cubicBezTo>
                    <a:cubicBezTo>
                      <a:pt x="82" y="76"/>
                      <a:pt x="85" y="75"/>
                      <a:pt x="83" y="73"/>
                    </a:cubicBezTo>
                    <a:cubicBezTo>
                      <a:pt x="82" y="72"/>
                      <a:pt x="78" y="71"/>
                      <a:pt x="78" y="69"/>
                    </a:cubicBezTo>
                    <a:cubicBezTo>
                      <a:pt x="78" y="69"/>
                      <a:pt x="78" y="68"/>
                      <a:pt x="79" y="68"/>
                    </a:cubicBezTo>
                    <a:cubicBezTo>
                      <a:pt x="79" y="67"/>
                      <a:pt x="78" y="67"/>
                      <a:pt x="78" y="66"/>
                    </a:cubicBezTo>
                    <a:cubicBezTo>
                      <a:pt x="78" y="65"/>
                      <a:pt x="77" y="63"/>
                      <a:pt x="78" y="62"/>
                    </a:cubicBezTo>
                    <a:cubicBezTo>
                      <a:pt x="79" y="61"/>
                      <a:pt x="77" y="63"/>
                      <a:pt x="78" y="62"/>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51" name="Freeform 631"/>
              <p:cNvSpPr>
                <a:spLocks/>
              </p:cNvSpPr>
              <p:nvPr/>
            </p:nvSpPr>
            <p:spPr bwMode="auto">
              <a:xfrm>
                <a:off x="7617387" y="8313140"/>
                <a:ext cx="203824" cy="226173"/>
              </a:xfrm>
              <a:custGeom>
                <a:avLst/>
                <a:gdLst>
                  <a:gd name="T0" fmla="*/ 15 w 22"/>
                  <a:gd name="T1" fmla="*/ 23 h 24"/>
                  <a:gd name="T2" fmla="*/ 19 w 22"/>
                  <a:gd name="T3" fmla="*/ 24 h 24"/>
                  <a:gd name="T4" fmla="*/ 19 w 22"/>
                  <a:gd name="T5" fmla="*/ 17 h 24"/>
                  <a:gd name="T6" fmla="*/ 20 w 22"/>
                  <a:gd name="T7" fmla="*/ 10 h 24"/>
                  <a:gd name="T8" fmla="*/ 21 w 22"/>
                  <a:gd name="T9" fmla="*/ 7 h 24"/>
                  <a:gd name="T10" fmla="*/ 22 w 22"/>
                  <a:gd name="T11" fmla="*/ 3 h 24"/>
                  <a:gd name="T12" fmla="*/ 17 w 22"/>
                  <a:gd name="T13" fmla="*/ 4 h 24"/>
                  <a:gd name="T14" fmla="*/ 12 w 22"/>
                  <a:gd name="T15" fmla="*/ 5 h 24"/>
                  <a:gd name="T16" fmla="*/ 9 w 22"/>
                  <a:gd name="T17" fmla="*/ 8 h 24"/>
                  <a:gd name="T18" fmla="*/ 4 w 22"/>
                  <a:gd name="T19" fmla="*/ 9 h 24"/>
                  <a:gd name="T20" fmla="*/ 3 w 22"/>
                  <a:gd name="T21" fmla="*/ 12 h 24"/>
                  <a:gd name="T22" fmla="*/ 0 w 22"/>
                  <a:gd name="T23" fmla="*/ 13 h 24"/>
                  <a:gd name="T24" fmla="*/ 6 w 22"/>
                  <a:gd name="T25" fmla="*/ 19 h 24"/>
                  <a:gd name="T26" fmla="*/ 11 w 22"/>
                  <a:gd name="T27" fmla="*/ 22 h 24"/>
                  <a:gd name="T28" fmla="*/ 15 w 22"/>
                  <a:gd name="T29" fmla="*/ 23 h 24"/>
                  <a:gd name="T30" fmla="*/ 15 w 22"/>
                  <a:gd name="T31"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4">
                    <a:moveTo>
                      <a:pt x="15" y="23"/>
                    </a:moveTo>
                    <a:cubicBezTo>
                      <a:pt x="16" y="24"/>
                      <a:pt x="17" y="24"/>
                      <a:pt x="19" y="24"/>
                    </a:cubicBezTo>
                    <a:cubicBezTo>
                      <a:pt x="17" y="21"/>
                      <a:pt x="19" y="20"/>
                      <a:pt x="19" y="17"/>
                    </a:cubicBezTo>
                    <a:cubicBezTo>
                      <a:pt x="19" y="15"/>
                      <a:pt x="20" y="12"/>
                      <a:pt x="20" y="10"/>
                    </a:cubicBezTo>
                    <a:cubicBezTo>
                      <a:pt x="20" y="9"/>
                      <a:pt x="21" y="8"/>
                      <a:pt x="21" y="7"/>
                    </a:cubicBezTo>
                    <a:cubicBezTo>
                      <a:pt x="22" y="6"/>
                      <a:pt x="21" y="5"/>
                      <a:pt x="22" y="3"/>
                    </a:cubicBezTo>
                    <a:cubicBezTo>
                      <a:pt x="22" y="0"/>
                      <a:pt x="18" y="4"/>
                      <a:pt x="17" y="4"/>
                    </a:cubicBezTo>
                    <a:cubicBezTo>
                      <a:pt x="15" y="4"/>
                      <a:pt x="14" y="3"/>
                      <a:pt x="12" y="5"/>
                    </a:cubicBezTo>
                    <a:cubicBezTo>
                      <a:pt x="12" y="5"/>
                      <a:pt x="10" y="9"/>
                      <a:pt x="9" y="8"/>
                    </a:cubicBezTo>
                    <a:cubicBezTo>
                      <a:pt x="7" y="8"/>
                      <a:pt x="6" y="8"/>
                      <a:pt x="4" y="9"/>
                    </a:cubicBezTo>
                    <a:cubicBezTo>
                      <a:pt x="4" y="10"/>
                      <a:pt x="4" y="12"/>
                      <a:pt x="3" y="12"/>
                    </a:cubicBezTo>
                    <a:cubicBezTo>
                      <a:pt x="3" y="13"/>
                      <a:pt x="1" y="13"/>
                      <a:pt x="0" y="13"/>
                    </a:cubicBezTo>
                    <a:cubicBezTo>
                      <a:pt x="2" y="15"/>
                      <a:pt x="4" y="18"/>
                      <a:pt x="6" y="19"/>
                    </a:cubicBezTo>
                    <a:cubicBezTo>
                      <a:pt x="7" y="21"/>
                      <a:pt x="9" y="22"/>
                      <a:pt x="11" y="22"/>
                    </a:cubicBezTo>
                    <a:cubicBezTo>
                      <a:pt x="12" y="22"/>
                      <a:pt x="14" y="22"/>
                      <a:pt x="15" y="23"/>
                    </a:cubicBezTo>
                    <a:cubicBezTo>
                      <a:pt x="16" y="23"/>
                      <a:pt x="15" y="22"/>
                      <a:pt x="15" y="23"/>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52" name="Freeform 632"/>
              <p:cNvSpPr>
                <a:spLocks/>
              </p:cNvSpPr>
              <p:nvPr/>
            </p:nvSpPr>
            <p:spPr bwMode="auto">
              <a:xfrm>
                <a:off x="7681084" y="8520197"/>
                <a:ext cx="159235" cy="140163"/>
              </a:xfrm>
              <a:custGeom>
                <a:avLst/>
                <a:gdLst>
                  <a:gd name="T0" fmla="*/ 16 w 17"/>
                  <a:gd name="T1" fmla="*/ 10 h 15"/>
                  <a:gd name="T2" fmla="*/ 17 w 17"/>
                  <a:gd name="T3" fmla="*/ 8 h 15"/>
                  <a:gd name="T4" fmla="*/ 15 w 17"/>
                  <a:gd name="T5" fmla="*/ 6 h 15"/>
                  <a:gd name="T6" fmla="*/ 12 w 17"/>
                  <a:gd name="T7" fmla="*/ 2 h 15"/>
                  <a:gd name="T8" fmla="*/ 8 w 17"/>
                  <a:gd name="T9" fmla="*/ 1 h 15"/>
                  <a:gd name="T10" fmla="*/ 3 w 17"/>
                  <a:gd name="T11" fmla="*/ 0 h 15"/>
                  <a:gd name="T12" fmla="*/ 3 w 17"/>
                  <a:gd name="T13" fmla="*/ 6 h 15"/>
                  <a:gd name="T14" fmla="*/ 6 w 17"/>
                  <a:gd name="T15" fmla="*/ 7 h 15"/>
                  <a:gd name="T16" fmla="*/ 4 w 17"/>
                  <a:gd name="T17" fmla="*/ 5 h 15"/>
                  <a:gd name="T18" fmla="*/ 7 w 17"/>
                  <a:gd name="T19" fmla="*/ 7 h 15"/>
                  <a:gd name="T20" fmla="*/ 11 w 17"/>
                  <a:gd name="T21" fmla="*/ 10 h 15"/>
                  <a:gd name="T22" fmla="*/ 14 w 17"/>
                  <a:gd name="T23" fmla="*/ 14 h 15"/>
                  <a:gd name="T24" fmla="*/ 16 w 17"/>
                  <a:gd name="T25" fmla="*/ 10 h 15"/>
                  <a:gd name="T26" fmla="*/ 16 w 17"/>
                  <a:gd name="T2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5">
                    <a:moveTo>
                      <a:pt x="16" y="10"/>
                    </a:moveTo>
                    <a:cubicBezTo>
                      <a:pt x="16" y="9"/>
                      <a:pt x="16" y="8"/>
                      <a:pt x="17" y="8"/>
                    </a:cubicBezTo>
                    <a:cubicBezTo>
                      <a:pt x="16" y="7"/>
                      <a:pt x="16" y="6"/>
                      <a:pt x="15" y="6"/>
                    </a:cubicBezTo>
                    <a:cubicBezTo>
                      <a:pt x="14" y="5"/>
                      <a:pt x="13" y="2"/>
                      <a:pt x="12" y="2"/>
                    </a:cubicBezTo>
                    <a:cubicBezTo>
                      <a:pt x="10" y="2"/>
                      <a:pt x="9" y="2"/>
                      <a:pt x="8" y="1"/>
                    </a:cubicBezTo>
                    <a:cubicBezTo>
                      <a:pt x="7" y="0"/>
                      <a:pt x="4" y="0"/>
                      <a:pt x="3" y="0"/>
                    </a:cubicBezTo>
                    <a:cubicBezTo>
                      <a:pt x="4" y="1"/>
                      <a:pt x="0" y="6"/>
                      <a:pt x="3" y="6"/>
                    </a:cubicBezTo>
                    <a:cubicBezTo>
                      <a:pt x="4" y="6"/>
                      <a:pt x="4" y="8"/>
                      <a:pt x="6" y="7"/>
                    </a:cubicBezTo>
                    <a:cubicBezTo>
                      <a:pt x="7" y="6"/>
                      <a:pt x="4" y="5"/>
                      <a:pt x="4" y="5"/>
                    </a:cubicBezTo>
                    <a:cubicBezTo>
                      <a:pt x="5" y="5"/>
                      <a:pt x="7" y="6"/>
                      <a:pt x="7" y="7"/>
                    </a:cubicBezTo>
                    <a:cubicBezTo>
                      <a:pt x="8" y="9"/>
                      <a:pt x="10" y="8"/>
                      <a:pt x="11" y="10"/>
                    </a:cubicBezTo>
                    <a:cubicBezTo>
                      <a:pt x="12" y="11"/>
                      <a:pt x="12" y="13"/>
                      <a:pt x="14" y="14"/>
                    </a:cubicBezTo>
                    <a:cubicBezTo>
                      <a:pt x="17" y="15"/>
                      <a:pt x="17" y="12"/>
                      <a:pt x="16" y="10"/>
                    </a:cubicBezTo>
                    <a:cubicBezTo>
                      <a:pt x="16" y="9"/>
                      <a:pt x="16" y="11"/>
                      <a:pt x="16" y="1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53" name="Freeform 633"/>
              <p:cNvSpPr>
                <a:spLocks/>
              </p:cNvSpPr>
              <p:nvPr/>
            </p:nvSpPr>
            <p:spPr bwMode="auto">
              <a:xfrm>
                <a:off x="7502737" y="8360921"/>
                <a:ext cx="105096" cy="82827"/>
              </a:xfrm>
              <a:custGeom>
                <a:avLst/>
                <a:gdLst>
                  <a:gd name="T0" fmla="*/ 4 w 11"/>
                  <a:gd name="T1" fmla="*/ 1 h 9"/>
                  <a:gd name="T2" fmla="*/ 4 w 11"/>
                  <a:gd name="T3" fmla="*/ 0 h 9"/>
                  <a:gd name="T4" fmla="*/ 0 w 11"/>
                  <a:gd name="T5" fmla="*/ 4 h 9"/>
                  <a:gd name="T6" fmla="*/ 11 w 11"/>
                  <a:gd name="T7" fmla="*/ 5 h 9"/>
                  <a:gd name="T8" fmla="*/ 4 w 11"/>
                  <a:gd name="T9" fmla="*/ 1 h 9"/>
                </a:gdLst>
                <a:ahLst/>
                <a:cxnLst>
                  <a:cxn ang="0">
                    <a:pos x="T0" y="T1"/>
                  </a:cxn>
                  <a:cxn ang="0">
                    <a:pos x="T2" y="T3"/>
                  </a:cxn>
                  <a:cxn ang="0">
                    <a:pos x="T4" y="T5"/>
                  </a:cxn>
                  <a:cxn ang="0">
                    <a:pos x="T6" y="T7"/>
                  </a:cxn>
                  <a:cxn ang="0">
                    <a:pos x="T8" y="T9"/>
                  </a:cxn>
                </a:cxnLst>
                <a:rect l="0" t="0" r="r" b="b"/>
                <a:pathLst>
                  <a:path w="11" h="9">
                    <a:moveTo>
                      <a:pt x="4" y="1"/>
                    </a:moveTo>
                    <a:cubicBezTo>
                      <a:pt x="4" y="0"/>
                      <a:pt x="4" y="0"/>
                      <a:pt x="4" y="0"/>
                    </a:cubicBezTo>
                    <a:cubicBezTo>
                      <a:pt x="3" y="1"/>
                      <a:pt x="1" y="3"/>
                      <a:pt x="0" y="4"/>
                    </a:cubicBezTo>
                    <a:cubicBezTo>
                      <a:pt x="2" y="5"/>
                      <a:pt x="11" y="9"/>
                      <a:pt x="11" y="5"/>
                    </a:cubicBezTo>
                    <a:cubicBezTo>
                      <a:pt x="11" y="2"/>
                      <a:pt x="6" y="3"/>
                      <a:pt x="4" y="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54" name="Freeform 634"/>
              <p:cNvSpPr>
                <a:spLocks/>
              </p:cNvSpPr>
              <p:nvPr/>
            </p:nvSpPr>
            <p:spPr bwMode="auto">
              <a:xfrm>
                <a:off x="7391272" y="8192091"/>
                <a:ext cx="187902" cy="216615"/>
              </a:xfrm>
              <a:custGeom>
                <a:avLst/>
                <a:gdLst>
                  <a:gd name="T0" fmla="*/ 16 w 20"/>
                  <a:gd name="T1" fmla="*/ 16 h 23"/>
                  <a:gd name="T2" fmla="*/ 20 w 20"/>
                  <a:gd name="T3" fmla="*/ 12 h 23"/>
                  <a:gd name="T4" fmla="*/ 16 w 20"/>
                  <a:gd name="T5" fmla="*/ 8 h 23"/>
                  <a:gd name="T6" fmla="*/ 16 w 20"/>
                  <a:gd name="T7" fmla="*/ 1 h 23"/>
                  <a:gd name="T8" fmla="*/ 8 w 20"/>
                  <a:gd name="T9" fmla="*/ 1 h 23"/>
                  <a:gd name="T10" fmla="*/ 7 w 20"/>
                  <a:gd name="T11" fmla="*/ 6 h 23"/>
                  <a:gd name="T12" fmla="*/ 8 w 20"/>
                  <a:gd name="T13" fmla="*/ 10 h 23"/>
                  <a:gd name="T14" fmla="*/ 4 w 20"/>
                  <a:gd name="T15" fmla="*/ 10 h 23"/>
                  <a:gd name="T16" fmla="*/ 2 w 20"/>
                  <a:gd name="T17" fmla="*/ 15 h 23"/>
                  <a:gd name="T18" fmla="*/ 12 w 20"/>
                  <a:gd name="T19" fmla="*/ 21 h 23"/>
                  <a:gd name="T20" fmla="*/ 16 w 20"/>
                  <a:gd name="T21"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3">
                    <a:moveTo>
                      <a:pt x="16" y="16"/>
                    </a:moveTo>
                    <a:cubicBezTo>
                      <a:pt x="16" y="14"/>
                      <a:pt x="19" y="13"/>
                      <a:pt x="20" y="12"/>
                    </a:cubicBezTo>
                    <a:cubicBezTo>
                      <a:pt x="17" y="11"/>
                      <a:pt x="16" y="11"/>
                      <a:pt x="16" y="8"/>
                    </a:cubicBezTo>
                    <a:cubicBezTo>
                      <a:pt x="16" y="7"/>
                      <a:pt x="17" y="2"/>
                      <a:pt x="16" y="1"/>
                    </a:cubicBezTo>
                    <a:cubicBezTo>
                      <a:pt x="15" y="0"/>
                      <a:pt x="10" y="1"/>
                      <a:pt x="8" y="1"/>
                    </a:cubicBezTo>
                    <a:cubicBezTo>
                      <a:pt x="6" y="1"/>
                      <a:pt x="6" y="4"/>
                      <a:pt x="7" y="6"/>
                    </a:cubicBezTo>
                    <a:cubicBezTo>
                      <a:pt x="8" y="7"/>
                      <a:pt x="12" y="10"/>
                      <a:pt x="8" y="10"/>
                    </a:cubicBezTo>
                    <a:cubicBezTo>
                      <a:pt x="7" y="10"/>
                      <a:pt x="5" y="10"/>
                      <a:pt x="4" y="10"/>
                    </a:cubicBezTo>
                    <a:cubicBezTo>
                      <a:pt x="2" y="10"/>
                      <a:pt x="2" y="14"/>
                      <a:pt x="2" y="15"/>
                    </a:cubicBezTo>
                    <a:cubicBezTo>
                      <a:pt x="0" y="21"/>
                      <a:pt x="8" y="20"/>
                      <a:pt x="12" y="21"/>
                    </a:cubicBezTo>
                    <a:cubicBezTo>
                      <a:pt x="13" y="23"/>
                      <a:pt x="16" y="17"/>
                      <a:pt x="16" y="16"/>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55" name="Freeform 635"/>
              <p:cNvSpPr>
                <a:spLocks/>
              </p:cNvSpPr>
              <p:nvPr/>
            </p:nvSpPr>
            <p:spPr bwMode="auto">
              <a:xfrm>
                <a:off x="6254330" y="7453043"/>
                <a:ext cx="1398093" cy="898324"/>
              </a:xfrm>
              <a:custGeom>
                <a:avLst/>
                <a:gdLst>
                  <a:gd name="T0" fmla="*/ 132 w 150"/>
                  <a:gd name="T1" fmla="*/ 88 h 96"/>
                  <a:gd name="T2" fmla="*/ 130 w 150"/>
                  <a:gd name="T3" fmla="*/ 80 h 96"/>
                  <a:gd name="T4" fmla="*/ 144 w 150"/>
                  <a:gd name="T5" fmla="*/ 78 h 96"/>
                  <a:gd name="T6" fmla="*/ 146 w 150"/>
                  <a:gd name="T7" fmla="*/ 68 h 96"/>
                  <a:gd name="T8" fmla="*/ 146 w 150"/>
                  <a:gd name="T9" fmla="*/ 61 h 96"/>
                  <a:gd name="T10" fmla="*/ 132 w 150"/>
                  <a:gd name="T11" fmla="*/ 64 h 96"/>
                  <a:gd name="T12" fmla="*/ 126 w 150"/>
                  <a:gd name="T13" fmla="*/ 76 h 96"/>
                  <a:gd name="T14" fmla="*/ 110 w 150"/>
                  <a:gd name="T15" fmla="*/ 76 h 96"/>
                  <a:gd name="T16" fmla="*/ 102 w 150"/>
                  <a:gd name="T17" fmla="*/ 69 h 96"/>
                  <a:gd name="T18" fmla="*/ 96 w 150"/>
                  <a:gd name="T19" fmla="*/ 51 h 96"/>
                  <a:gd name="T20" fmla="*/ 98 w 150"/>
                  <a:gd name="T21" fmla="*/ 38 h 96"/>
                  <a:gd name="T22" fmla="*/ 90 w 150"/>
                  <a:gd name="T23" fmla="*/ 35 h 96"/>
                  <a:gd name="T24" fmla="*/ 82 w 150"/>
                  <a:gd name="T25" fmla="*/ 24 h 96"/>
                  <a:gd name="T26" fmla="*/ 75 w 150"/>
                  <a:gd name="T27" fmla="*/ 17 h 96"/>
                  <a:gd name="T28" fmla="*/ 68 w 150"/>
                  <a:gd name="T29" fmla="*/ 20 h 96"/>
                  <a:gd name="T30" fmla="*/ 59 w 150"/>
                  <a:gd name="T31" fmla="*/ 10 h 96"/>
                  <a:gd name="T32" fmla="*/ 45 w 150"/>
                  <a:gd name="T33" fmla="*/ 6 h 96"/>
                  <a:gd name="T34" fmla="*/ 29 w 150"/>
                  <a:gd name="T35" fmla="*/ 8 h 96"/>
                  <a:gd name="T36" fmla="*/ 13 w 150"/>
                  <a:gd name="T37" fmla="*/ 1 h 96"/>
                  <a:gd name="T38" fmla="*/ 7 w 150"/>
                  <a:gd name="T39" fmla="*/ 16 h 96"/>
                  <a:gd name="T40" fmla="*/ 15 w 150"/>
                  <a:gd name="T41" fmla="*/ 28 h 96"/>
                  <a:gd name="T42" fmla="*/ 15 w 150"/>
                  <a:gd name="T43" fmla="*/ 32 h 96"/>
                  <a:gd name="T44" fmla="*/ 25 w 150"/>
                  <a:gd name="T45" fmla="*/ 38 h 96"/>
                  <a:gd name="T46" fmla="*/ 26 w 150"/>
                  <a:gd name="T47" fmla="*/ 44 h 96"/>
                  <a:gd name="T48" fmla="*/ 36 w 150"/>
                  <a:gd name="T49" fmla="*/ 53 h 96"/>
                  <a:gd name="T50" fmla="*/ 36 w 150"/>
                  <a:gd name="T51" fmla="*/ 47 h 96"/>
                  <a:gd name="T52" fmla="*/ 32 w 150"/>
                  <a:gd name="T53" fmla="*/ 42 h 96"/>
                  <a:gd name="T54" fmla="*/ 26 w 150"/>
                  <a:gd name="T55" fmla="*/ 32 h 96"/>
                  <a:gd name="T56" fmla="*/ 20 w 150"/>
                  <a:gd name="T57" fmla="*/ 23 h 96"/>
                  <a:gd name="T58" fmla="*/ 13 w 150"/>
                  <a:gd name="T59" fmla="*/ 16 h 96"/>
                  <a:gd name="T60" fmla="*/ 11 w 150"/>
                  <a:gd name="T61" fmla="*/ 5 h 96"/>
                  <a:gd name="T62" fmla="*/ 15 w 150"/>
                  <a:gd name="T63" fmla="*/ 7 h 96"/>
                  <a:gd name="T64" fmla="*/ 20 w 150"/>
                  <a:gd name="T65" fmla="*/ 9 h 96"/>
                  <a:gd name="T66" fmla="*/ 23 w 150"/>
                  <a:gd name="T67" fmla="*/ 19 h 96"/>
                  <a:gd name="T68" fmla="*/ 23 w 150"/>
                  <a:gd name="T69" fmla="*/ 20 h 96"/>
                  <a:gd name="T70" fmla="*/ 32 w 150"/>
                  <a:gd name="T71" fmla="*/ 27 h 96"/>
                  <a:gd name="T72" fmla="*/ 36 w 150"/>
                  <a:gd name="T73" fmla="*/ 33 h 96"/>
                  <a:gd name="T74" fmla="*/ 38 w 150"/>
                  <a:gd name="T75" fmla="*/ 38 h 96"/>
                  <a:gd name="T76" fmla="*/ 46 w 150"/>
                  <a:gd name="T77" fmla="*/ 45 h 96"/>
                  <a:gd name="T78" fmla="*/ 54 w 150"/>
                  <a:gd name="T79" fmla="*/ 53 h 96"/>
                  <a:gd name="T80" fmla="*/ 56 w 150"/>
                  <a:gd name="T81" fmla="*/ 59 h 96"/>
                  <a:gd name="T82" fmla="*/ 58 w 150"/>
                  <a:gd name="T83" fmla="*/ 65 h 96"/>
                  <a:gd name="T84" fmla="*/ 60 w 150"/>
                  <a:gd name="T85" fmla="*/ 72 h 96"/>
                  <a:gd name="T86" fmla="*/ 68 w 150"/>
                  <a:gd name="T87" fmla="*/ 77 h 96"/>
                  <a:gd name="T88" fmla="*/ 89 w 150"/>
                  <a:gd name="T89" fmla="*/ 86 h 96"/>
                  <a:gd name="T90" fmla="*/ 113 w 150"/>
                  <a:gd name="T91" fmla="*/ 88 h 96"/>
                  <a:gd name="T92" fmla="*/ 126 w 150"/>
                  <a:gd name="T93"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0" h="96">
                    <a:moveTo>
                      <a:pt x="126" y="89"/>
                    </a:moveTo>
                    <a:cubicBezTo>
                      <a:pt x="127" y="89"/>
                      <a:pt x="134" y="90"/>
                      <a:pt x="132" y="88"/>
                    </a:cubicBezTo>
                    <a:cubicBezTo>
                      <a:pt x="131" y="86"/>
                      <a:pt x="129" y="85"/>
                      <a:pt x="128" y="83"/>
                    </a:cubicBezTo>
                    <a:cubicBezTo>
                      <a:pt x="128" y="83"/>
                      <a:pt x="129" y="80"/>
                      <a:pt x="130" y="80"/>
                    </a:cubicBezTo>
                    <a:cubicBezTo>
                      <a:pt x="131" y="79"/>
                      <a:pt x="136" y="80"/>
                      <a:pt x="138" y="80"/>
                    </a:cubicBezTo>
                    <a:cubicBezTo>
                      <a:pt x="141" y="80"/>
                      <a:pt x="140" y="75"/>
                      <a:pt x="144" y="78"/>
                    </a:cubicBezTo>
                    <a:cubicBezTo>
                      <a:pt x="145" y="76"/>
                      <a:pt x="146" y="75"/>
                      <a:pt x="146" y="73"/>
                    </a:cubicBezTo>
                    <a:cubicBezTo>
                      <a:pt x="146" y="71"/>
                      <a:pt x="145" y="69"/>
                      <a:pt x="146" y="68"/>
                    </a:cubicBezTo>
                    <a:cubicBezTo>
                      <a:pt x="147" y="66"/>
                      <a:pt x="150" y="64"/>
                      <a:pt x="150" y="63"/>
                    </a:cubicBezTo>
                    <a:cubicBezTo>
                      <a:pt x="149" y="61"/>
                      <a:pt x="148" y="61"/>
                      <a:pt x="146" y="61"/>
                    </a:cubicBezTo>
                    <a:cubicBezTo>
                      <a:pt x="143" y="61"/>
                      <a:pt x="139" y="61"/>
                      <a:pt x="136" y="62"/>
                    </a:cubicBezTo>
                    <a:cubicBezTo>
                      <a:pt x="134" y="62"/>
                      <a:pt x="133" y="63"/>
                      <a:pt x="132" y="64"/>
                    </a:cubicBezTo>
                    <a:cubicBezTo>
                      <a:pt x="131" y="66"/>
                      <a:pt x="132" y="68"/>
                      <a:pt x="131" y="70"/>
                    </a:cubicBezTo>
                    <a:cubicBezTo>
                      <a:pt x="131" y="71"/>
                      <a:pt x="126" y="76"/>
                      <a:pt x="126" y="76"/>
                    </a:cubicBezTo>
                    <a:cubicBezTo>
                      <a:pt x="122" y="75"/>
                      <a:pt x="118" y="76"/>
                      <a:pt x="114" y="78"/>
                    </a:cubicBezTo>
                    <a:cubicBezTo>
                      <a:pt x="112" y="78"/>
                      <a:pt x="111" y="77"/>
                      <a:pt x="110" y="76"/>
                    </a:cubicBezTo>
                    <a:cubicBezTo>
                      <a:pt x="109" y="75"/>
                      <a:pt x="107" y="75"/>
                      <a:pt x="105" y="74"/>
                    </a:cubicBezTo>
                    <a:cubicBezTo>
                      <a:pt x="103" y="74"/>
                      <a:pt x="103" y="71"/>
                      <a:pt x="102" y="69"/>
                    </a:cubicBezTo>
                    <a:cubicBezTo>
                      <a:pt x="101" y="67"/>
                      <a:pt x="99" y="66"/>
                      <a:pt x="98" y="64"/>
                    </a:cubicBezTo>
                    <a:cubicBezTo>
                      <a:pt x="97" y="60"/>
                      <a:pt x="95" y="55"/>
                      <a:pt x="96" y="51"/>
                    </a:cubicBezTo>
                    <a:cubicBezTo>
                      <a:pt x="96" y="48"/>
                      <a:pt x="95" y="44"/>
                      <a:pt x="97" y="41"/>
                    </a:cubicBezTo>
                    <a:cubicBezTo>
                      <a:pt x="98" y="40"/>
                      <a:pt x="98" y="39"/>
                      <a:pt x="98" y="38"/>
                    </a:cubicBezTo>
                    <a:cubicBezTo>
                      <a:pt x="99" y="36"/>
                      <a:pt x="97" y="37"/>
                      <a:pt x="96" y="36"/>
                    </a:cubicBezTo>
                    <a:cubicBezTo>
                      <a:pt x="94" y="36"/>
                      <a:pt x="92" y="35"/>
                      <a:pt x="90" y="35"/>
                    </a:cubicBezTo>
                    <a:cubicBezTo>
                      <a:pt x="89" y="34"/>
                      <a:pt x="87" y="32"/>
                      <a:pt x="87" y="30"/>
                    </a:cubicBezTo>
                    <a:cubicBezTo>
                      <a:pt x="87" y="27"/>
                      <a:pt x="84" y="26"/>
                      <a:pt x="82" y="24"/>
                    </a:cubicBezTo>
                    <a:cubicBezTo>
                      <a:pt x="81" y="22"/>
                      <a:pt x="81" y="20"/>
                      <a:pt x="80" y="18"/>
                    </a:cubicBezTo>
                    <a:cubicBezTo>
                      <a:pt x="79" y="17"/>
                      <a:pt x="77" y="17"/>
                      <a:pt x="75" y="17"/>
                    </a:cubicBezTo>
                    <a:cubicBezTo>
                      <a:pt x="74" y="16"/>
                      <a:pt x="72" y="16"/>
                      <a:pt x="71" y="17"/>
                    </a:cubicBezTo>
                    <a:cubicBezTo>
                      <a:pt x="71" y="18"/>
                      <a:pt x="70" y="20"/>
                      <a:pt x="68" y="20"/>
                    </a:cubicBezTo>
                    <a:cubicBezTo>
                      <a:pt x="66" y="20"/>
                      <a:pt x="63" y="18"/>
                      <a:pt x="62" y="16"/>
                    </a:cubicBezTo>
                    <a:cubicBezTo>
                      <a:pt x="61" y="13"/>
                      <a:pt x="61" y="12"/>
                      <a:pt x="59" y="10"/>
                    </a:cubicBezTo>
                    <a:cubicBezTo>
                      <a:pt x="57" y="9"/>
                      <a:pt x="54" y="6"/>
                      <a:pt x="52" y="6"/>
                    </a:cubicBezTo>
                    <a:cubicBezTo>
                      <a:pt x="51" y="5"/>
                      <a:pt x="45" y="5"/>
                      <a:pt x="45" y="6"/>
                    </a:cubicBezTo>
                    <a:cubicBezTo>
                      <a:pt x="43" y="9"/>
                      <a:pt x="42" y="8"/>
                      <a:pt x="39" y="8"/>
                    </a:cubicBezTo>
                    <a:cubicBezTo>
                      <a:pt x="35" y="8"/>
                      <a:pt x="32" y="8"/>
                      <a:pt x="29" y="8"/>
                    </a:cubicBezTo>
                    <a:cubicBezTo>
                      <a:pt x="28" y="8"/>
                      <a:pt x="25" y="6"/>
                      <a:pt x="23" y="5"/>
                    </a:cubicBezTo>
                    <a:cubicBezTo>
                      <a:pt x="20" y="4"/>
                      <a:pt x="17" y="3"/>
                      <a:pt x="13" y="1"/>
                    </a:cubicBezTo>
                    <a:cubicBezTo>
                      <a:pt x="9" y="0"/>
                      <a:pt x="4" y="1"/>
                      <a:pt x="0" y="2"/>
                    </a:cubicBezTo>
                    <a:cubicBezTo>
                      <a:pt x="1" y="7"/>
                      <a:pt x="5" y="11"/>
                      <a:pt x="7" y="16"/>
                    </a:cubicBezTo>
                    <a:cubicBezTo>
                      <a:pt x="8" y="18"/>
                      <a:pt x="11" y="20"/>
                      <a:pt x="13" y="21"/>
                    </a:cubicBezTo>
                    <a:cubicBezTo>
                      <a:pt x="14" y="23"/>
                      <a:pt x="16" y="26"/>
                      <a:pt x="15" y="28"/>
                    </a:cubicBezTo>
                    <a:cubicBezTo>
                      <a:pt x="15" y="28"/>
                      <a:pt x="8" y="26"/>
                      <a:pt x="12" y="29"/>
                    </a:cubicBezTo>
                    <a:cubicBezTo>
                      <a:pt x="13" y="30"/>
                      <a:pt x="14" y="31"/>
                      <a:pt x="15" y="32"/>
                    </a:cubicBezTo>
                    <a:cubicBezTo>
                      <a:pt x="17" y="32"/>
                      <a:pt x="18" y="32"/>
                      <a:pt x="19" y="33"/>
                    </a:cubicBezTo>
                    <a:cubicBezTo>
                      <a:pt x="21" y="34"/>
                      <a:pt x="23" y="36"/>
                      <a:pt x="25" y="38"/>
                    </a:cubicBezTo>
                    <a:cubicBezTo>
                      <a:pt x="26" y="39"/>
                      <a:pt x="25" y="41"/>
                      <a:pt x="24" y="42"/>
                    </a:cubicBezTo>
                    <a:cubicBezTo>
                      <a:pt x="23" y="43"/>
                      <a:pt x="25" y="44"/>
                      <a:pt x="26" y="44"/>
                    </a:cubicBezTo>
                    <a:cubicBezTo>
                      <a:pt x="29" y="46"/>
                      <a:pt x="31" y="48"/>
                      <a:pt x="33" y="50"/>
                    </a:cubicBezTo>
                    <a:cubicBezTo>
                      <a:pt x="34" y="51"/>
                      <a:pt x="35" y="53"/>
                      <a:pt x="36" y="53"/>
                    </a:cubicBezTo>
                    <a:cubicBezTo>
                      <a:pt x="37" y="53"/>
                      <a:pt x="38" y="51"/>
                      <a:pt x="37" y="50"/>
                    </a:cubicBezTo>
                    <a:cubicBezTo>
                      <a:pt x="37" y="49"/>
                      <a:pt x="36" y="48"/>
                      <a:pt x="36" y="47"/>
                    </a:cubicBezTo>
                    <a:cubicBezTo>
                      <a:pt x="35" y="46"/>
                      <a:pt x="33" y="47"/>
                      <a:pt x="32" y="46"/>
                    </a:cubicBezTo>
                    <a:cubicBezTo>
                      <a:pt x="30" y="44"/>
                      <a:pt x="32" y="44"/>
                      <a:pt x="32" y="42"/>
                    </a:cubicBezTo>
                    <a:cubicBezTo>
                      <a:pt x="32" y="42"/>
                      <a:pt x="30" y="40"/>
                      <a:pt x="30" y="39"/>
                    </a:cubicBezTo>
                    <a:cubicBezTo>
                      <a:pt x="28" y="37"/>
                      <a:pt x="28" y="34"/>
                      <a:pt x="26" y="32"/>
                    </a:cubicBezTo>
                    <a:cubicBezTo>
                      <a:pt x="24" y="31"/>
                      <a:pt x="22" y="29"/>
                      <a:pt x="21" y="27"/>
                    </a:cubicBezTo>
                    <a:cubicBezTo>
                      <a:pt x="21" y="26"/>
                      <a:pt x="21" y="24"/>
                      <a:pt x="20" y="23"/>
                    </a:cubicBezTo>
                    <a:cubicBezTo>
                      <a:pt x="19" y="22"/>
                      <a:pt x="18" y="21"/>
                      <a:pt x="17" y="20"/>
                    </a:cubicBezTo>
                    <a:cubicBezTo>
                      <a:pt x="16" y="18"/>
                      <a:pt x="15" y="17"/>
                      <a:pt x="13" y="16"/>
                    </a:cubicBezTo>
                    <a:cubicBezTo>
                      <a:pt x="12" y="15"/>
                      <a:pt x="12" y="13"/>
                      <a:pt x="12" y="12"/>
                    </a:cubicBezTo>
                    <a:cubicBezTo>
                      <a:pt x="12" y="11"/>
                      <a:pt x="10" y="6"/>
                      <a:pt x="11" y="5"/>
                    </a:cubicBezTo>
                    <a:cubicBezTo>
                      <a:pt x="12" y="4"/>
                      <a:pt x="13" y="7"/>
                      <a:pt x="14" y="7"/>
                    </a:cubicBezTo>
                    <a:cubicBezTo>
                      <a:pt x="15" y="7"/>
                      <a:pt x="15" y="7"/>
                      <a:pt x="15" y="7"/>
                    </a:cubicBezTo>
                    <a:cubicBezTo>
                      <a:pt x="17" y="6"/>
                      <a:pt x="17" y="7"/>
                      <a:pt x="18" y="8"/>
                    </a:cubicBezTo>
                    <a:cubicBezTo>
                      <a:pt x="19" y="8"/>
                      <a:pt x="20" y="8"/>
                      <a:pt x="20" y="9"/>
                    </a:cubicBezTo>
                    <a:cubicBezTo>
                      <a:pt x="20" y="11"/>
                      <a:pt x="21" y="13"/>
                      <a:pt x="22" y="15"/>
                    </a:cubicBezTo>
                    <a:cubicBezTo>
                      <a:pt x="22" y="16"/>
                      <a:pt x="23" y="18"/>
                      <a:pt x="23" y="19"/>
                    </a:cubicBezTo>
                    <a:cubicBezTo>
                      <a:pt x="23" y="20"/>
                      <a:pt x="22" y="21"/>
                      <a:pt x="22" y="22"/>
                    </a:cubicBezTo>
                    <a:cubicBezTo>
                      <a:pt x="23" y="22"/>
                      <a:pt x="23" y="20"/>
                      <a:pt x="23" y="20"/>
                    </a:cubicBezTo>
                    <a:cubicBezTo>
                      <a:pt x="24" y="19"/>
                      <a:pt x="25" y="22"/>
                      <a:pt x="26" y="22"/>
                    </a:cubicBezTo>
                    <a:cubicBezTo>
                      <a:pt x="27" y="23"/>
                      <a:pt x="32" y="26"/>
                      <a:pt x="32" y="27"/>
                    </a:cubicBezTo>
                    <a:cubicBezTo>
                      <a:pt x="32" y="29"/>
                      <a:pt x="33" y="30"/>
                      <a:pt x="34" y="30"/>
                    </a:cubicBezTo>
                    <a:cubicBezTo>
                      <a:pt x="35" y="31"/>
                      <a:pt x="35" y="32"/>
                      <a:pt x="36" y="33"/>
                    </a:cubicBezTo>
                    <a:cubicBezTo>
                      <a:pt x="37" y="34"/>
                      <a:pt x="38" y="33"/>
                      <a:pt x="38" y="34"/>
                    </a:cubicBezTo>
                    <a:cubicBezTo>
                      <a:pt x="39" y="35"/>
                      <a:pt x="37" y="36"/>
                      <a:pt x="38" y="38"/>
                    </a:cubicBezTo>
                    <a:cubicBezTo>
                      <a:pt x="40" y="39"/>
                      <a:pt x="42" y="40"/>
                      <a:pt x="44" y="42"/>
                    </a:cubicBezTo>
                    <a:cubicBezTo>
                      <a:pt x="45" y="43"/>
                      <a:pt x="45" y="44"/>
                      <a:pt x="46" y="45"/>
                    </a:cubicBezTo>
                    <a:cubicBezTo>
                      <a:pt x="47" y="46"/>
                      <a:pt x="48" y="46"/>
                      <a:pt x="49" y="48"/>
                    </a:cubicBezTo>
                    <a:cubicBezTo>
                      <a:pt x="51" y="49"/>
                      <a:pt x="52" y="51"/>
                      <a:pt x="54" y="53"/>
                    </a:cubicBezTo>
                    <a:cubicBezTo>
                      <a:pt x="55" y="54"/>
                      <a:pt x="56" y="55"/>
                      <a:pt x="57" y="56"/>
                    </a:cubicBezTo>
                    <a:cubicBezTo>
                      <a:pt x="58" y="58"/>
                      <a:pt x="56" y="58"/>
                      <a:pt x="56" y="59"/>
                    </a:cubicBezTo>
                    <a:cubicBezTo>
                      <a:pt x="56" y="60"/>
                      <a:pt x="59" y="59"/>
                      <a:pt x="59" y="61"/>
                    </a:cubicBezTo>
                    <a:cubicBezTo>
                      <a:pt x="58" y="63"/>
                      <a:pt x="57" y="63"/>
                      <a:pt x="58" y="65"/>
                    </a:cubicBezTo>
                    <a:cubicBezTo>
                      <a:pt x="58" y="65"/>
                      <a:pt x="56" y="67"/>
                      <a:pt x="57" y="68"/>
                    </a:cubicBezTo>
                    <a:cubicBezTo>
                      <a:pt x="58" y="69"/>
                      <a:pt x="59" y="71"/>
                      <a:pt x="60" y="72"/>
                    </a:cubicBezTo>
                    <a:cubicBezTo>
                      <a:pt x="61" y="73"/>
                      <a:pt x="62" y="73"/>
                      <a:pt x="63" y="73"/>
                    </a:cubicBezTo>
                    <a:cubicBezTo>
                      <a:pt x="66" y="74"/>
                      <a:pt x="66" y="76"/>
                      <a:pt x="68" y="77"/>
                    </a:cubicBezTo>
                    <a:cubicBezTo>
                      <a:pt x="71" y="79"/>
                      <a:pt x="75" y="79"/>
                      <a:pt x="77" y="81"/>
                    </a:cubicBezTo>
                    <a:cubicBezTo>
                      <a:pt x="81" y="83"/>
                      <a:pt x="85" y="85"/>
                      <a:pt x="89" y="86"/>
                    </a:cubicBezTo>
                    <a:cubicBezTo>
                      <a:pt x="92" y="88"/>
                      <a:pt x="97" y="90"/>
                      <a:pt x="101" y="91"/>
                    </a:cubicBezTo>
                    <a:cubicBezTo>
                      <a:pt x="105" y="91"/>
                      <a:pt x="108" y="87"/>
                      <a:pt x="113" y="88"/>
                    </a:cubicBezTo>
                    <a:cubicBezTo>
                      <a:pt x="117" y="89"/>
                      <a:pt x="120" y="93"/>
                      <a:pt x="123" y="96"/>
                    </a:cubicBezTo>
                    <a:cubicBezTo>
                      <a:pt x="123" y="95"/>
                      <a:pt x="124" y="90"/>
                      <a:pt x="126" y="89"/>
                    </a:cubicBezTo>
                    <a:cubicBezTo>
                      <a:pt x="127" y="89"/>
                      <a:pt x="125" y="89"/>
                      <a:pt x="126" y="89"/>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56" name="Freeform 636"/>
              <p:cNvSpPr>
                <a:spLocks/>
              </p:cNvSpPr>
              <p:nvPr/>
            </p:nvSpPr>
            <p:spPr bwMode="auto">
              <a:xfrm>
                <a:off x="7531402" y="8287656"/>
                <a:ext cx="280256" cy="149721"/>
              </a:xfrm>
              <a:custGeom>
                <a:avLst/>
                <a:gdLst>
                  <a:gd name="T0" fmla="*/ 12 w 30"/>
                  <a:gd name="T1" fmla="*/ 15 h 16"/>
                  <a:gd name="T2" fmla="*/ 13 w 30"/>
                  <a:gd name="T3" fmla="*/ 13 h 16"/>
                  <a:gd name="T4" fmla="*/ 16 w 30"/>
                  <a:gd name="T5" fmla="*/ 11 h 16"/>
                  <a:gd name="T6" fmla="*/ 20 w 30"/>
                  <a:gd name="T7" fmla="*/ 10 h 16"/>
                  <a:gd name="T8" fmla="*/ 24 w 30"/>
                  <a:gd name="T9" fmla="*/ 7 h 16"/>
                  <a:gd name="T10" fmla="*/ 30 w 30"/>
                  <a:gd name="T11" fmla="*/ 5 h 16"/>
                  <a:gd name="T12" fmla="*/ 20 w 30"/>
                  <a:gd name="T13" fmla="*/ 1 h 16"/>
                  <a:gd name="T14" fmla="*/ 14 w 30"/>
                  <a:gd name="T15" fmla="*/ 2 h 16"/>
                  <a:gd name="T16" fmla="*/ 8 w 30"/>
                  <a:gd name="T17" fmla="*/ 1 h 16"/>
                  <a:gd name="T18" fmla="*/ 2 w 30"/>
                  <a:gd name="T19" fmla="*/ 4 h 16"/>
                  <a:gd name="T20" fmla="*/ 1 w 30"/>
                  <a:gd name="T21" fmla="*/ 9 h 16"/>
                  <a:gd name="T22" fmla="*/ 8 w 30"/>
                  <a:gd name="T23" fmla="*/ 14 h 16"/>
                  <a:gd name="T24" fmla="*/ 10 w 30"/>
                  <a:gd name="T25" fmla="*/ 14 h 16"/>
                  <a:gd name="T26" fmla="*/ 9 w 30"/>
                  <a:gd name="T27" fmla="*/ 16 h 16"/>
                  <a:gd name="T28" fmla="*/ 12 w 30"/>
                  <a:gd name="T29"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6">
                    <a:moveTo>
                      <a:pt x="12" y="15"/>
                    </a:moveTo>
                    <a:cubicBezTo>
                      <a:pt x="13" y="15"/>
                      <a:pt x="13" y="14"/>
                      <a:pt x="13" y="13"/>
                    </a:cubicBezTo>
                    <a:cubicBezTo>
                      <a:pt x="13" y="12"/>
                      <a:pt x="15" y="11"/>
                      <a:pt x="16" y="11"/>
                    </a:cubicBezTo>
                    <a:cubicBezTo>
                      <a:pt x="18" y="10"/>
                      <a:pt x="18" y="12"/>
                      <a:pt x="20" y="10"/>
                    </a:cubicBezTo>
                    <a:cubicBezTo>
                      <a:pt x="21" y="9"/>
                      <a:pt x="22" y="6"/>
                      <a:pt x="24" y="7"/>
                    </a:cubicBezTo>
                    <a:cubicBezTo>
                      <a:pt x="27" y="7"/>
                      <a:pt x="27" y="6"/>
                      <a:pt x="30" y="5"/>
                    </a:cubicBezTo>
                    <a:cubicBezTo>
                      <a:pt x="26" y="3"/>
                      <a:pt x="25" y="0"/>
                      <a:pt x="20" y="1"/>
                    </a:cubicBezTo>
                    <a:cubicBezTo>
                      <a:pt x="18" y="1"/>
                      <a:pt x="16" y="2"/>
                      <a:pt x="14" y="2"/>
                    </a:cubicBezTo>
                    <a:cubicBezTo>
                      <a:pt x="12" y="2"/>
                      <a:pt x="10" y="1"/>
                      <a:pt x="8" y="1"/>
                    </a:cubicBezTo>
                    <a:cubicBezTo>
                      <a:pt x="5" y="2"/>
                      <a:pt x="4" y="2"/>
                      <a:pt x="2" y="4"/>
                    </a:cubicBezTo>
                    <a:cubicBezTo>
                      <a:pt x="2" y="5"/>
                      <a:pt x="0" y="7"/>
                      <a:pt x="1" y="9"/>
                    </a:cubicBezTo>
                    <a:cubicBezTo>
                      <a:pt x="4" y="11"/>
                      <a:pt x="8" y="9"/>
                      <a:pt x="8" y="14"/>
                    </a:cubicBezTo>
                    <a:cubicBezTo>
                      <a:pt x="8" y="14"/>
                      <a:pt x="10" y="14"/>
                      <a:pt x="10" y="14"/>
                    </a:cubicBezTo>
                    <a:cubicBezTo>
                      <a:pt x="10" y="14"/>
                      <a:pt x="9" y="16"/>
                      <a:pt x="9" y="16"/>
                    </a:cubicBezTo>
                    <a:cubicBezTo>
                      <a:pt x="10" y="16"/>
                      <a:pt x="12" y="16"/>
                      <a:pt x="12" y="15"/>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57" name="Freeform 637"/>
              <p:cNvSpPr>
                <a:spLocks/>
              </p:cNvSpPr>
              <p:nvPr/>
            </p:nvSpPr>
            <p:spPr bwMode="auto">
              <a:xfrm>
                <a:off x="7531402" y="8163419"/>
                <a:ext cx="66879" cy="140163"/>
              </a:xfrm>
              <a:custGeom>
                <a:avLst/>
                <a:gdLst>
                  <a:gd name="T0" fmla="*/ 5 w 7"/>
                  <a:gd name="T1" fmla="*/ 1 h 15"/>
                  <a:gd name="T2" fmla="*/ 2 w 7"/>
                  <a:gd name="T3" fmla="*/ 4 h 15"/>
                  <a:gd name="T4" fmla="*/ 1 w 7"/>
                  <a:gd name="T5" fmla="*/ 6 h 15"/>
                  <a:gd name="T6" fmla="*/ 2 w 7"/>
                  <a:gd name="T7" fmla="*/ 14 h 15"/>
                  <a:gd name="T8" fmla="*/ 6 w 7"/>
                  <a:gd name="T9" fmla="*/ 8 h 15"/>
                  <a:gd name="T10" fmla="*/ 7 w 7"/>
                  <a:gd name="T11" fmla="*/ 2 h 15"/>
                  <a:gd name="T12" fmla="*/ 5 w 7"/>
                  <a:gd name="T13" fmla="*/ 1 h 15"/>
                  <a:gd name="T14" fmla="*/ 5 w 7"/>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5">
                    <a:moveTo>
                      <a:pt x="5" y="1"/>
                    </a:moveTo>
                    <a:cubicBezTo>
                      <a:pt x="4" y="0"/>
                      <a:pt x="2" y="3"/>
                      <a:pt x="2" y="4"/>
                    </a:cubicBezTo>
                    <a:cubicBezTo>
                      <a:pt x="1" y="5"/>
                      <a:pt x="1" y="4"/>
                      <a:pt x="1" y="6"/>
                    </a:cubicBezTo>
                    <a:cubicBezTo>
                      <a:pt x="1" y="7"/>
                      <a:pt x="0" y="15"/>
                      <a:pt x="2" y="14"/>
                    </a:cubicBezTo>
                    <a:cubicBezTo>
                      <a:pt x="2" y="13"/>
                      <a:pt x="5" y="10"/>
                      <a:pt x="6" y="8"/>
                    </a:cubicBezTo>
                    <a:cubicBezTo>
                      <a:pt x="6" y="5"/>
                      <a:pt x="6" y="4"/>
                      <a:pt x="7" y="2"/>
                    </a:cubicBezTo>
                    <a:cubicBezTo>
                      <a:pt x="7" y="1"/>
                      <a:pt x="6" y="1"/>
                      <a:pt x="5" y="1"/>
                    </a:cubicBezTo>
                    <a:cubicBezTo>
                      <a:pt x="4" y="0"/>
                      <a:pt x="6" y="1"/>
                      <a:pt x="5" y="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58" name="Freeform 638"/>
              <p:cNvSpPr>
                <a:spLocks/>
              </p:cNvSpPr>
              <p:nvPr/>
            </p:nvSpPr>
            <p:spPr bwMode="auto">
              <a:xfrm>
                <a:off x="8232035" y="8080592"/>
                <a:ext cx="121018" cy="101936"/>
              </a:xfrm>
              <a:custGeom>
                <a:avLst/>
                <a:gdLst>
                  <a:gd name="T0" fmla="*/ 12 w 13"/>
                  <a:gd name="T1" fmla="*/ 3 h 11"/>
                  <a:gd name="T2" fmla="*/ 6 w 13"/>
                  <a:gd name="T3" fmla="*/ 1 h 11"/>
                  <a:gd name="T4" fmla="*/ 7 w 13"/>
                  <a:gd name="T5" fmla="*/ 5 h 11"/>
                  <a:gd name="T6" fmla="*/ 9 w 13"/>
                  <a:gd name="T7" fmla="*/ 9 h 11"/>
                  <a:gd name="T8" fmla="*/ 6 w 13"/>
                  <a:gd name="T9" fmla="*/ 10 h 11"/>
                  <a:gd name="T10" fmla="*/ 5 w 13"/>
                  <a:gd name="T11" fmla="*/ 8 h 11"/>
                  <a:gd name="T12" fmla="*/ 0 w 13"/>
                  <a:gd name="T13" fmla="*/ 9 h 11"/>
                  <a:gd name="T14" fmla="*/ 3 w 13"/>
                  <a:gd name="T15" fmla="*/ 11 h 11"/>
                  <a:gd name="T16" fmla="*/ 13 w 13"/>
                  <a:gd name="T17" fmla="*/ 11 h 11"/>
                  <a:gd name="T18" fmla="*/ 12 w 13"/>
                  <a:gd name="T19" fmla="*/ 3 h 11"/>
                  <a:gd name="T20" fmla="*/ 12 w 13"/>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1">
                    <a:moveTo>
                      <a:pt x="12" y="3"/>
                    </a:moveTo>
                    <a:cubicBezTo>
                      <a:pt x="10" y="3"/>
                      <a:pt x="8" y="0"/>
                      <a:pt x="6" y="1"/>
                    </a:cubicBezTo>
                    <a:cubicBezTo>
                      <a:pt x="3" y="2"/>
                      <a:pt x="7" y="3"/>
                      <a:pt x="7" y="5"/>
                    </a:cubicBezTo>
                    <a:cubicBezTo>
                      <a:pt x="8" y="6"/>
                      <a:pt x="10" y="8"/>
                      <a:pt x="9" y="9"/>
                    </a:cubicBezTo>
                    <a:cubicBezTo>
                      <a:pt x="8" y="10"/>
                      <a:pt x="7" y="10"/>
                      <a:pt x="6" y="10"/>
                    </a:cubicBezTo>
                    <a:cubicBezTo>
                      <a:pt x="4" y="9"/>
                      <a:pt x="6" y="9"/>
                      <a:pt x="5" y="8"/>
                    </a:cubicBezTo>
                    <a:cubicBezTo>
                      <a:pt x="5" y="8"/>
                      <a:pt x="0" y="9"/>
                      <a:pt x="0" y="9"/>
                    </a:cubicBezTo>
                    <a:cubicBezTo>
                      <a:pt x="0" y="11"/>
                      <a:pt x="2" y="11"/>
                      <a:pt x="3" y="11"/>
                    </a:cubicBezTo>
                    <a:cubicBezTo>
                      <a:pt x="6" y="10"/>
                      <a:pt x="9" y="11"/>
                      <a:pt x="13" y="11"/>
                    </a:cubicBezTo>
                    <a:cubicBezTo>
                      <a:pt x="13" y="8"/>
                      <a:pt x="12" y="5"/>
                      <a:pt x="12" y="3"/>
                    </a:cubicBezTo>
                    <a:cubicBezTo>
                      <a:pt x="11" y="3"/>
                      <a:pt x="12" y="5"/>
                      <a:pt x="12" y="3"/>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59" name="Freeform 639"/>
              <p:cNvSpPr>
                <a:spLocks/>
              </p:cNvSpPr>
              <p:nvPr/>
            </p:nvSpPr>
            <p:spPr bwMode="auto">
              <a:xfrm>
                <a:off x="8343503" y="8080592"/>
                <a:ext cx="168791" cy="140163"/>
              </a:xfrm>
              <a:custGeom>
                <a:avLst/>
                <a:gdLst>
                  <a:gd name="T0" fmla="*/ 14 w 18"/>
                  <a:gd name="T1" fmla="*/ 7 h 15"/>
                  <a:gd name="T2" fmla="*/ 8 w 18"/>
                  <a:gd name="T3" fmla="*/ 3 h 15"/>
                  <a:gd name="T4" fmla="*/ 1 w 18"/>
                  <a:gd name="T5" fmla="*/ 1 h 15"/>
                  <a:gd name="T6" fmla="*/ 0 w 18"/>
                  <a:gd name="T7" fmla="*/ 3 h 15"/>
                  <a:gd name="T8" fmla="*/ 1 w 18"/>
                  <a:gd name="T9" fmla="*/ 10 h 15"/>
                  <a:gd name="T10" fmla="*/ 2 w 18"/>
                  <a:gd name="T11" fmla="*/ 12 h 15"/>
                  <a:gd name="T12" fmla="*/ 4 w 18"/>
                  <a:gd name="T13" fmla="*/ 10 h 15"/>
                  <a:gd name="T14" fmla="*/ 13 w 18"/>
                  <a:gd name="T15" fmla="*/ 10 h 15"/>
                  <a:gd name="T16" fmla="*/ 17 w 18"/>
                  <a:gd name="T17" fmla="*/ 10 h 15"/>
                  <a:gd name="T18" fmla="*/ 14 w 18"/>
                  <a:gd name="T19" fmla="*/ 7 h 15"/>
                  <a:gd name="T20" fmla="*/ 14 w 18"/>
                  <a:gd name="T21"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5">
                    <a:moveTo>
                      <a:pt x="14" y="7"/>
                    </a:moveTo>
                    <a:cubicBezTo>
                      <a:pt x="12" y="6"/>
                      <a:pt x="10" y="4"/>
                      <a:pt x="8" y="3"/>
                    </a:cubicBezTo>
                    <a:cubicBezTo>
                      <a:pt x="7" y="2"/>
                      <a:pt x="2" y="0"/>
                      <a:pt x="1" y="1"/>
                    </a:cubicBezTo>
                    <a:cubicBezTo>
                      <a:pt x="1" y="1"/>
                      <a:pt x="3" y="3"/>
                      <a:pt x="0" y="3"/>
                    </a:cubicBezTo>
                    <a:cubicBezTo>
                      <a:pt x="0" y="5"/>
                      <a:pt x="1" y="7"/>
                      <a:pt x="1" y="10"/>
                    </a:cubicBezTo>
                    <a:cubicBezTo>
                      <a:pt x="1" y="11"/>
                      <a:pt x="1" y="11"/>
                      <a:pt x="2" y="12"/>
                    </a:cubicBezTo>
                    <a:cubicBezTo>
                      <a:pt x="3" y="15"/>
                      <a:pt x="3" y="11"/>
                      <a:pt x="4" y="10"/>
                    </a:cubicBezTo>
                    <a:cubicBezTo>
                      <a:pt x="6" y="8"/>
                      <a:pt x="11" y="10"/>
                      <a:pt x="13" y="10"/>
                    </a:cubicBezTo>
                    <a:cubicBezTo>
                      <a:pt x="15" y="10"/>
                      <a:pt x="15" y="11"/>
                      <a:pt x="17" y="10"/>
                    </a:cubicBezTo>
                    <a:cubicBezTo>
                      <a:pt x="18" y="8"/>
                      <a:pt x="17" y="7"/>
                      <a:pt x="14" y="7"/>
                    </a:cubicBezTo>
                    <a:cubicBezTo>
                      <a:pt x="12" y="7"/>
                      <a:pt x="16" y="7"/>
                      <a:pt x="14" y="7"/>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60" name="Freeform 640"/>
              <p:cNvSpPr>
                <a:spLocks/>
              </p:cNvSpPr>
              <p:nvPr/>
            </p:nvSpPr>
            <p:spPr bwMode="auto">
              <a:xfrm>
                <a:off x="3843499" y="4965129"/>
                <a:ext cx="1812106" cy="1216878"/>
              </a:xfrm>
              <a:custGeom>
                <a:avLst/>
                <a:gdLst>
                  <a:gd name="T0" fmla="*/ 184 w 194"/>
                  <a:gd name="T1" fmla="*/ 118 h 130"/>
                  <a:gd name="T2" fmla="*/ 161 w 194"/>
                  <a:gd name="T3" fmla="*/ 97 h 130"/>
                  <a:gd name="T4" fmla="*/ 143 w 194"/>
                  <a:gd name="T5" fmla="*/ 92 h 130"/>
                  <a:gd name="T6" fmla="*/ 138 w 194"/>
                  <a:gd name="T7" fmla="*/ 76 h 130"/>
                  <a:gd name="T8" fmla="*/ 135 w 194"/>
                  <a:gd name="T9" fmla="*/ 14 h 130"/>
                  <a:gd name="T10" fmla="*/ 84 w 194"/>
                  <a:gd name="T11" fmla="*/ 8 h 130"/>
                  <a:gd name="T12" fmla="*/ 71 w 194"/>
                  <a:gd name="T13" fmla="*/ 5 h 130"/>
                  <a:gd name="T14" fmla="*/ 62 w 194"/>
                  <a:gd name="T15" fmla="*/ 1 h 130"/>
                  <a:gd name="T16" fmla="*/ 43 w 194"/>
                  <a:gd name="T17" fmla="*/ 8 h 130"/>
                  <a:gd name="T18" fmla="*/ 32 w 194"/>
                  <a:gd name="T19" fmla="*/ 11 h 130"/>
                  <a:gd name="T20" fmla="*/ 12 w 194"/>
                  <a:gd name="T21" fmla="*/ 23 h 130"/>
                  <a:gd name="T22" fmla="*/ 26 w 194"/>
                  <a:gd name="T23" fmla="*/ 38 h 130"/>
                  <a:gd name="T24" fmla="*/ 33 w 194"/>
                  <a:gd name="T25" fmla="*/ 42 h 130"/>
                  <a:gd name="T26" fmla="*/ 38 w 194"/>
                  <a:gd name="T27" fmla="*/ 45 h 130"/>
                  <a:gd name="T28" fmla="*/ 24 w 194"/>
                  <a:gd name="T29" fmla="*/ 42 h 130"/>
                  <a:gd name="T30" fmla="*/ 9 w 194"/>
                  <a:gd name="T31" fmla="*/ 46 h 130"/>
                  <a:gd name="T32" fmla="*/ 12 w 194"/>
                  <a:gd name="T33" fmla="*/ 58 h 130"/>
                  <a:gd name="T34" fmla="*/ 32 w 194"/>
                  <a:gd name="T35" fmla="*/ 58 h 130"/>
                  <a:gd name="T36" fmla="*/ 38 w 194"/>
                  <a:gd name="T37" fmla="*/ 61 h 130"/>
                  <a:gd name="T38" fmla="*/ 21 w 194"/>
                  <a:gd name="T39" fmla="*/ 71 h 130"/>
                  <a:gd name="T40" fmla="*/ 15 w 194"/>
                  <a:gd name="T41" fmla="*/ 78 h 130"/>
                  <a:gd name="T42" fmla="*/ 17 w 194"/>
                  <a:gd name="T43" fmla="*/ 84 h 130"/>
                  <a:gd name="T44" fmla="*/ 26 w 194"/>
                  <a:gd name="T45" fmla="*/ 89 h 130"/>
                  <a:gd name="T46" fmla="*/ 22 w 194"/>
                  <a:gd name="T47" fmla="*/ 94 h 130"/>
                  <a:gd name="T48" fmla="*/ 31 w 194"/>
                  <a:gd name="T49" fmla="*/ 93 h 130"/>
                  <a:gd name="T50" fmla="*/ 38 w 194"/>
                  <a:gd name="T51" fmla="*/ 102 h 130"/>
                  <a:gd name="T52" fmla="*/ 48 w 194"/>
                  <a:gd name="T53" fmla="*/ 105 h 130"/>
                  <a:gd name="T54" fmla="*/ 54 w 194"/>
                  <a:gd name="T55" fmla="*/ 103 h 130"/>
                  <a:gd name="T56" fmla="*/ 55 w 194"/>
                  <a:gd name="T57" fmla="*/ 106 h 130"/>
                  <a:gd name="T58" fmla="*/ 51 w 194"/>
                  <a:gd name="T59" fmla="*/ 114 h 130"/>
                  <a:gd name="T60" fmla="*/ 41 w 194"/>
                  <a:gd name="T61" fmla="*/ 124 h 130"/>
                  <a:gd name="T62" fmla="*/ 36 w 194"/>
                  <a:gd name="T63" fmla="*/ 126 h 130"/>
                  <a:gd name="T64" fmla="*/ 43 w 194"/>
                  <a:gd name="T65" fmla="*/ 125 h 130"/>
                  <a:gd name="T66" fmla="*/ 54 w 194"/>
                  <a:gd name="T67" fmla="*/ 118 h 130"/>
                  <a:gd name="T68" fmla="*/ 72 w 194"/>
                  <a:gd name="T69" fmla="*/ 107 h 130"/>
                  <a:gd name="T70" fmla="*/ 77 w 194"/>
                  <a:gd name="T71" fmla="*/ 91 h 130"/>
                  <a:gd name="T72" fmla="*/ 94 w 194"/>
                  <a:gd name="T73" fmla="*/ 86 h 130"/>
                  <a:gd name="T74" fmla="*/ 87 w 194"/>
                  <a:gd name="T75" fmla="*/ 97 h 130"/>
                  <a:gd name="T76" fmla="*/ 101 w 194"/>
                  <a:gd name="T77" fmla="*/ 88 h 130"/>
                  <a:gd name="T78" fmla="*/ 119 w 194"/>
                  <a:gd name="T79" fmla="*/ 92 h 130"/>
                  <a:gd name="T80" fmla="*/ 136 w 194"/>
                  <a:gd name="T81" fmla="*/ 95 h 130"/>
                  <a:gd name="T82" fmla="*/ 145 w 194"/>
                  <a:gd name="T83" fmla="*/ 98 h 130"/>
                  <a:gd name="T84" fmla="*/ 160 w 194"/>
                  <a:gd name="T85" fmla="*/ 102 h 130"/>
                  <a:gd name="T86" fmla="*/ 169 w 194"/>
                  <a:gd name="T87" fmla="*/ 104 h 130"/>
                  <a:gd name="T88" fmla="*/ 176 w 194"/>
                  <a:gd name="T89" fmla="*/ 111 h 130"/>
                  <a:gd name="T90" fmla="*/ 184 w 194"/>
                  <a:gd name="T91" fmla="*/ 121 h 130"/>
                  <a:gd name="T92" fmla="*/ 186 w 194"/>
                  <a:gd name="T93" fmla="*/ 125 h 130"/>
                  <a:gd name="T94" fmla="*/ 194 w 194"/>
                  <a:gd name="T95" fmla="*/ 12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4" h="130">
                    <a:moveTo>
                      <a:pt x="194" y="126"/>
                    </a:moveTo>
                    <a:cubicBezTo>
                      <a:pt x="193" y="125"/>
                      <a:pt x="191" y="125"/>
                      <a:pt x="193" y="123"/>
                    </a:cubicBezTo>
                    <a:cubicBezTo>
                      <a:pt x="193" y="122"/>
                      <a:pt x="192" y="122"/>
                      <a:pt x="191" y="122"/>
                    </a:cubicBezTo>
                    <a:cubicBezTo>
                      <a:pt x="189" y="120"/>
                      <a:pt x="185" y="119"/>
                      <a:pt x="184" y="118"/>
                    </a:cubicBezTo>
                    <a:cubicBezTo>
                      <a:pt x="180" y="113"/>
                      <a:pt x="178" y="107"/>
                      <a:pt x="174" y="103"/>
                    </a:cubicBezTo>
                    <a:cubicBezTo>
                      <a:pt x="172" y="102"/>
                      <a:pt x="170" y="100"/>
                      <a:pt x="169" y="99"/>
                    </a:cubicBezTo>
                    <a:cubicBezTo>
                      <a:pt x="167" y="98"/>
                      <a:pt x="167" y="95"/>
                      <a:pt x="165" y="95"/>
                    </a:cubicBezTo>
                    <a:cubicBezTo>
                      <a:pt x="164" y="95"/>
                      <a:pt x="161" y="97"/>
                      <a:pt x="161" y="97"/>
                    </a:cubicBezTo>
                    <a:cubicBezTo>
                      <a:pt x="162" y="99"/>
                      <a:pt x="159" y="100"/>
                      <a:pt x="158" y="100"/>
                    </a:cubicBezTo>
                    <a:cubicBezTo>
                      <a:pt x="155" y="101"/>
                      <a:pt x="152" y="97"/>
                      <a:pt x="150" y="95"/>
                    </a:cubicBezTo>
                    <a:cubicBezTo>
                      <a:pt x="149" y="94"/>
                      <a:pt x="148" y="94"/>
                      <a:pt x="147" y="92"/>
                    </a:cubicBezTo>
                    <a:cubicBezTo>
                      <a:pt x="146" y="90"/>
                      <a:pt x="144" y="91"/>
                      <a:pt x="143" y="92"/>
                    </a:cubicBezTo>
                    <a:cubicBezTo>
                      <a:pt x="141" y="92"/>
                      <a:pt x="141" y="91"/>
                      <a:pt x="139" y="92"/>
                    </a:cubicBezTo>
                    <a:cubicBezTo>
                      <a:pt x="139" y="92"/>
                      <a:pt x="138" y="92"/>
                      <a:pt x="138" y="91"/>
                    </a:cubicBezTo>
                    <a:cubicBezTo>
                      <a:pt x="138" y="90"/>
                      <a:pt x="138" y="90"/>
                      <a:pt x="138" y="89"/>
                    </a:cubicBezTo>
                    <a:cubicBezTo>
                      <a:pt x="138" y="85"/>
                      <a:pt x="138" y="80"/>
                      <a:pt x="138" y="76"/>
                    </a:cubicBezTo>
                    <a:cubicBezTo>
                      <a:pt x="138" y="64"/>
                      <a:pt x="138" y="51"/>
                      <a:pt x="138" y="38"/>
                    </a:cubicBezTo>
                    <a:cubicBezTo>
                      <a:pt x="138" y="33"/>
                      <a:pt x="138" y="27"/>
                      <a:pt x="138" y="21"/>
                    </a:cubicBezTo>
                    <a:cubicBezTo>
                      <a:pt x="138" y="20"/>
                      <a:pt x="138" y="18"/>
                      <a:pt x="138" y="16"/>
                    </a:cubicBezTo>
                    <a:cubicBezTo>
                      <a:pt x="138" y="15"/>
                      <a:pt x="137" y="15"/>
                      <a:pt x="135" y="14"/>
                    </a:cubicBezTo>
                    <a:cubicBezTo>
                      <a:pt x="130" y="12"/>
                      <a:pt x="127" y="12"/>
                      <a:pt x="122" y="12"/>
                    </a:cubicBezTo>
                    <a:cubicBezTo>
                      <a:pt x="117" y="12"/>
                      <a:pt x="113" y="11"/>
                      <a:pt x="108" y="10"/>
                    </a:cubicBezTo>
                    <a:cubicBezTo>
                      <a:pt x="102" y="10"/>
                      <a:pt x="97" y="8"/>
                      <a:pt x="92" y="8"/>
                    </a:cubicBezTo>
                    <a:cubicBezTo>
                      <a:pt x="89" y="8"/>
                      <a:pt x="87" y="9"/>
                      <a:pt x="84" y="8"/>
                    </a:cubicBezTo>
                    <a:cubicBezTo>
                      <a:pt x="84" y="8"/>
                      <a:pt x="80" y="7"/>
                      <a:pt x="80" y="7"/>
                    </a:cubicBezTo>
                    <a:cubicBezTo>
                      <a:pt x="80" y="7"/>
                      <a:pt x="81" y="5"/>
                      <a:pt x="81" y="4"/>
                    </a:cubicBezTo>
                    <a:cubicBezTo>
                      <a:pt x="81" y="4"/>
                      <a:pt x="78" y="4"/>
                      <a:pt x="78" y="4"/>
                    </a:cubicBezTo>
                    <a:cubicBezTo>
                      <a:pt x="76" y="4"/>
                      <a:pt x="73" y="5"/>
                      <a:pt x="71" y="5"/>
                    </a:cubicBezTo>
                    <a:cubicBezTo>
                      <a:pt x="69" y="5"/>
                      <a:pt x="70" y="1"/>
                      <a:pt x="67" y="3"/>
                    </a:cubicBezTo>
                    <a:cubicBezTo>
                      <a:pt x="66" y="3"/>
                      <a:pt x="65" y="5"/>
                      <a:pt x="64" y="4"/>
                    </a:cubicBezTo>
                    <a:cubicBezTo>
                      <a:pt x="62" y="4"/>
                      <a:pt x="62" y="3"/>
                      <a:pt x="64" y="2"/>
                    </a:cubicBezTo>
                    <a:cubicBezTo>
                      <a:pt x="66" y="2"/>
                      <a:pt x="63" y="1"/>
                      <a:pt x="62" y="1"/>
                    </a:cubicBezTo>
                    <a:cubicBezTo>
                      <a:pt x="58" y="0"/>
                      <a:pt x="58" y="1"/>
                      <a:pt x="56" y="3"/>
                    </a:cubicBezTo>
                    <a:cubicBezTo>
                      <a:pt x="53" y="6"/>
                      <a:pt x="49" y="4"/>
                      <a:pt x="45" y="5"/>
                    </a:cubicBezTo>
                    <a:cubicBezTo>
                      <a:pt x="41" y="6"/>
                      <a:pt x="45" y="8"/>
                      <a:pt x="45" y="8"/>
                    </a:cubicBezTo>
                    <a:cubicBezTo>
                      <a:pt x="44" y="8"/>
                      <a:pt x="43" y="8"/>
                      <a:pt x="43" y="8"/>
                    </a:cubicBezTo>
                    <a:cubicBezTo>
                      <a:pt x="43" y="8"/>
                      <a:pt x="44" y="10"/>
                      <a:pt x="43" y="10"/>
                    </a:cubicBezTo>
                    <a:cubicBezTo>
                      <a:pt x="42" y="10"/>
                      <a:pt x="42" y="8"/>
                      <a:pt x="42" y="7"/>
                    </a:cubicBezTo>
                    <a:cubicBezTo>
                      <a:pt x="41" y="7"/>
                      <a:pt x="38" y="10"/>
                      <a:pt x="38" y="10"/>
                    </a:cubicBezTo>
                    <a:cubicBezTo>
                      <a:pt x="36" y="11"/>
                      <a:pt x="34" y="9"/>
                      <a:pt x="32" y="11"/>
                    </a:cubicBezTo>
                    <a:cubicBezTo>
                      <a:pt x="30" y="12"/>
                      <a:pt x="28" y="13"/>
                      <a:pt x="27" y="15"/>
                    </a:cubicBezTo>
                    <a:cubicBezTo>
                      <a:pt x="27" y="17"/>
                      <a:pt x="27" y="19"/>
                      <a:pt x="25" y="20"/>
                    </a:cubicBezTo>
                    <a:cubicBezTo>
                      <a:pt x="23" y="21"/>
                      <a:pt x="22" y="22"/>
                      <a:pt x="20" y="22"/>
                    </a:cubicBezTo>
                    <a:cubicBezTo>
                      <a:pt x="19" y="22"/>
                      <a:pt x="13" y="22"/>
                      <a:pt x="12" y="23"/>
                    </a:cubicBezTo>
                    <a:cubicBezTo>
                      <a:pt x="12" y="24"/>
                      <a:pt x="10" y="27"/>
                      <a:pt x="10" y="27"/>
                    </a:cubicBezTo>
                    <a:cubicBezTo>
                      <a:pt x="11" y="28"/>
                      <a:pt x="14" y="28"/>
                      <a:pt x="15" y="29"/>
                    </a:cubicBezTo>
                    <a:cubicBezTo>
                      <a:pt x="18" y="30"/>
                      <a:pt x="21" y="32"/>
                      <a:pt x="23" y="34"/>
                    </a:cubicBezTo>
                    <a:cubicBezTo>
                      <a:pt x="24" y="35"/>
                      <a:pt x="24" y="37"/>
                      <a:pt x="26" y="38"/>
                    </a:cubicBezTo>
                    <a:cubicBezTo>
                      <a:pt x="28" y="38"/>
                      <a:pt x="29" y="38"/>
                      <a:pt x="31" y="37"/>
                    </a:cubicBezTo>
                    <a:cubicBezTo>
                      <a:pt x="31" y="37"/>
                      <a:pt x="34" y="38"/>
                      <a:pt x="34" y="38"/>
                    </a:cubicBezTo>
                    <a:cubicBezTo>
                      <a:pt x="36" y="41"/>
                      <a:pt x="31" y="39"/>
                      <a:pt x="31" y="39"/>
                    </a:cubicBezTo>
                    <a:cubicBezTo>
                      <a:pt x="29" y="39"/>
                      <a:pt x="32" y="41"/>
                      <a:pt x="33" y="42"/>
                    </a:cubicBezTo>
                    <a:cubicBezTo>
                      <a:pt x="34" y="44"/>
                      <a:pt x="35" y="43"/>
                      <a:pt x="37" y="42"/>
                    </a:cubicBezTo>
                    <a:cubicBezTo>
                      <a:pt x="38" y="41"/>
                      <a:pt x="41" y="41"/>
                      <a:pt x="42" y="42"/>
                    </a:cubicBezTo>
                    <a:cubicBezTo>
                      <a:pt x="43" y="43"/>
                      <a:pt x="38" y="44"/>
                      <a:pt x="38" y="44"/>
                    </a:cubicBezTo>
                    <a:cubicBezTo>
                      <a:pt x="37" y="44"/>
                      <a:pt x="38" y="44"/>
                      <a:pt x="38" y="45"/>
                    </a:cubicBezTo>
                    <a:cubicBezTo>
                      <a:pt x="38" y="46"/>
                      <a:pt x="36" y="45"/>
                      <a:pt x="36" y="45"/>
                    </a:cubicBezTo>
                    <a:cubicBezTo>
                      <a:pt x="35" y="45"/>
                      <a:pt x="34" y="46"/>
                      <a:pt x="32" y="46"/>
                    </a:cubicBezTo>
                    <a:cubicBezTo>
                      <a:pt x="30" y="46"/>
                      <a:pt x="26" y="47"/>
                      <a:pt x="24" y="46"/>
                    </a:cubicBezTo>
                    <a:cubicBezTo>
                      <a:pt x="22" y="45"/>
                      <a:pt x="25" y="43"/>
                      <a:pt x="24" y="42"/>
                    </a:cubicBezTo>
                    <a:cubicBezTo>
                      <a:pt x="23" y="42"/>
                      <a:pt x="21" y="42"/>
                      <a:pt x="20" y="43"/>
                    </a:cubicBezTo>
                    <a:cubicBezTo>
                      <a:pt x="19" y="43"/>
                      <a:pt x="17" y="43"/>
                      <a:pt x="16" y="43"/>
                    </a:cubicBezTo>
                    <a:cubicBezTo>
                      <a:pt x="14" y="44"/>
                      <a:pt x="15" y="46"/>
                      <a:pt x="15" y="46"/>
                    </a:cubicBezTo>
                    <a:cubicBezTo>
                      <a:pt x="13" y="46"/>
                      <a:pt x="11" y="45"/>
                      <a:pt x="9" y="46"/>
                    </a:cubicBezTo>
                    <a:cubicBezTo>
                      <a:pt x="8" y="47"/>
                      <a:pt x="6" y="48"/>
                      <a:pt x="5" y="49"/>
                    </a:cubicBezTo>
                    <a:cubicBezTo>
                      <a:pt x="0" y="52"/>
                      <a:pt x="12" y="52"/>
                      <a:pt x="12" y="53"/>
                    </a:cubicBezTo>
                    <a:cubicBezTo>
                      <a:pt x="11" y="54"/>
                      <a:pt x="8" y="54"/>
                      <a:pt x="10" y="55"/>
                    </a:cubicBezTo>
                    <a:cubicBezTo>
                      <a:pt x="11" y="56"/>
                      <a:pt x="11" y="58"/>
                      <a:pt x="12" y="58"/>
                    </a:cubicBezTo>
                    <a:cubicBezTo>
                      <a:pt x="16" y="59"/>
                      <a:pt x="19" y="58"/>
                      <a:pt x="23" y="58"/>
                    </a:cubicBezTo>
                    <a:cubicBezTo>
                      <a:pt x="24" y="59"/>
                      <a:pt x="25" y="59"/>
                      <a:pt x="26" y="59"/>
                    </a:cubicBezTo>
                    <a:cubicBezTo>
                      <a:pt x="28" y="59"/>
                      <a:pt x="27" y="59"/>
                      <a:pt x="29" y="60"/>
                    </a:cubicBezTo>
                    <a:cubicBezTo>
                      <a:pt x="29" y="60"/>
                      <a:pt x="31" y="58"/>
                      <a:pt x="32" y="58"/>
                    </a:cubicBezTo>
                    <a:cubicBezTo>
                      <a:pt x="33" y="57"/>
                      <a:pt x="34" y="57"/>
                      <a:pt x="35" y="57"/>
                    </a:cubicBezTo>
                    <a:cubicBezTo>
                      <a:pt x="36" y="56"/>
                      <a:pt x="37" y="55"/>
                      <a:pt x="37" y="55"/>
                    </a:cubicBezTo>
                    <a:cubicBezTo>
                      <a:pt x="38" y="56"/>
                      <a:pt x="39" y="57"/>
                      <a:pt x="38" y="58"/>
                    </a:cubicBezTo>
                    <a:cubicBezTo>
                      <a:pt x="37" y="59"/>
                      <a:pt x="36" y="59"/>
                      <a:pt x="38" y="61"/>
                    </a:cubicBezTo>
                    <a:cubicBezTo>
                      <a:pt x="40" y="65"/>
                      <a:pt x="38" y="68"/>
                      <a:pt x="33" y="67"/>
                    </a:cubicBezTo>
                    <a:cubicBezTo>
                      <a:pt x="33" y="67"/>
                      <a:pt x="32" y="66"/>
                      <a:pt x="31" y="67"/>
                    </a:cubicBezTo>
                    <a:cubicBezTo>
                      <a:pt x="30" y="68"/>
                      <a:pt x="29" y="70"/>
                      <a:pt x="28" y="70"/>
                    </a:cubicBezTo>
                    <a:cubicBezTo>
                      <a:pt x="26" y="71"/>
                      <a:pt x="20" y="68"/>
                      <a:pt x="21" y="71"/>
                    </a:cubicBezTo>
                    <a:cubicBezTo>
                      <a:pt x="21" y="71"/>
                      <a:pt x="18" y="73"/>
                      <a:pt x="19" y="73"/>
                    </a:cubicBezTo>
                    <a:cubicBezTo>
                      <a:pt x="19" y="73"/>
                      <a:pt x="20" y="73"/>
                      <a:pt x="20" y="73"/>
                    </a:cubicBezTo>
                    <a:cubicBezTo>
                      <a:pt x="21" y="74"/>
                      <a:pt x="18" y="75"/>
                      <a:pt x="17" y="76"/>
                    </a:cubicBezTo>
                    <a:cubicBezTo>
                      <a:pt x="16" y="76"/>
                      <a:pt x="15" y="77"/>
                      <a:pt x="15" y="78"/>
                    </a:cubicBezTo>
                    <a:cubicBezTo>
                      <a:pt x="14" y="80"/>
                      <a:pt x="16" y="80"/>
                      <a:pt x="14" y="81"/>
                    </a:cubicBezTo>
                    <a:cubicBezTo>
                      <a:pt x="12" y="82"/>
                      <a:pt x="14" y="84"/>
                      <a:pt x="15" y="85"/>
                    </a:cubicBezTo>
                    <a:cubicBezTo>
                      <a:pt x="15" y="86"/>
                      <a:pt x="18" y="81"/>
                      <a:pt x="19" y="81"/>
                    </a:cubicBezTo>
                    <a:cubicBezTo>
                      <a:pt x="19" y="81"/>
                      <a:pt x="17" y="84"/>
                      <a:pt x="17" y="84"/>
                    </a:cubicBezTo>
                    <a:cubicBezTo>
                      <a:pt x="16" y="85"/>
                      <a:pt x="19" y="87"/>
                      <a:pt x="20" y="87"/>
                    </a:cubicBezTo>
                    <a:cubicBezTo>
                      <a:pt x="21" y="88"/>
                      <a:pt x="21" y="89"/>
                      <a:pt x="22" y="88"/>
                    </a:cubicBezTo>
                    <a:cubicBezTo>
                      <a:pt x="23" y="87"/>
                      <a:pt x="24" y="86"/>
                      <a:pt x="24" y="86"/>
                    </a:cubicBezTo>
                    <a:cubicBezTo>
                      <a:pt x="24" y="87"/>
                      <a:pt x="25" y="89"/>
                      <a:pt x="26" y="89"/>
                    </a:cubicBezTo>
                    <a:cubicBezTo>
                      <a:pt x="24" y="90"/>
                      <a:pt x="23" y="89"/>
                      <a:pt x="22" y="89"/>
                    </a:cubicBezTo>
                    <a:cubicBezTo>
                      <a:pt x="21" y="90"/>
                      <a:pt x="20" y="87"/>
                      <a:pt x="19" y="87"/>
                    </a:cubicBezTo>
                    <a:cubicBezTo>
                      <a:pt x="18" y="87"/>
                      <a:pt x="16" y="90"/>
                      <a:pt x="18" y="91"/>
                    </a:cubicBezTo>
                    <a:cubicBezTo>
                      <a:pt x="20" y="92"/>
                      <a:pt x="20" y="93"/>
                      <a:pt x="22" y="94"/>
                    </a:cubicBezTo>
                    <a:cubicBezTo>
                      <a:pt x="23" y="96"/>
                      <a:pt x="25" y="95"/>
                      <a:pt x="27" y="95"/>
                    </a:cubicBezTo>
                    <a:cubicBezTo>
                      <a:pt x="28" y="94"/>
                      <a:pt x="30" y="95"/>
                      <a:pt x="30" y="93"/>
                    </a:cubicBezTo>
                    <a:cubicBezTo>
                      <a:pt x="30" y="91"/>
                      <a:pt x="31" y="88"/>
                      <a:pt x="33" y="89"/>
                    </a:cubicBezTo>
                    <a:cubicBezTo>
                      <a:pt x="33" y="88"/>
                      <a:pt x="31" y="92"/>
                      <a:pt x="31" y="93"/>
                    </a:cubicBezTo>
                    <a:cubicBezTo>
                      <a:pt x="31" y="94"/>
                      <a:pt x="35" y="97"/>
                      <a:pt x="34" y="98"/>
                    </a:cubicBezTo>
                    <a:cubicBezTo>
                      <a:pt x="32" y="100"/>
                      <a:pt x="35" y="101"/>
                      <a:pt x="35" y="101"/>
                    </a:cubicBezTo>
                    <a:cubicBezTo>
                      <a:pt x="34" y="101"/>
                      <a:pt x="32" y="104"/>
                      <a:pt x="32" y="104"/>
                    </a:cubicBezTo>
                    <a:cubicBezTo>
                      <a:pt x="33" y="105"/>
                      <a:pt x="38" y="102"/>
                      <a:pt x="38" y="102"/>
                    </a:cubicBezTo>
                    <a:cubicBezTo>
                      <a:pt x="38" y="103"/>
                      <a:pt x="37" y="103"/>
                      <a:pt x="37" y="104"/>
                    </a:cubicBezTo>
                    <a:cubicBezTo>
                      <a:pt x="37" y="104"/>
                      <a:pt x="39" y="102"/>
                      <a:pt x="40" y="101"/>
                    </a:cubicBezTo>
                    <a:cubicBezTo>
                      <a:pt x="41" y="101"/>
                      <a:pt x="45" y="102"/>
                      <a:pt x="45" y="103"/>
                    </a:cubicBezTo>
                    <a:cubicBezTo>
                      <a:pt x="46" y="104"/>
                      <a:pt x="48" y="107"/>
                      <a:pt x="48" y="105"/>
                    </a:cubicBezTo>
                    <a:cubicBezTo>
                      <a:pt x="48" y="104"/>
                      <a:pt x="50" y="100"/>
                      <a:pt x="50" y="100"/>
                    </a:cubicBezTo>
                    <a:cubicBezTo>
                      <a:pt x="50" y="99"/>
                      <a:pt x="53" y="102"/>
                      <a:pt x="53" y="101"/>
                    </a:cubicBezTo>
                    <a:cubicBezTo>
                      <a:pt x="53" y="101"/>
                      <a:pt x="50" y="101"/>
                      <a:pt x="50" y="102"/>
                    </a:cubicBezTo>
                    <a:cubicBezTo>
                      <a:pt x="50" y="104"/>
                      <a:pt x="53" y="104"/>
                      <a:pt x="54" y="103"/>
                    </a:cubicBezTo>
                    <a:cubicBezTo>
                      <a:pt x="55" y="102"/>
                      <a:pt x="56" y="103"/>
                      <a:pt x="57" y="102"/>
                    </a:cubicBezTo>
                    <a:cubicBezTo>
                      <a:pt x="57" y="102"/>
                      <a:pt x="59" y="100"/>
                      <a:pt x="59" y="100"/>
                    </a:cubicBezTo>
                    <a:cubicBezTo>
                      <a:pt x="59" y="100"/>
                      <a:pt x="57" y="103"/>
                      <a:pt x="56" y="104"/>
                    </a:cubicBezTo>
                    <a:cubicBezTo>
                      <a:pt x="56" y="105"/>
                      <a:pt x="56" y="105"/>
                      <a:pt x="55" y="106"/>
                    </a:cubicBezTo>
                    <a:cubicBezTo>
                      <a:pt x="55" y="107"/>
                      <a:pt x="56" y="106"/>
                      <a:pt x="56" y="107"/>
                    </a:cubicBezTo>
                    <a:cubicBezTo>
                      <a:pt x="56" y="107"/>
                      <a:pt x="55" y="108"/>
                      <a:pt x="54" y="109"/>
                    </a:cubicBezTo>
                    <a:cubicBezTo>
                      <a:pt x="54" y="111"/>
                      <a:pt x="54" y="111"/>
                      <a:pt x="55" y="112"/>
                    </a:cubicBezTo>
                    <a:cubicBezTo>
                      <a:pt x="55" y="112"/>
                      <a:pt x="52" y="114"/>
                      <a:pt x="51" y="114"/>
                    </a:cubicBezTo>
                    <a:cubicBezTo>
                      <a:pt x="50" y="116"/>
                      <a:pt x="49" y="117"/>
                      <a:pt x="47" y="118"/>
                    </a:cubicBezTo>
                    <a:cubicBezTo>
                      <a:pt x="45" y="118"/>
                      <a:pt x="43" y="120"/>
                      <a:pt x="42" y="121"/>
                    </a:cubicBezTo>
                    <a:cubicBezTo>
                      <a:pt x="41" y="121"/>
                      <a:pt x="41" y="122"/>
                      <a:pt x="40" y="122"/>
                    </a:cubicBezTo>
                    <a:cubicBezTo>
                      <a:pt x="40" y="123"/>
                      <a:pt x="41" y="124"/>
                      <a:pt x="41" y="124"/>
                    </a:cubicBezTo>
                    <a:cubicBezTo>
                      <a:pt x="40" y="125"/>
                      <a:pt x="37" y="124"/>
                      <a:pt x="36" y="124"/>
                    </a:cubicBezTo>
                    <a:cubicBezTo>
                      <a:pt x="33" y="124"/>
                      <a:pt x="32" y="125"/>
                      <a:pt x="30" y="127"/>
                    </a:cubicBezTo>
                    <a:cubicBezTo>
                      <a:pt x="29" y="128"/>
                      <a:pt x="30" y="130"/>
                      <a:pt x="31" y="129"/>
                    </a:cubicBezTo>
                    <a:cubicBezTo>
                      <a:pt x="33" y="128"/>
                      <a:pt x="35" y="125"/>
                      <a:pt x="36" y="126"/>
                    </a:cubicBezTo>
                    <a:cubicBezTo>
                      <a:pt x="36" y="125"/>
                      <a:pt x="35" y="129"/>
                      <a:pt x="38" y="126"/>
                    </a:cubicBezTo>
                    <a:cubicBezTo>
                      <a:pt x="38" y="126"/>
                      <a:pt x="40" y="129"/>
                      <a:pt x="41" y="127"/>
                    </a:cubicBezTo>
                    <a:cubicBezTo>
                      <a:pt x="41" y="126"/>
                      <a:pt x="40" y="126"/>
                      <a:pt x="41" y="126"/>
                    </a:cubicBezTo>
                    <a:cubicBezTo>
                      <a:pt x="42" y="125"/>
                      <a:pt x="42" y="125"/>
                      <a:pt x="43" y="125"/>
                    </a:cubicBezTo>
                    <a:cubicBezTo>
                      <a:pt x="44" y="125"/>
                      <a:pt x="44" y="125"/>
                      <a:pt x="45" y="124"/>
                    </a:cubicBezTo>
                    <a:cubicBezTo>
                      <a:pt x="46" y="123"/>
                      <a:pt x="48" y="123"/>
                      <a:pt x="50" y="122"/>
                    </a:cubicBezTo>
                    <a:cubicBezTo>
                      <a:pt x="53" y="121"/>
                      <a:pt x="49" y="121"/>
                      <a:pt x="51" y="120"/>
                    </a:cubicBezTo>
                    <a:cubicBezTo>
                      <a:pt x="52" y="119"/>
                      <a:pt x="53" y="118"/>
                      <a:pt x="54" y="118"/>
                    </a:cubicBezTo>
                    <a:cubicBezTo>
                      <a:pt x="56" y="117"/>
                      <a:pt x="58" y="116"/>
                      <a:pt x="59" y="116"/>
                    </a:cubicBezTo>
                    <a:cubicBezTo>
                      <a:pt x="62" y="114"/>
                      <a:pt x="60" y="115"/>
                      <a:pt x="60" y="113"/>
                    </a:cubicBezTo>
                    <a:cubicBezTo>
                      <a:pt x="60" y="113"/>
                      <a:pt x="68" y="109"/>
                      <a:pt x="69" y="108"/>
                    </a:cubicBezTo>
                    <a:cubicBezTo>
                      <a:pt x="70" y="108"/>
                      <a:pt x="72" y="108"/>
                      <a:pt x="72" y="107"/>
                    </a:cubicBezTo>
                    <a:cubicBezTo>
                      <a:pt x="72" y="104"/>
                      <a:pt x="73" y="105"/>
                      <a:pt x="75" y="104"/>
                    </a:cubicBezTo>
                    <a:cubicBezTo>
                      <a:pt x="78" y="102"/>
                      <a:pt x="69" y="101"/>
                      <a:pt x="73" y="97"/>
                    </a:cubicBezTo>
                    <a:cubicBezTo>
                      <a:pt x="75" y="96"/>
                      <a:pt x="77" y="96"/>
                      <a:pt x="78" y="95"/>
                    </a:cubicBezTo>
                    <a:cubicBezTo>
                      <a:pt x="79" y="94"/>
                      <a:pt x="79" y="91"/>
                      <a:pt x="77" y="91"/>
                    </a:cubicBezTo>
                    <a:cubicBezTo>
                      <a:pt x="79" y="91"/>
                      <a:pt x="79" y="92"/>
                      <a:pt x="81" y="91"/>
                    </a:cubicBezTo>
                    <a:cubicBezTo>
                      <a:pt x="82" y="90"/>
                      <a:pt x="83" y="88"/>
                      <a:pt x="85" y="87"/>
                    </a:cubicBezTo>
                    <a:cubicBezTo>
                      <a:pt x="86" y="86"/>
                      <a:pt x="88" y="84"/>
                      <a:pt x="89" y="84"/>
                    </a:cubicBezTo>
                    <a:cubicBezTo>
                      <a:pt x="90" y="84"/>
                      <a:pt x="95" y="84"/>
                      <a:pt x="94" y="86"/>
                    </a:cubicBezTo>
                    <a:cubicBezTo>
                      <a:pt x="93" y="87"/>
                      <a:pt x="91" y="85"/>
                      <a:pt x="89" y="86"/>
                    </a:cubicBezTo>
                    <a:cubicBezTo>
                      <a:pt x="87" y="87"/>
                      <a:pt x="87" y="88"/>
                      <a:pt x="86" y="90"/>
                    </a:cubicBezTo>
                    <a:cubicBezTo>
                      <a:pt x="86" y="92"/>
                      <a:pt x="84" y="94"/>
                      <a:pt x="84" y="96"/>
                    </a:cubicBezTo>
                    <a:cubicBezTo>
                      <a:pt x="83" y="97"/>
                      <a:pt x="87" y="96"/>
                      <a:pt x="87" y="97"/>
                    </a:cubicBezTo>
                    <a:cubicBezTo>
                      <a:pt x="86" y="97"/>
                      <a:pt x="81" y="99"/>
                      <a:pt x="85" y="99"/>
                    </a:cubicBezTo>
                    <a:cubicBezTo>
                      <a:pt x="88" y="99"/>
                      <a:pt x="90" y="97"/>
                      <a:pt x="93" y="96"/>
                    </a:cubicBezTo>
                    <a:cubicBezTo>
                      <a:pt x="95" y="94"/>
                      <a:pt x="97" y="94"/>
                      <a:pt x="99" y="93"/>
                    </a:cubicBezTo>
                    <a:cubicBezTo>
                      <a:pt x="103" y="92"/>
                      <a:pt x="101" y="90"/>
                      <a:pt x="101" y="88"/>
                    </a:cubicBezTo>
                    <a:cubicBezTo>
                      <a:pt x="100" y="84"/>
                      <a:pt x="109" y="87"/>
                      <a:pt x="111" y="88"/>
                    </a:cubicBezTo>
                    <a:cubicBezTo>
                      <a:pt x="113" y="88"/>
                      <a:pt x="114" y="90"/>
                      <a:pt x="116" y="91"/>
                    </a:cubicBezTo>
                    <a:cubicBezTo>
                      <a:pt x="116" y="91"/>
                      <a:pt x="118" y="88"/>
                      <a:pt x="119" y="89"/>
                    </a:cubicBezTo>
                    <a:cubicBezTo>
                      <a:pt x="119" y="89"/>
                      <a:pt x="119" y="91"/>
                      <a:pt x="119" y="92"/>
                    </a:cubicBezTo>
                    <a:cubicBezTo>
                      <a:pt x="121" y="93"/>
                      <a:pt x="122" y="93"/>
                      <a:pt x="123" y="93"/>
                    </a:cubicBezTo>
                    <a:cubicBezTo>
                      <a:pt x="126" y="93"/>
                      <a:pt x="129" y="92"/>
                      <a:pt x="131" y="93"/>
                    </a:cubicBezTo>
                    <a:cubicBezTo>
                      <a:pt x="132" y="93"/>
                      <a:pt x="133" y="94"/>
                      <a:pt x="134" y="93"/>
                    </a:cubicBezTo>
                    <a:cubicBezTo>
                      <a:pt x="135" y="93"/>
                      <a:pt x="135" y="94"/>
                      <a:pt x="136" y="95"/>
                    </a:cubicBezTo>
                    <a:cubicBezTo>
                      <a:pt x="137" y="95"/>
                      <a:pt x="139" y="96"/>
                      <a:pt x="140" y="96"/>
                    </a:cubicBezTo>
                    <a:cubicBezTo>
                      <a:pt x="142" y="96"/>
                      <a:pt x="143" y="94"/>
                      <a:pt x="144" y="94"/>
                    </a:cubicBezTo>
                    <a:cubicBezTo>
                      <a:pt x="146" y="93"/>
                      <a:pt x="145" y="96"/>
                      <a:pt x="145" y="96"/>
                    </a:cubicBezTo>
                    <a:cubicBezTo>
                      <a:pt x="144" y="97"/>
                      <a:pt x="144" y="97"/>
                      <a:pt x="145" y="98"/>
                    </a:cubicBezTo>
                    <a:cubicBezTo>
                      <a:pt x="148" y="99"/>
                      <a:pt x="150" y="100"/>
                      <a:pt x="152" y="101"/>
                    </a:cubicBezTo>
                    <a:cubicBezTo>
                      <a:pt x="154" y="103"/>
                      <a:pt x="156" y="105"/>
                      <a:pt x="158" y="106"/>
                    </a:cubicBezTo>
                    <a:cubicBezTo>
                      <a:pt x="159" y="106"/>
                      <a:pt x="160" y="105"/>
                      <a:pt x="161" y="105"/>
                    </a:cubicBezTo>
                    <a:cubicBezTo>
                      <a:pt x="162" y="104"/>
                      <a:pt x="160" y="103"/>
                      <a:pt x="160" y="102"/>
                    </a:cubicBezTo>
                    <a:cubicBezTo>
                      <a:pt x="160" y="101"/>
                      <a:pt x="163" y="103"/>
                      <a:pt x="163" y="103"/>
                    </a:cubicBezTo>
                    <a:cubicBezTo>
                      <a:pt x="163" y="104"/>
                      <a:pt x="166" y="106"/>
                      <a:pt x="167" y="105"/>
                    </a:cubicBezTo>
                    <a:cubicBezTo>
                      <a:pt x="167" y="105"/>
                      <a:pt x="165" y="99"/>
                      <a:pt x="165" y="99"/>
                    </a:cubicBezTo>
                    <a:cubicBezTo>
                      <a:pt x="166" y="99"/>
                      <a:pt x="168" y="104"/>
                      <a:pt x="169" y="104"/>
                    </a:cubicBezTo>
                    <a:cubicBezTo>
                      <a:pt x="169" y="105"/>
                      <a:pt x="170" y="107"/>
                      <a:pt x="171" y="107"/>
                    </a:cubicBezTo>
                    <a:cubicBezTo>
                      <a:pt x="172" y="107"/>
                      <a:pt x="173" y="105"/>
                      <a:pt x="173" y="105"/>
                    </a:cubicBezTo>
                    <a:cubicBezTo>
                      <a:pt x="171" y="106"/>
                      <a:pt x="177" y="110"/>
                      <a:pt x="177" y="111"/>
                    </a:cubicBezTo>
                    <a:cubicBezTo>
                      <a:pt x="176" y="111"/>
                      <a:pt x="176" y="111"/>
                      <a:pt x="176" y="111"/>
                    </a:cubicBezTo>
                    <a:cubicBezTo>
                      <a:pt x="175" y="112"/>
                      <a:pt x="177" y="112"/>
                      <a:pt x="177" y="113"/>
                    </a:cubicBezTo>
                    <a:cubicBezTo>
                      <a:pt x="177" y="113"/>
                      <a:pt x="175" y="114"/>
                      <a:pt x="176" y="114"/>
                    </a:cubicBezTo>
                    <a:cubicBezTo>
                      <a:pt x="177" y="115"/>
                      <a:pt x="178" y="116"/>
                      <a:pt x="179" y="117"/>
                    </a:cubicBezTo>
                    <a:cubicBezTo>
                      <a:pt x="181" y="119"/>
                      <a:pt x="182" y="120"/>
                      <a:pt x="184" y="121"/>
                    </a:cubicBezTo>
                    <a:cubicBezTo>
                      <a:pt x="184" y="121"/>
                      <a:pt x="182" y="125"/>
                      <a:pt x="183" y="125"/>
                    </a:cubicBezTo>
                    <a:cubicBezTo>
                      <a:pt x="184" y="126"/>
                      <a:pt x="184" y="124"/>
                      <a:pt x="184" y="124"/>
                    </a:cubicBezTo>
                    <a:cubicBezTo>
                      <a:pt x="185" y="123"/>
                      <a:pt x="185" y="126"/>
                      <a:pt x="186" y="127"/>
                    </a:cubicBezTo>
                    <a:cubicBezTo>
                      <a:pt x="186" y="127"/>
                      <a:pt x="186" y="126"/>
                      <a:pt x="186" y="125"/>
                    </a:cubicBezTo>
                    <a:cubicBezTo>
                      <a:pt x="186" y="127"/>
                      <a:pt x="192" y="130"/>
                      <a:pt x="193" y="127"/>
                    </a:cubicBezTo>
                    <a:cubicBezTo>
                      <a:pt x="193" y="127"/>
                      <a:pt x="193" y="128"/>
                      <a:pt x="193" y="128"/>
                    </a:cubicBezTo>
                    <a:cubicBezTo>
                      <a:pt x="193" y="128"/>
                      <a:pt x="194" y="127"/>
                      <a:pt x="194" y="126"/>
                    </a:cubicBezTo>
                    <a:cubicBezTo>
                      <a:pt x="193" y="126"/>
                      <a:pt x="194" y="127"/>
                      <a:pt x="194" y="126"/>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61" name="Freeform 641"/>
              <p:cNvSpPr>
                <a:spLocks/>
              </p:cNvSpPr>
              <p:nvPr/>
            </p:nvSpPr>
            <p:spPr bwMode="auto">
              <a:xfrm>
                <a:off x="5888086" y="6516489"/>
                <a:ext cx="2697455" cy="1337930"/>
              </a:xfrm>
              <a:custGeom>
                <a:avLst/>
                <a:gdLst>
                  <a:gd name="T0" fmla="*/ 84 w 289"/>
                  <a:gd name="T1" fmla="*/ 106 h 143"/>
                  <a:gd name="T2" fmla="*/ 105 w 289"/>
                  <a:gd name="T3" fmla="*/ 119 h 143"/>
                  <a:gd name="T4" fmla="*/ 125 w 289"/>
                  <a:gd name="T5" fmla="*/ 127 h 143"/>
                  <a:gd name="T6" fmla="*/ 137 w 289"/>
                  <a:gd name="T7" fmla="*/ 127 h 143"/>
                  <a:gd name="T8" fmla="*/ 149 w 289"/>
                  <a:gd name="T9" fmla="*/ 119 h 143"/>
                  <a:gd name="T10" fmla="*/ 162 w 289"/>
                  <a:gd name="T11" fmla="*/ 118 h 143"/>
                  <a:gd name="T12" fmla="*/ 177 w 289"/>
                  <a:gd name="T13" fmla="*/ 119 h 143"/>
                  <a:gd name="T14" fmla="*/ 171 w 289"/>
                  <a:gd name="T15" fmla="*/ 113 h 143"/>
                  <a:gd name="T16" fmla="*/ 186 w 289"/>
                  <a:gd name="T17" fmla="*/ 113 h 143"/>
                  <a:gd name="T18" fmla="*/ 209 w 289"/>
                  <a:gd name="T19" fmla="*/ 122 h 143"/>
                  <a:gd name="T20" fmla="*/ 213 w 289"/>
                  <a:gd name="T21" fmla="*/ 133 h 143"/>
                  <a:gd name="T22" fmla="*/ 220 w 289"/>
                  <a:gd name="T23" fmla="*/ 143 h 143"/>
                  <a:gd name="T24" fmla="*/ 215 w 289"/>
                  <a:gd name="T25" fmla="*/ 108 h 143"/>
                  <a:gd name="T26" fmla="*/ 234 w 289"/>
                  <a:gd name="T27" fmla="*/ 92 h 143"/>
                  <a:gd name="T28" fmla="*/ 239 w 289"/>
                  <a:gd name="T29" fmla="*/ 86 h 143"/>
                  <a:gd name="T30" fmla="*/ 244 w 289"/>
                  <a:gd name="T31" fmla="*/ 82 h 143"/>
                  <a:gd name="T32" fmla="*/ 242 w 289"/>
                  <a:gd name="T33" fmla="*/ 78 h 143"/>
                  <a:gd name="T34" fmla="*/ 238 w 289"/>
                  <a:gd name="T35" fmla="*/ 71 h 143"/>
                  <a:gd name="T36" fmla="*/ 239 w 289"/>
                  <a:gd name="T37" fmla="*/ 69 h 143"/>
                  <a:gd name="T38" fmla="*/ 242 w 289"/>
                  <a:gd name="T39" fmla="*/ 75 h 143"/>
                  <a:gd name="T40" fmla="*/ 246 w 289"/>
                  <a:gd name="T41" fmla="*/ 62 h 143"/>
                  <a:gd name="T42" fmla="*/ 253 w 289"/>
                  <a:gd name="T43" fmla="*/ 52 h 143"/>
                  <a:gd name="T44" fmla="*/ 265 w 289"/>
                  <a:gd name="T45" fmla="*/ 48 h 143"/>
                  <a:gd name="T46" fmla="*/ 271 w 289"/>
                  <a:gd name="T47" fmla="*/ 48 h 143"/>
                  <a:gd name="T48" fmla="*/ 274 w 289"/>
                  <a:gd name="T49" fmla="*/ 35 h 143"/>
                  <a:gd name="T50" fmla="*/ 288 w 289"/>
                  <a:gd name="T51" fmla="*/ 28 h 143"/>
                  <a:gd name="T52" fmla="*/ 276 w 289"/>
                  <a:gd name="T53" fmla="*/ 13 h 143"/>
                  <a:gd name="T54" fmla="*/ 264 w 289"/>
                  <a:gd name="T55" fmla="*/ 28 h 143"/>
                  <a:gd name="T56" fmla="*/ 237 w 289"/>
                  <a:gd name="T57" fmla="*/ 39 h 143"/>
                  <a:gd name="T58" fmla="*/ 224 w 289"/>
                  <a:gd name="T59" fmla="*/ 45 h 143"/>
                  <a:gd name="T60" fmla="*/ 208 w 289"/>
                  <a:gd name="T61" fmla="*/ 44 h 143"/>
                  <a:gd name="T62" fmla="*/ 203 w 289"/>
                  <a:gd name="T63" fmla="*/ 36 h 143"/>
                  <a:gd name="T64" fmla="*/ 196 w 289"/>
                  <a:gd name="T65" fmla="*/ 28 h 143"/>
                  <a:gd name="T66" fmla="*/ 185 w 289"/>
                  <a:gd name="T67" fmla="*/ 48 h 143"/>
                  <a:gd name="T68" fmla="*/ 187 w 289"/>
                  <a:gd name="T69" fmla="*/ 25 h 143"/>
                  <a:gd name="T70" fmla="*/ 196 w 289"/>
                  <a:gd name="T71" fmla="*/ 17 h 143"/>
                  <a:gd name="T72" fmla="*/ 184 w 289"/>
                  <a:gd name="T73" fmla="*/ 13 h 143"/>
                  <a:gd name="T74" fmla="*/ 165 w 289"/>
                  <a:gd name="T75" fmla="*/ 15 h 143"/>
                  <a:gd name="T76" fmla="*/ 158 w 289"/>
                  <a:gd name="T77" fmla="*/ 5 h 143"/>
                  <a:gd name="T78" fmla="*/ 147 w 289"/>
                  <a:gd name="T79" fmla="*/ 4 h 143"/>
                  <a:gd name="T80" fmla="*/ 30 w 289"/>
                  <a:gd name="T81" fmla="*/ 4 h 143"/>
                  <a:gd name="T82" fmla="*/ 7 w 289"/>
                  <a:gd name="T83" fmla="*/ 9 h 143"/>
                  <a:gd name="T84" fmla="*/ 8 w 289"/>
                  <a:gd name="T85" fmla="*/ 21 h 143"/>
                  <a:gd name="T86" fmla="*/ 2 w 289"/>
                  <a:gd name="T87" fmla="*/ 40 h 143"/>
                  <a:gd name="T88" fmla="*/ 5 w 289"/>
                  <a:gd name="T89" fmla="*/ 63 h 143"/>
                  <a:gd name="T90" fmla="*/ 12 w 289"/>
                  <a:gd name="T91" fmla="*/ 73 h 143"/>
                  <a:gd name="T92" fmla="*/ 21 w 289"/>
                  <a:gd name="T93" fmla="*/ 88 h 143"/>
                  <a:gd name="T94" fmla="*/ 39 w 289"/>
                  <a:gd name="T95" fmla="*/ 10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9" h="143">
                    <a:moveTo>
                      <a:pt x="68" y="108"/>
                    </a:moveTo>
                    <a:cubicBezTo>
                      <a:pt x="71" y="108"/>
                      <a:pt x="74" y="108"/>
                      <a:pt x="78" y="108"/>
                    </a:cubicBezTo>
                    <a:cubicBezTo>
                      <a:pt x="79" y="108"/>
                      <a:pt x="81" y="108"/>
                      <a:pt x="82" y="108"/>
                    </a:cubicBezTo>
                    <a:cubicBezTo>
                      <a:pt x="83" y="108"/>
                      <a:pt x="83" y="106"/>
                      <a:pt x="84" y="106"/>
                    </a:cubicBezTo>
                    <a:cubicBezTo>
                      <a:pt x="85" y="105"/>
                      <a:pt x="91" y="105"/>
                      <a:pt x="91" y="106"/>
                    </a:cubicBezTo>
                    <a:cubicBezTo>
                      <a:pt x="94" y="108"/>
                      <a:pt x="97" y="110"/>
                      <a:pt x="100" y="112"/>
                    </a:cubicBezTo>
                    <a:cubicBezTo>
                      <a:pt x="100" y="112"/>
                      <a:pt x="101" y="115"/>
                      <a:pt x="101" y="116"/>
                    </a:cubicBezTo>
                    <a:cubicBezTo>
                      <a:pt x="102" y="118"/>
                      <a:pt x="102" y="118"/>
                      <a:pt x="105" y="119"/>
                    </a:cubicBezTo>
                    <a:cubicBezTo>
                      <a:pt x="107" y="120"/>
                      <a:pt x="108" y="121"/>
                      <a:pt x="109" y="119"/>
                    </a:cubicBezTo>
                    <a:cubicBezTo>
                      <a:pt x="110" y="116"/>
                      <a:pt x="111" y="116"/>
                      <a:pt x="114" y="117"/>
                    </a:cubicBezTo>
                    <a:cubicBezTo>
                      <a:pt x="116" y="117"/>
                      <a:pt x="119" y="118"/>
                      <a:pt x="119" y="120"/>
                    </a:cubicBezTo>
                    <a:cubicBezTo>
                      <a:pt x="121" y="123"/>
                      <a:pt x="123" y="124"/>
                      <a:pt x="125" y="127"/>
                    </a:cubicBezTo>
                    <a:cubicBezTo>
                      <a:pt x="127" y="129"/>
                      <a:pt x="126" y="133"/>
                      <a:pt x="129" y="134"/>
                    </a:cubicBezTo>
                    <a:cubicBezTo>
                      <a:pt x="131" y="136"/>
                      <a:pt x="135" y="136"/>
                      <a:pt x="137" y="137"/>
                    </a:cubicBezTo>
                    <a:cubicBezTo>
                      <a:pt x="137" y="136"/>
                      <a:pt x="135" y="129"/>
                      <a:pt x="135" y="129"/>
                    </a:cubicBezTo>
                    <a:cubicBezTo>
                      <a:pt x="137" y="130"/>
                      <a:pt x="136" y="127"/>
                      <a:pt x="137" y="127"/>
                    </a:cubicBezTo>
                    <a:cubicBezTo>
                      <a:pt x="137" y="126"/>
                      <a:pt x="139" y="126"/>
                      <a:pt x="140" y="125"/>
                    </a:cubicBezTo>
                    <a:cubicBezTo>
                      <a:pt x="141" y="125"/>
                      <a:pt x="142" y="122"/>
                      <a:pt x="142" y="122"/>
                    </a:cubicBezTo>
                    <a:cubicBezTo>
                      <a:pt x="143" y="123"/>
                      <a:pt x="144" y="123"/>
                      <a:pt x="145" y="122"/>
                    </a:cubicBezTo>
                    <a:cubicBezTo>
                      <a:pt x="147" y="121"/>
                      <a:pt x="148" y="121"/>
                      <a:pt x="149" y="119"/>
                    </a:cubicBezTo>
                    <a:cubicBezTo>
                      <a:pt x="151" y="118"/>
                      <a:pt x="148" y="118"/>
                      <a:pt x="148" y="117"/>
                    </a:cubicBezTo>
                    <a:cubicBezTo>
                      <a:pt x="148" y="117"/>
                      <a:pt x="151" y="118"/>
                      <a:pt x="152" y="117"/>
                    </a:cubicBezTo>
                    <a:cubicBezTo>
                      <a:pt x="154" y="116"/>
                      <a:pt x="155" y="116"/>
                      <a:pt x="157" y="116"/>
                    </a:cubicBezTo>
                    <a:cubicBezTo>
                      <a:pt x="159" y="116"/>
                      <a:pt x="160" y="119"/>
                      <a:pt x="162" y="118"/>
                    </a:cubicBezTo>
                    <a:cubicBezTo>
                      <a:pt x="165" y="116"/>
                      <a:pt x="166" y="118"/>
                      <a:pt x="168" y="119"/>
                    </a:cubicBezTo>
                    <a:cubicBezTo>
                      <a:pt x="170" y="120"/>
                      <a:pt x="171" y="118"/>
                      <a:pt x="172" y="118"/>
                    </a:cubicBezTo>
                    <a:cubicBezTo>
                      <a:pt x="173" y="117"/>
                      <a:pt x="176" y="119"/>
                      <a:pt x="176" y="120"/>
                    </a:cubicBezTo>
                    <a:cubicBezTo>
                      <a:pt x="177" y="121"/>
                      <a:pt x="178" y="120"/>
                      <a:pt x="177" y="119"/>
                    </a:cubicBezTo>
                    <a:cubicBezTo>
                      <a:pt x="177" y="119"/>
                      <a:pt x="176" y="118"/>
                      <a:pt x="175" y="118"/>
                    </a:cubicBezTo>
                    <a:cubicBezTo>
                      <a:pt x="174" y="117"/>
                      <a:pt x="176" y="117"/>
                      <a:pt x="176" y="117"/>
                    </a:cubicBezTo>
                    <a:cubicBezTo>
                      <a:pt x="175" y="115"/>
                      <a:pt x="175" y="114"/>
                      <a:pt x="173" y="115"/>
                    </a:cubicBezTo>
                    <a:cubicBezTo>
                      <a:pt x="173" y="115"/>
                      <a:pt x="169" y="115"/>
                      <a:pt x="171" y="113"/>
                    </a:cubicBezTo>
                    <a:cubicBezTo>
                      <a:pt x="173" y="113"/>
                      <a:pt x="174" y="114"/>
                      <a:pt x="175" y="114"/>
                    </a:cubicBezTo>
                    <a:cubicBezTo>
                      <a:pt x="178" y="113"/>
                      <a:pt x="180" y="113"/>
                      <a:pt x="183" y="113"/>
                    </a:cubicBezTo>
                    <a:cubicBezTo>
                      <a:pt x="184" y="113"/>
                      <a:pt x="183" y="113"/>
                      <a:pt x="184" y="114"/>
                    </a:cubicBezTo>
                    <a:cubicBezTo>
                      <a:pt x="184" y="114"/>
                      <a:pt x="185" y="114"/>
                      <a:pt x="186" y="113"/>
                    </a:cubicBezTo>
                    <a:cubicBezTo>
                      <a:pt x="188" y="113"/>
                      <a:pt x="190" y="113"/>
                      <a:pt x="192" y="113"/>
                    </a:cubicBezTo>
                    <a:cubicBezTo>
                      <a:pt x="194" y="113"/>
                      <a:pt x="194" y="115"/>
                      <a:pt x="196" y="116"/>
                    </a:cubicBezTo>
                    <a:cubicBezTo>
                      <a:pt x="198" y="118"/>
                      <a:pt x="200" y="116"/>
                      <a:pt x="202" y="115"/>
                    </a:cubicBezTo>
                    <a:cubicBezTo>
                      <a:pt x="203" y="115"/>
                      <a:pt x="209" y="121"/>
                      <a:pt x="209" y="122"/>
                    </a:cubicBezTo>
                    <a:cubicBezTo>
                      <a:pt x="210" y="123"/>
                      <a:pt x="208" y="125"/>
                      <a:pt x="209" y="126"/>
                    </a:cubicBezTo>
                    <a:cubicBezTo>
                      <a:pt x="210" y="128"/>
                      <a:pt x="209" y="128"/>
                      <a:pt x="210" y="130"/>
                    </a:cubicBezTo>
                    <a:cubicBezTo>
                      <a:pt x="210" y="131"/>
                      <a:pt x="211" y="132"/>
                      <a:pt x="211" y="132"/>
                    </a:cubicBezTo>
                    <a:cubicBezTo>
                      <a:pt x="212" y="132"/>
                      <a:pt x="212" y="133"/>
                      <a:pt x="213" y="133"/>
                    </a:cubicBezTo>
                    <a:cubicBezTo>
                      <a:pt x="214" y="134"/>
                      <a:pt x="213" y="136"/>
                      <a:pt x="214" y="137"/>
                    </a:cubicBezTo>
                    <a:cubicBezTo>
                      <a:pt x="215" y="138"/>
                      <a:pt x="216" y="138"/>
                      <a:pt x="217" y="140"/>
                    </a:cubicBezTo>
                    <a:cubicBezTo>
                      <a:pt x="219" y="143"/>
                      <a:pt x="218" y="140"/>
                      <a:pt x="220" y="141"/>
                    </a:cubicBezTo>
                    <a:cubicBezTo>
                      <a:pt x="220" y="141"/>
                      <a:pt x="220" y="143"/>
                      <a:pt x="220" y="143"/>
                    </a:cubicBezTo>
                    <a:cubicBezTo>
                      <a:pt x="221" y="143"/>
                      <a:pt x="222" y="136"/>
                      <a:pt x="222" y="135"/>
                    </a:cubicBezTo>
                    <a:cubicBezTo>
                      <a:pt x="222" y="132"/>
                      <a:pt x="221" y="130"/>
                      <a:pt x="220" y="126"/>
                    </a:cubicBezTo>
                    <a:cubicBezTo>
                      <a:pt x="218" y="123"/>
                      <a:pt x="218" y="120"/>
                      <a:pt x="217" y="117"/>
                    </a:cubicBezTo>
                    <a:cubicBezTo>
                      <a:pt x="215" y="115"/>
                      <a:pt x="214" y="111"/>
                      <a:pt x="215" y="108"/>
                    </a:cubicBezTo>
                    <a:cubicBezTo>
                      <a:pt x="216" y="105"/>
                      <a:pt x="218" y="103"/>
                      <a:pt x="221" y="101"/>
                    </a:cubicBezTo>
                    <a:cubicBezTo>
                      <a:pt x="222" y="100"/>
                      <a:pt x="223" y="100"/>
                      <a:pt x="224" y="99"/>
                    </a:cubicBezTo>
                    <a:cubicBezTo>
                      <a:pt x="225" y="98"/>
                      <a:pt x="226" y="96"/>
                      <a:pt x="227" y="96"/>
                    </a:cubicBezTo>
                    <a:cubicBezTo>
                      <a:pt x="229" y="94"/>
                      <a:pt x="232" y="94"/>
                      <a:pt x="234" y="92"/>
                    </a:cubicBezTo>
                    <a:cubicBezTo>
                      <a:pt x="235" y="91"/>
                      <a:pt x="236" y="89"/>
                      <a:pt x="238" y="89"/>
                    </a:cubicBezTo>
                    <a:cubicBezTo>
                      <a:pt x="238" y="89"/>
                      <a:pt x="242" y="89"/>
                      <a:pt x="241" y="87"/>
                    </a:cubicBezTo>
                    <a:cubicBezTo>
                      <a:pt x="241" y="87"/>
                      <a:pt x="238" y="88"/>
                      <a:pt x="238" y="88"/>
                    </a:cubicBezTo>
                    <a:cubicBezTo>
                      <a:pt x="238" y="87"/>
                      <a:pt x="240" y="88"/>
                      <a:pt x="239" y="86"/>
                    </a:cubicBezTo>
                    <a:cubicBezTo>
                      <a:pt x="239" y="86"/>
                      <a:pt x="238" y="85"/>
                      <a:pt x="239" y="85"/>
                    </a:cubicBezTo>
                    <a:cubicBezTo>
                      <a:pt x="239" y="84"/>
                      <a:pt x="239" y="85"/>
                      <a:pt x="240" y="84"/>
                    </a:cubicBezTo>
                    <a:cubicBezTo>
                      <a:pt x="239" y="85"/>
                      <a:pt x="241" y="86"/>
                      <a:pt x="241" y="85"/>
                    </a:cubicBezTo>
                    <a:cubicBezTo>
                      <a:pt x="242" y="85"/>
                      <a:pt x="245" y="83"/>
                      <a:pt x="244" y="82"/>
                    </a:cubicBezTo>
                    <a:cubicBezTo>
                      <a:pt x="244" y="83"/>
                      <a:pt x="238" y="82"/>
                      <a:pt x="239" y="81"/>
                    </a:cubicBezTo>
                    <a:cubicBezTo>
                      <a:pt x="239" y="80"/>
                      <a:pt x="240" y="82"/>
                      <a:pt x="241" y="81"/>
                    </a:cubicBezTo>
                    <a:cubicBezTo>
                      <a:pt x="241" y="81"/>
                      <a:pt x="243" y="80"/>
                      <a:pt x="243" y="80"/>
                    </a:cubicBezTo>
                    <a:cubicBezTo>
                      <a:pt x="243" y="80"/>
                      <a:pt x="242" y="79"/>
                      <a:pt x="242" y="78"/>
                    </a:cubicBezTo>
                    <a:cubicBezTo>
                      <a:pt x="243" y="77"/>
                      <a:pt x="243" y="76"/>
                      <a:pt x="241" y="76"/>
                    </a:cubicBezTo>
                    <a:cubicBezTo>
                      <a:pt x="241" y="76"/>
                      <a:pt x="237" y="74"/>
                      <a:pt x="237" y="74"/>
                    </a:cubicBezTo>
                    <a:cubicBezTo>
                      <a:pt x="238" y="73"/>
                      <a:pt x="239" y="74"/>
                      <a:pt x="240" y="74"/>
                    </a:cubicBezTo>
                    <a:cubicBezTo>
                      <a:pt x="241" y="73"/>
                      <a:pt x="239" y="71"/>
                      <a:pt x="238" y="71"/>
                    </a:cubicBezTo>
                    <a:cubicBezTo>
                      <a:pt x="237" y="70"/>
                      <a:pt x="236" y="69"/>
                      <a:pt x="236" y="68"/>
                    </a:cubicBezTo>
                    <a:cubicBezTo>
                      <a:pt x="235" y="67"/>
                      <a:pt x="238" y="65"/>
                      <a:pt x="237" y="64"/>
                    </a:cubicBezTo>
                    <a:cubicBezTo>
                      <a:pt x="238" y="65"/>
                      <a:pt x="237" y="66"/>
                      <a:pt x="237" y="67"/>
                    </a:cubicBezTo>
                    <a:cubicBezTo>
                      <a:pt x="237" y="67"/>
                      <a:pt x="239" y="69"/>
                      <a:pt x="239" y="69"/>
                    </a:cubicBezTo>
                    <a:cubicBezTo>
                      <a:pt x="241" y="67"/>
                      <a:pt x="239" y="62"/>
                      <a:pt x="242" y="61"/>
                    </a:cubicBezTo>
                    <a:cubicBezTo>
                      <a:pt x="241" y="61"/>
                      <a:pt x="241" y="66"/>
                      <a:pt x="242" y="67"/>
                    </a:cubicBezTo>
                    <a:cubicBezTo>
                      <a:pt x="242" y="69"/>
                      <a:pt x="244" y="69"/>
                      <a:pt x="244" y="71"/>
                    </a:cubicBezTo>
                    <a:cubicBezTo>
                      <a:pt x="244" y="72"/>
                      <a:pt x="241" y="74"/>
                      <a:pt x="242" y="75"/>
                    </a:cubicBezTo>
                    <a:cubicBezTo>
                      <a:pt x="242" y="75"/>
                      <a:pt x="248" y="69"/>
                      <a:pt x="247" y="67"/>
                    </a:cubicBezTo>
                    <a:cubicBezTo>
                      <a:pt x="247" y="65"/>
                      <a:pt x="245" y="64"/>
                      <a:pt x="245" y="62"/>
                    </a:cubicBezTo>
                    <a:cubicBezTo>
                      <a:pt x="244" y="61"/>
                      <a:pt x="245" y="58"/>
                      <a:pt x="247" y="59"/>
                    </a:cubicBezTo>
                    <a:cubicBezTo>
                      <a:pt x="246" y="58"/>
                      <a:pt x="245" y="61"/>
                      <a:pt x="246" y="62"/>
                    </a:cubicBezTo>
                    <a:cubicBezTo>
                      <a:pt x="248" y="64"/>
                      <a:pt x="248" y="65"/>
                      <a:pt x="250" y="62"/>
                    </a:cubicBezTo>
                    <a:cubicBezTo>
                      <a:pt x="251" y="61"/>
                      <a:pt x="253" y="58"/>
                      <a:pt x="252" y="56"/>
                    </a:cubicBezTo>
                    <a:cubicBezTo>
                      <a:pt x="252" y="56"/>
                      <a:pt x="251" y="55"/>
                      <a:pt x="252" y="54"/>
                    </a:cubicBezTo>
                    <a:cubicBezTo>
                      <a:pt x="252" y="54"/>
                      <a:pt x="253" y="52"/>
                      <a:pt x="253" y="52"/>
                    </a:cubicBezTo>
                    <a:cubicBezTo>
                      <a:pt x="253" y="52"/>
                      <a:pt x="253" y="54"/>
                      <a:pt x="253" y="54"/>
                    </a:cubicBezTo>
                    <a:cubicBezTo>
                      <a:pt x="253" y="54"/>
                      <a:pt x="258" y="51"/>
                      <a:pt x="260" y="51"/>
                    </a:cubicBezTo>
                    <a:cubicBezTo>
                      <a:pt x="261" y="50"/>
                      <a:pt x="263" y="51"/>
                      <a:pt x="264" y="51"/>
                    </a:cubicBezTo>
                    <a:cubicBezTo>
                      <a:pt x="266" y="50"/>
                      <a:pt x="265" y="49"/>
                      <a:pt x="265" y="48"/>
                    </a:cubicBezTo>
                    <a:cubicBezTo>
                      <a:pt x="266" y="48"/>
                      <a:pt x="266" y="50"/>
                      <a:pt x="267" y="50"/>
                    </a:cubicBezTo>
                    <a:cubicBezTo>
                      <a:pt x="267" y="50"/>
                      <a:pt x="269" y="49"/>
                      <a:pt x="269" y="49"/>
                    </a:cubicBezTo>
                    <a:cubicBezTo>
                      <a:pt x="271" y="51"/>
                      <a:pt x="275" y="46"/>
                      <a:pt x="272" y="46"/>
                    </a:cubicBezTo>
                    <a:cubicBezTo>
                      <a:pt x="272" y="46"/>
                      <a:pt x="272" y="48"/>
                      <a:pt x="271" y="48"/>
                    </a:cubicBezTo>
                    <a:cubicBezTo>
                      <a:pt x="270" y="48"/>
                      <a:pt x="268" y="44"/>
                      <a:pt x="268" y="44"/>
                    </a:cubicBezTo>
                    <a:cubicBezTo>
                      <a:pt x="269" y="43"/>
                      <a:pt x="268" y="42"/>
                      <a:pt x="269" y="41"/>
                    </a:cubicBezTo>
                    <a:cubicBezTo>
                      <a:pt x="270" y="39"/>
                      <a:pt x="271" y="37"/>
                      <a:pt x="272" y="36"/>
                    </a:cubicBezTo>
                    <a:cubicBezTo>
                      <a:pt x="273" y="36"/>
                      <a:pt x="274" y="35"/>
                      <a:pt x="274" y="35"/>
                    </a:cubicBezTo>
                    <a:cubicBezTo>
                      <a:pt x="276" y="36"/>
                      <a:pt x="277" y="33"/>
                      <a:pt x="278" y="32"/>
                    </a:cubicBezTo>
                    <a:cubicBezTo>
                      <a:pt x="278" y="32"/>
                      <a:pt x="280" y="33"/>
                      <a:pt x="281" y="32"/>
                    </a:cubicBezTo>
                    <a:cubicBezTo>
                      <a:pt x="283" y="31"/>
                      <a:pt x="285" y="31"/>
                      <a:pt x="286" y="30"/>
                    </a:cubicBezTo>
                    <a:cubicBezTo>
                      <a:pt x="287" y="30"/>
                      <a:pt x="289" y="29"/>
                      <a:pt x="288" y="28"/>
                    </a:cubicBezTo>
                    <a:cubicBezTo>
                      <a:pt x="286" y="26"/>
                      <a:pt x="286" y="25"/>
                      <a:pt x="285" y="24"/>
                    </a:cubicBezTo>
                    <a:cubicBezTo>
                      <a:pt x="281" y="23"/>
                      <a:pt x="287" y="14"/>
                      <a:pt x="281" y="14"/>
                    </a:cubicBezTo>
                    <a:cubicBezTo>
                      <a:pt x="280" y="13"/>
                      <a:pt x="279" y="15"/>
                      <a:pt x="278" y="14"/>
                    </a:cubicBezTo>
                    <a:cubicBezTo>
                      <a:pt x="277" y="13"/>
                      <a:pt x="277" y="12"/>
                      <a:pt x="276" y="13"/>
                    </a:cubicBezTo>
                    <a:cubicBezTo>
                      <a:pt x="275" y="14"/>
                      <a:pt x="274" y="16"/>
                      <a:pt x="273" y="17"/>
                    </a:cubicBezTo>
                    <a:cubicBezTo>
                      <a:pt x="272" y="18"/>
                      <a:pt x="272" y="20"/>
                      <a:pt x="271" y="21"/>
                    </a:cubicBezTo>
                    <a:cubicBezTo>
                      <a:pt x="271" y="23"/>
                      <a:pt x="270" y="26"/>
                      <a:pt x="268" y="26"/>
                    </a:cubicBezTo>
                    <a:cubicBezTo>
                      <a:pt x="266" y="26"/>
                      <a:pt x="266" y="28"/>
                      <a:pt x="264" y="28"/>
                    </a:cubicBezTo>
                    <a:cubicBezTo>
                      <a:pt x="259" y="28"/>
                      <a:pt x="254" y="28"/>
                      <a:pt x="249" y="28"/>
                    </a:cubicBezTo>
                    <a:cubicBezTo>
                      <a:pt x="247" y="28"/>
                      <a:pt x="247" y="28"/>
                      <a:pt x="246" y="29"/>
                    </a:cubicBezTo>
                    <a:cubicBezTo>
                      <a:pt x="245" y="31"/>
                      <a:pt x="241" y="33"/>
                      <a:pt x="241" y="34"/>
                    </a:cubicBezTo>
                    <a:cubicBezTo>
                      <a:pt x="242" y="37"/>
                      <a:pt x="239" y="39"/>
                      <a:pt x="237" y="39"/>
                    </a:cubicBezTo>
                    <a:cubicBezTo>
                      <a:pt x="235" y="39"/>
                      <a:pt x="234" y="38"/>
                      <a:pt x="232" y="38"/>
                    </a:cubicBezTo>
                    <a:cubicBezTo>
                      <a:pt x="230" y="38"/>
                      <a:pt x="228" y="39"/>
                      <a:pt x="227" y="39"/>
                    </a:cubicBezTo>
                    <a:cubicBezTo>
                      <a:pt x="227" y="39"/>
                      <a:pt x="227" y="42"/>
                      <a:pt x="228" y="42"/>
                    </a:cubicBezTo>
                    <a:cubicBezTo>
                      <a:pt x="227" y="43"/>
                      <a:pt x="226" y="44"/>
                      <a:pt x="224" y="45"/>
                    </a:cubicBezTo>
                    <a:cubicBezTo>
                      <a:pt x="222" y="46"/>
                      <a:pt x="219" y="48"/>
                      <a:pt x="216" y="49"/>
                    </a:cubicBezTo>
                    <a:cubicBezTo>
                      <a:pt x="213" y="50"/>
                      <a:pt x="210" y="50"/>
                      <a:pt x="207" y="49"/>
                    </a:cubicBezTo>
                    <a:cubicBezTo>
                      <a:pt x="206" y="48"/>
                      <a:pt x="205" y="47"/>
                      <a:pt x="206" y="46"/>
                    </a:cubicBezTo>
                    <a:cubicBezTo>
                      <a:pt x="206" y="46"/>
                      <a:pt x="207" y="44"/>
                      <a:pt x="208" y="44"/>
                    </a:cubicBezTo>
                    <a:cubicBezTo>
                      <a:pt x="208" y="44"/>
                      <a:pt x="208" y="45"/>
                      <a:pt x="208" y="46"/>
                    </a:cubicBezTo>
                    <a:cubicBezTo>
                      <a:pt x="210" y="42"/>
                      <a:pt x="211" y="39"/>
                      <a:pt x="209" y="35"/>
                    </a:cubicBezTo>
                    <a:cubicBezTo>
                      <a:pt x="208" y="34"/>
                      <a:pt x="206" y="36"/>
                      <a:pt x="205" y="36"/>
                    </a:cubicBezTo>
                    <a:cubicBezTo>
                      <a:pt x="204" y="37"/>
                      <a:pt x="204" y="36"/>
                      <a:pt x="203" y="36"/>
                    </a:cubicBezTo>
                    <a:cubicBezTo>
                      <a:pt x="202" y="35"/>
                      <a:pt x="204" y="34"/>
                      <a:pt x="204" y="34"/>
                    </a:cubicBezTo>
                    <a:cubicBezTo>
                      <a:pt x="208" y="30"/>
                      <a:pt x="205" y="26"/>
                      <a:pt x="201" y="25"/>
                    </a:cubicBezTo>
                    <a:cubicBezTo>
                      <a:pt x="198" y="24"/>
                      <a:pt x="198" y="25"/>
                      <a:pt x="196" y="26"/>
                    </a:cubicBezTo>
                    <a:cubicBezTo>
                      <a:pt x="196" y="27"/>
                      <a:pt x="196" y="27"/>
                      <a:pt x="196" y="28"/>
                    </a:cubicBezTo>
                    <a:cubicBezTo>
                      <a:pt x="196" y="29"/>
                      <a:pt x="194" y="28"/>
                      <a:pt x="193" y="28"/>
                    </a:cubicBezTo>
                    <a:cubicBezTo>
                      <a:pt x="192" y="28"/>
                      <a:pt x="190" y="36"/>
                      <a:pt x="190" y="37"/>
                    </a:cubicBezTo>
                    <a:cubicBezTo>
                      <a:pt x="191" y="42"/>
                      <a:pt x="192" y="45"/>
                      <a:pt x="188" y="47"/>
                    </a:cubicBezTo>
                    <a:cubicBezTo>
                      <a:pt x="188" y="48"/>
                      <a:pt x="185" y="49"/>
                      <a:pt x="185" y="48"/>
                    </a:cubicBezTo>
                    <a:cubicBezTo>
                      <a:pt x="185" y="46"/>
                      <a:pt x="184" y="44"/>
                      <a:pt x="184" y="42"/>
                    </a:cubicBezTo>
                    <a:cubicBezTo>
                      <a:pt x="184" y="41"/>
                      <a:pt x="186" y="30"/>
                      <a:pt x="186" y="30"/>
                    </a:cubicBezTo>
                    <a:cubicBezTo>
                      <a:pt x="185" y="30"/>
                      <a:pt x="183" y="32"/>
                      <a:pt x="183" y="31"/>
                    </a:cubicBezTo>
                    <a:cubicBezTo>
                      <a:pt x="183" y="30"/>
                      <a:pt x="186" y="26"/>
                      <a:pt x="187" y="25"/>
                    </a:cubicBezTo>
                    <a:cubicBezTo>
                      <a:pt x="188" y="23"/>
                      <a:pt x="191" y="23"/>
                      <a:pt x="193" y="22"/>
                    </a:cubicBezTo>
                    <a:cubicBezTo>
                      <a:pt x="196" y="22"/>
                      <a:pt x="199" y="23"/>
                      <a:pt x="202" y="23"/>
                    </a:cubicBezTo>
                    <a:cubicBezTo>
                      <a:pt x="205" y="23"/>
                      <a:pt x="201" y="20"/>
                      <a:pt x="199" y="20"/>
                    </a:cubicBezTo>
                    <a:cubicBezTo>
                      <a:pt x="197" y="20"/>
                      <a:pt x="199" y="17"/>
                      <a:pt x="196" y="17"/>
                    </a:cubicBezTo>
                    <a:cubicBezTo>
                      <a:pt x="194" y="18"/>
                      <a:pt x="192" y="19"/>
                      <a:pt x="189" y="19"/>
                    </a:cubicBezTo>
                    <a:cubicBezTo>
                      <a:pt x="187" y="19"/>
                      <a:pt x="185" y="17"/>
                      <a:pt x="183" y="16"/>
                    </a:cubicBezTo>
                    <a:cubicBezTo>
                      <a:pt x="183" y="16"/>
                      <a:pt x="180" y="16"/>
                      <a:pt x="181" y="15"/>
                    </a:cubicBezTo>
                    <a:cubicBezTo>
                      <a:pt x="182" y="15"/>
                      <a:pt x="184" y="14"/>
                      <a:pt x="184" y="13"/>
                    </a:cubicBezTo>
                    <a:cubicBezTo>
                      <a:pt x="184" y="13"/>
                      <a:pt x="176" y="16"/>
                      <a:pt x="175" y="16"/>
                    </a:cubicBezTo>
                    <a:cubicBezTo>
                      <a:pt x="174" y="17"/>
                      <a:pt x="173" y="18"/>
                      <a:pt x="172" y="18"/>
                    </a:cubicBezTo>
                    <a:cubicBezTo>
                      <a:pt x="170" y="18"/>
                      <a:pt x="170" y="16"/>
                      <a:pt x="168" y="16"/>
                    </a:cubicBezTo>
                    <a:cubicBezTo>
                      <a:pt x="167" y="16"/>
                      <a:pt x="162" y="18"/>
                      <a:pt x="165" y="15"/>
                    </a:cubicBezTo>
                    <a:cubicBezTo>
                      <a:pt x="168" y="13"/>
                      <a:pt x="171" y="11"/>
                      <a:pt x="174" y="9"/>
                    </a:cubicBezTo>
                    <a:cubicBezTo>
                      <a:pt x="172" y="9"/>
                      <a:pt x="170" y="7"/>
                      <a:pt x="168" y="9"/>
                    </a:cubicBezTo>
                    <a:cubicBezTo>
                      <a:pt x="165" y="10"/>
                      <a:pt x="164" y="8"/>
                      <a:pt x="161" y="7"/>
                    </a:cubicBezTo>
                    <a:cubicBezTo>
                      <a:pt x="160" y="7"/>
                      <a:pt x="159" y="6"/>
                      <a:pt x="158" y="5"/>
                    </a:cubicBezTo>
                    <a:cubicBezTo>
                      <a:pt x="156" y="5"/>
                      <a:pt x="155" y="6"/>
                      <a:pt x="153" y="6"/>
                    </a:cubicBezTo>
                    <a:cubicBezTo>
                      <a:pt x="152" y="5"/>
                      <a:pt x="150" y="5"/>
                      <a:pt x="150" y="3"/>
                    </a:cubicBezTo>
                    <a:cubicBezTo>
                      <a:pt x="150" y="3"/>
                      <a:pt x="148" y="0"/>
                      <a:pt x="148" y="1"/>
                    </a:cubicBezTo>
                    <a:cubicBezTo>
                      <a:pt x="147" y="1"/>
                      <a:pt x="148" y="4"/>
                      <a:pt x="147" y="4"/>
                    </a:cubicBezTo>
                    <a:cubicBezTo>
                      <a:pt x="146" y="4"/>
                      <a:pt x="145" y="4"/>
                      <a:pt x="145" y="4"/>
                    </a:cubicBezTo>
                    <a:cubicBezTo>
                      <a:pt x="142" y="4"/>
                      <a:pt x="139" y="4"/>
                      <a:pt x="136" y="4"/>
                    </a:cubicBezTo>
                    <a:cubicBezTo>
                      <a:pt x="125" y="4"/>
                      <a:pt x="115" y="4"/>
                      <a:pt x="105" y="4"/>
                    </a:cubicBezTo>
                    <a:cubicBezTo>
                      <a:pt x="80" y="4"/>
                      <a:pt x="55" y="4"/>
                      <a:pt x="30" y="4"/>
                    </a:cubicBezTo>
                    <a:cubicBezTo>
                      <a:pt x="24" y="4"/>
                      <a:pt x="17" y="4"/>
                      <a:pt x="11" y="4"/>
                    </a:cubicBezTo>
                    <a:cubicBezTo>
                      <a:pt x="12" y="5"/>
                      <a:pt x="14" y="13"/>
                      <a:pt x="11" y="14"/>
                    </a:cubicBezTo>
                    <a:cubicBezTo>
                      <a:pt x="9" y="14"/>
                      <a:pt x="8" y="14"/>
                      <a:pt x="10" y="12"/>
                    </a:cubicBezTo>
                    <a:cubicBezTo>
                      <a:pt x="12" y="9"/>
                      <a:pt x="9" y="9"/>
                      <a:pt x="7" y="9"/>
                    </a:cubicBezTo>
                    <a:cubicBezTo>
                      <a:pt x="5" y="9"/>
                      <a:pt x="2" y="7"/>
                      <a:pt x="1" y="7"/>
                    </a:cubicBezTo>
                    <a:cubicBezTo>
                      <a:pt x="0" y="8"/>
                      <a:pt x="2" y="12"/>
                      <a:pt x="2" y="12"/>
                    </a:cubicBezTo>
                    <a:cubicBezTo>
                      <a:pt x="3" y="15"/>
                      <a:pt x="4" y="16"/>
                      <a:pt x="4" y="18"/>
                    </a:cubicBezTo>
                    <a:cubicBezTo>
                      <a:pt x="4" y="19"/>
                      <a:pt x="7" y="21"/>
                      <a:pt x="8" y="21"/>
                    </a:cubicBezTo>
                    <a:cubicBezTo>
                      <a:pt x="7" y="21"/>
                      <a:pt x="6" y="21"/>
                      <a:pt x="5" y="22"/>
                    </a:cubicBezTo>
                    <a:cubicBezTo>
                      <a:pt x="4" y="23"/>
                      <a:pt x="5" y="24"/>
                      <a:pt x="5" y="25"/>
                    </a:cubicBezTo>
                    <a:cubicBezTo>
                      <a:pt x="5" y="28"/>
                      <a:pt x="5" y="30"/>
                      <a:pt x="4" y="32"/>
                    </a:cubicBezTo>
                    <a:cubicBezTo>
                      <a:pt x="4" y="35"/>
                      <a:pt x="3" y="37"/>
                      <a:pt x="2" y="40"/>
                    </a:cubicBezTo>
                    <a:cubicBezTo>
                      <a:pt x="1" y="43"/>
                      <a:pt x="3" y="46"/>
                      <a:pt x="4" y="49"/>
                    </a:cubicBezTo>
                    <a:cubicBezTo>
                      <a:pt x="4" y="52"/>
                      <a:pt x="3" y="54"/>
                      <a:pt x="3" y="56"/>
                    </a:cubicBezTo>
                    <a:cubicBezTo>
                      <a:pt x="3" y="57"/>
                      <a:pt x="4" y="58"/>
                      <a:pt x="4" y="59"/>
                    </a:cubicBezTo>
                    <a:cubicBezTo>
                      <a:pt x="5" y="60"/>
                      <a:pt x="5" y="62"/>
                      <a:pt x="5" y="63"/>
                    </a:cubicBezTo>
                    <a:cubicBezTo>
                      <a:pt x="6" y="66"/>
                      <a:pt x="9" y="67"/>
                      <a:pt x="10" y="70"/>
                    </a:cubicBezTo>
                    <a:cubicBezTo>
                      <a:pt x="11" y="72"/>
                      <a:pt x="11" y="71"/>
                      <a:pt x="12" y="70"/>
                    </a:cubicBezTo>
                    <a:cubicBezTo>
                      <a:pt x="12" y="70"/>
                      <a:pt x="13" y="73"/>
                      <a:pt x="13" y="73"/>
                    </a:cubicBezTo>
                    <a:cubicBezTo>
                      <a:pt x="13" y="73"/>
                      <a:pt x="12" y="72"/>
                      <a:pt x="12" y="73"/>
                    </a:cubicBezTo>
                    <a:cubicBezTo>
                      <a:pt x="12" y="74"/>
                      <a:pt x="12" y="75"/>
                      <a:pt x="13" y="76"/>
                    </a:cubicBezTo>
                    <a:cubicBezTo>
                      <a:pt x="14" y="76"/>
                      <a:pt x="14" y="76"/>
                      <a:pt x="15" y="77"/>
                    </a:cubicBezTo>
                    <a:cubicBezTo>
                      <a:pt x="16" y="78"/>
                      <a:pt x="14" y="79"/>
                      <a:pt x="15" y="80"/>
                    </a:cubicBezTo>
                    <a:cubicBezTo>
                      <a:pt x="17" y="83"/>
                      <a:pt x="21" y="85"/>
                      <a:pt x="21" y="88"/>
                    </a:cubicBezTo>
                    <a:cubicBezTo>
                      <a:pt x="22" y="90"/>
                      <a:pt x="23" y="90"/>
                      <a:pt x="25" y="91"/>
                    </a:cubicBezTo>
                    <a:cubicBezTo>
                      <a:pt x="27" y="92"/>
                      <a:pt x="29" y="93"/>
                      <a:pt x="31" y="93"/>
                    </a:cubicBezTo>
                    <a:cubicBezTo>
                      <a:pt x="33" y="93"/>
                      <a:pt x="35" y="95"/>
                      <a:pt x="36" y="96"/>
                    </a:cubicBezTo>
                    <a:cubicBezTo>
                      <a:pt x="36" y="97"/>
                      <a:pt x="40" y="101"/>
                      <a:pt x="39" y="102"/>
                    </a:cubicBezTo>
                    <a:cubicBezTo>
                      <a:pt x="43" y="101"/>
                      <a:pt x="48" y="100"/>
                      <a:pt x="52" y="101"/>
                    </a:cubicBezTo>
                    <a:cubicBezTo>
                      <a:pt x="58" y="103"/>
                      <a:pt x="63" y="106"/>
                      <a:pt x="68" y="108"/>
                    </a:cubicBezTo>
                    <a:close/>
                  </a:path>
                </a:pathLst>
              </a:custGeom>
              <a:grpFill/>
              <a:ln w="9525"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62" name="Freeform 642"/>
              <p:cNvSpPr>
                <a:spLocks noEditPoints="1"/>
              </p:cNvSpPr>
              <p:nvPr/>
            </p:nvSpPr>
            <p:spPr bwMode="auto">
              <a:xfrm>
                <a:off x="5133309" y="4907791"/>
                <a:ext cx="3984080" cy="2048308"/>
              </a:xfrm>
              <a:custGeom>
                <a:avLst/>
                <a:gdLst>
                  <a:gd name="T0" fmla="*/ 255 w 427"/>
                  <a:gd name="T1" fmla="*/ 181 h 219"/>
                  <a:gd name="T2" fmla="*/ 299 w 427"/>
                  <a:gd name="T3" fmla="*/ 195 h 219"/>
                  <a:gd name="T4" fmla="*/ 296 w 427"/>
                  <a:gd name="T5" fmla="*/ 215 h 219"/>
                  <a:gd name="T6" fmla="*/ 332 w 427"/>
                  <a:gd name="T7" fmla="*/ 200 h 219"/>
                  <a:gd name="T8" fmla="*/ 366 w 427"/>
                  <a:gd name="T9" fmla="*/ 196 h 219"/>
                  <a:gd name="T10" fmla="*/ 383 w 427"/>
                  <a:gd name="T11" fmla="*/ 200 h 219"/>
                  <a:gd name="T12" fmla="*/ 391 w 427"/>
                  <a:gd name="T13" fmla="*/ 201 h 219"/>
                  <a:gd name="T14" fmla="*/ 380 w 427"/>
                  <a:gd name="T15" fmla="*/ 188 h 219"/>
                  <a:gd name="T16" fmla="*/ 382 w 427"/>
                  <a:gd name="T17" fmla="*/ 176 h 219"/>
                  <a:gd name="T18" fmla="*/ 354 w 427"/>
                  <a:gd name="T19" fmla="*/ 180 h 219"/>
                  <a:gd name="T20" fmla="*/ 414 w 427"/>
                  <a:gd name="T21" fmla="*/ 160 h 219"/>
                  <a:gd name="T22" fmla="*/ 417 w 427"/>
                  <a:gd name="T23" fmla="*/ 144 h 219"/>
                  <a:gd name="T24" fmla="*/ 415 w 427"/>
                  <a:gd name="T25" fmla="*/ 139 h 219"/>
                  <a:gd name="T26" fmla="*/ 394 w 427"/>
                  <a:gd name="T27" fmla="*/ 126 h 219"/>
                  <a:gd name="T28" fmla="*/ 390 w 427"/>
                  <a:gd name="T29" fmla="*/ 110 h 219"/>
                  <a:gd name="T30" fmla="*/ 378 w 427"/>
                  <a:gd name="T31" fmla="*/ 104 h 219"/>
                  <a:gd name="T32" fmla="*/ 364 w 427"/>
                  <a:gd name="T33" fmla="*/ 112 h 219"/>
                  <a:gd name="T34" fmla="*/ 356 w 427"/>
                  <a:gd name="T35" fmla="*/ 107 h 219"/>
                  <a:gd name="T36" fmla="*/ 342 w 427"/>
                  <a:gd name="T37" fmla="*/ 85 h 219"/>
                  <a:gd name="T38" fmla="*/ 314 w 427"/>
                  <a:gd name="T39" fmla="*/ 91 h 219"/>
                  <a:gd name="T40" fmla="*/ 320 w 427"/>
                  <a:gd name="T41" fmla="*/ 116 h 219"/>
                  <a:gd name="T42" fmla="*/ 306 w 427"/>
                  <a:gd name="T43" fmla="*/ 159 h 219"/>
                  <a:gd name="T44" fmla="*/ 292 w 427"/>
                  <a:gd name="T45" fmla="*/ 135 h 219"/>
                  <a:gd name="T46" fmla="*/ 250 w 427"/>
                  <a:gd name="T47" fmla="*/ 119 h 219"/>
                  <a:gd name="T48" fmla="*/ 237 w 427"/>
                  <a:gd name="T49" fmla="*/ 86 h 219"/>
                  <a:gd name="T50" fmla="*/ 246 w 427"/>
                  <a:gd name="T51" fmla="*/ 77 h 219"/>
                  <a:gd name="T52" fmla="*/ 246 w 427"/>
                  <a:gd name="T53" fmla="*/ 70 h 219"/>
                  <a:gd name="T54" fmla="*/ 263 w 427"/>
                  <a:gd name="T55" fmla="*/ 58 h 219"/>
                  <a:gd name="T56" fmla="*/ 276 w 427"/>
                  <a:gd name="T57" fmla="*/ 48 h 219"/>
                  <a:gd name="T58" fmla="*/ 293 w 427"/>
                  <a:gd name="T59" fmla="*/ 36 h 219"/>
                  <a:gd name="T60" fmla="*/ 276 w 427"/>
                  <a:gd name="T61" fmla="*/ 23 h 219"/>
                  <a:gd name="T62" fmla="*/ 262 w 427"/>
                  <a:gd name="T63" fmla="*/ 35 h 219"/>
                  <a:gd name="T64" fmla="*/ 252 w 427"/>
                  <a:gd name="T65" fmla="*/ 23 h 219"/>
                  <a:gd name="T66" fmla="*/ 241 w 427"/>
                  <a:gd name="T67" fmla="*/ 10 h 219"/>
                  <a:gd name="T68" fmla="*/ 223 w 427"/>
                  <a:gd name="T69" fmla="*/ 6 h 219"/>
                  <a:gd name="T70" fmla="*/ 232 w 427"/>
                  <a:gd name="T71" fmla="*/ 27 h 219"/>
                  <a:gd name="T72" fmla="*/ 226 w 427"/>
                  <a:gd name="T73" fmla="*/ 40 h 219"/>
                  <a:gd name="T74" fmla="*/ 218 w 427"/>
                  <a:gd name="T75" fmla="*/ 37 h 219"/>
                  <a:gd name="T76" fmla="*/ 164 w 427"/>
                  <a:gd name="T77" fmla="*/ 29 h 219"/>
                  <a:gd name="T78" fmla="*/ 166 w 427"/>
                  <a:gd name="T79" fmla="*/ 41 h 219"/>
                  <a:gd name="T80" fmla="*/ 160 w 427"/>
                  <a:gd name="T81" fmla="*/ 40 h 219"/>
                  <a:gd name="T82" fmla="*/ 133 w 427"/>
                  <a:gd name="T83" fmla="*/ 30 h 219"/>
                  <a:gd name="T84" fmla="*/ 83 w 427"/>
                  <a:gd name="T85" fmla="*/ 23 h 219"/>
                  <a:gd name="T86" fmla="*/ 71 w 427"/>
                  <a:gd name="T87" fmla="*/ 18 h 219"/>
                  <a:gd name="T88" fmla="*/ 50 w 427"/>
                  <a:gd name="T89" fmla="*/ 24 h 219"/>
                  <a:gd name="T90" fmla="*/ 49 w 427"/>
                  <a:gd name="T91" fmla="*/ 22 h 219"/>
                  <a:gd name="T92" fmla="*/ 29 w 427"/>
                  <a:gd name="T93" fmla="*/ 23 h 219"/>
                  <a:gd name="T94" fmla="*/ 21 w 427"/>
                  <a:gd name="T95" fmla="*/ 28 h 219"/>
                  <a:gd name="T96" fmla="*/ 3 w 427"/>
                  <a:gd name="T97" fmla="*/ 97 h 219"/>
                  <a:gd name="T98" fmla="*/ 40 w 427"/>
                  <a:gd name="T99" fmla="*/ 116 h 219"/>
                  <a:gd name="T100" fmla="*/ 53 w 427"/>
                  <a:gd name="T101" fmla="*/ 141 h 219"/>
                  <a:gd name="T102" fmla="*/ 62 w 427"/>
                  <a:gd name="T103" fmla="*/ 150 h 219"/>
                  <a:gd name="T104" fmla="*/ 67 w 427"/>
                  <a:gd name="T105" fmla="*/ 160 h 219"/>
                  <a:gd name="T106" fmla="*/ 80 w 427"/>
                  <a:gd name="T107" fmla="*/ 166 h 219"/>
                  <a:gd name="T108" fmla="*/ 133 w 427"/>
                  <a:gd name="T109" fmla="*/ 176 h 219"/>
                  <a:gd name="T110" fmla="*/ 97 w 427"/>
                  <a:gd name="T111" fmla="*/ 57 h 219"/>
                  <a:gd name="T112" fmla="*/ 87 w 427"/>
                  <a:gd name="T113" fmla="*/ 51 h 219"/>
                  <a:gd name="T114" fmla="*/ 113 w 427"/>
                  <a:gd name="T115" fmla="*/ 49 h 219"/>
                  <a:gd name="T116" fmla="*/ 142 w 427"/>
                  <a:gd name="T117" fmla="*/ 85 h 219"/>
                  <a:gd name="T118" fmla="*/ 131 w 427"/>
                  <a:gd name="T119" fmla="*/ 85 h 219"/>
                  <a:gd name="T120" fmla="*/ 160 w 427"/>
                  <a:gd name="T121" fmla="*/ 78 h 219"/>
                  <a:gd name="T122" fmla="*/ 210 w 427"/>
                  <a:gd name="T123" fmla="*/ 150 h 219"/>
                  <a:gd name="T124" fmla="*/ 222 w 427"/>
                  <a:gd name="T125" fmla="*/ 165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7" h="219">
                    <a:moveTo>
                      <a:pt x="229" y="174"/>
                    </a:moveTo>
                    <a:cubicBezTo>
                      <a:pt x="229" y="174"/>
                      <a:pt x="229" y="173"/>
                      <a:pt x="229" y="173"/>
                    </a:cubicBezTo>
                    <a:cubicBezTo>
                      <a:pt x="229" y="173"/>
                      <a:pt x="232" y="177"/>
                      <a:pt x="232" y="177"/>
                    </a:cubicBezTo>
                    <a:cubicBezTo>
                      <a:pt x="234" y="177"/>
                      <a:pt x="235" y="178"/>
                      <a:pt x="236" y="178"/>
                    </a:cubicBezTo>
                    <a:cubicBezTo>
                      <a:pt x="238" y="178"/>
                      <a:pt x="238" y="177"/>
                      <a:pt x="239" y="178"/>
                    </a:cubicBezTo>
                    <a:cubicBezTo>
                      <a:pt x="242" y="179"/>
                      <a:pt x="244" y="180"/>
                      <a:pt x="246" y="181"/>
                    </a:cubicBezTo>
                    <a:cubicBezTo>
                      <a:pt x="247" y="182"/>
                      <a:pt x="248" y="181"/>
                      <a:pt x="249" y="181"/>
                    </a:cubicBezTo>
                    <a:cubicBezTo>
                      <a:pt x="250" y="180"/>
                      <a:pt x="251" y="180"/>
                      <a:pt x="252" y="180"/>
                    </a:cubicBezTo>
                    <a:cubicBezTo>
                      <a:pt x="253" y="180"/>
                      <a:pt x="254" y="181"/>
                      <a:pt x="255" y="181"/>
                    </a:cubicBezTo>
                    <a:cubicBezTo>
                      <a:pt x="257" y="181"/>
                      <a:pt x="258" y="180"/>
                      <a:pt x="259" y="179"/>
                    </a:cubicBezTo>
                    <a:cubicBezTo>
                      <a:pt x="260" y="178"/>
                      <a:pt x="263" y="175"/>
                      <a:pt x="264" y="175"/>
                    </a:cubicBezTo>
                    <a:cubicBezTo>
                      <a:pt x="264" y="175"/>
                      <a:pt x="265" y="176"/>
                      <a:pt x="265" y="176"/>
                    </a:cubicBezTo>
                    <a:cubicBezTo>
                      <a:pt x="267" y="176"/>
                      <a:pt x="268" y="176"/>
                      <a:pt x="269" y="176"/>
                    </a:cubicBezTo>
                    <a:cubicBezTo>
                      <a:pt x="273" y="176"/>
                      <a:pt x="272" y="179"/>
                      <a:pt x="274" y="181"/>
                    </a:cubicBezTo>
                    <a:cubicBezTo>
                      <a:pt x="275" y="182"/>
                      <a:pt x="279" y="181"/>
                      <a:pt x="279" y="183"/>
                    </a:cubicBezTo>
                    <a:cubicBezTo>
                      <a:pt x="279" y="185"/>
                      <a:pt x="280" y="187"/>
                      <a:pt x="281" y="189"/>
                    </a:cubicBezTo>
                    <a:cubicBezTo>
                      <a:pt x="281" y="194"/>
                      <a:pt x="290" y="193"/>
                      <a:pt x="293" y="194"/>
                    </a:cubicBezTo>
                    <a:cubicBezTo>
                      <a:pt x="295" y="194"/>
                      <a:pt x="298" y="194"/>
                      <a:pt x="299" y="195"/>
                    </a:cubicBezTo>
                    <a:cubicBezTo>
                      <a:pt x="300" y="196"/>
                      <a:pt x="305" y="201"/>
                      <a:pt x="304" y="201"/>
                    </a:cubicBezTo>
                    <a:cubicBezTo>
                      <a:pt x="302" y="203"/>
                      <a:pt x="302" y="203"/>
                      <a:pt x="300" y="202"/>
                    </a:cubicBezTo>
                    <a:cubicBezTo>
                      <a:pt x="299" y="201"/>
                      <a:pt x="295" y="199"/>
                      <a:pt x="295" y="199"/>
                    </a:cubicBezTo>
                    <a:cubicBezTo>
                      <a:pt x="295" y="200"/>
                      <a:pt x="298" y="201"/>
                      <a:pt x="297" y="203"/>
                    </a:cubicBezTo>
                    <a:cubicBezTo>
                      <a:pt x="296" y="204"/>
                      <a:pt x="295" y="206"/>
                      <a:pt x="295" y="207"/>
                    </a:cubicBezTo>
                    <a:cubicBezTo>
                      <a:pt x="295" y="209"/>
                      <a:pt x="295" y="210"/>
                      <a:pt x="294" y="211"/>
                    </a:cubicBezTo>
                    <a:cubicBezTo>
                      <a:pt x="294" y="212"/>
                      <a:pt x="291" y="213"/>
                      <a:pt x="291" y="213"/>
                    </a:cubicBezTo>
                    <a:cubicBezTo>
                      <a:pt x="290" y="214"/>
                      <a:pt x="287" y="219"/>
                      <a:pt x="291" y="219"/>
                    </a:cubicBezTo>
                    <a:cubicBezTo>
                      <a:pt x="292" y="219"/>
                      <a:pt x="294" y="217"/>
                      <a:pt x="296" y="215"/>
                    </a:cubicBezTo>
                    <a:cubicBezTo>
                      <a:pt x="298" y="214"/>
                      <a:pt x="299" y="216"/>
                      <a:pt x="301" y="215"/>
                    </a:cubicBezTo>
                    <a:cubicBezTo>
                      <a:pt x="304" y="215"/>
                      <a:pt x="305" y="213"/>
                      <a:pt x="308" y="213"/>
                    </a:cubicBezTo>
                    <a:cubicBezTo>
                      <a:pt x="308" y="211"/>
                      <a:pt x="308" y="212"/>
                      <a:pt x="306" y="211"/>
                    </a:cubicBezTo>
                    <a:cubicBezTo>
                      <a:pt x="305" y="211"/>
                      <a:pt x="305" y="210"/>
                      <a:pt x="306" y="210"/>
                    </a:cubicBezTo>
                    <a:cubicBezTo>
                      <a:pt x="307" y="208"/>
                      <a:pt x="308" y="207"/>
                      <a:pt x="311" y="207"/>
                    </a:cubicBezTo>
                    <a:cubicBezTo>
                      <a:pt x="312" y="207"/>
                      <a:pt x="315" y="205"/>
                      <a:pt x="317" y="206"/>
                    </a:cubicBezTo>
                    <a:cubicBezTo>
                      <a:pt x="319" y="207"/>
                      <a:pt x="320" y="203"/>
                      <a:pt x="322" y="206"/>
                    </a:cubicBezTo>
                    <a:cubicBezTo>
                      <a:pt x="324" y="204"/>
                      <a:pt x="325" y="203"/>
                      <a:pt x="327" y="201"/>
                    </a:cubicBezTo>
                    <a:cubicBezTo>
                      <a:pt x="329" y="200"/>
                      <a:pt x="330" y="200"/>
                      <a:pt x="332" y="200"/>
                    </a:cubicBezTo>
                    <a:cubicBezTo>
                      <a:pt x="335" y="200"/>
                      <a:pt x="339" y="200"/>
                      <a:pt x="342" y="200"/>
                    </a:cubicBezTo>
                    <a:cubicBezTo>
                      <a:pt x="345" y="200"/>
                      <a:pt x="346" y="201"/>
                      <a:pt x="347" y="199"/>
                    </a:cubicBezTo>
                    <a:cubicBezTo>
                      <a:pt x="348" y="198"/>
                      <a:pt x="349" y="199"/>
                      <a:pt x="350" y="198"/>
                    </a:cubicBezTo>
                    <a:cubicBezTo>
                      <a:pt x="351" y="196"/>
                      <a:pt x="352" y="195"/>
                      <a:pt x="352" y="193"/>
                    </a:cubicBezTo>
                    <a:cubicBezTo>
                      <a:pt x="353" y="191"/>
                      <a:pt x="353" y="190"/>
                      <a:pt x="354" y="188"/>
                    </a:cubicBezTo>
                    <a:cubicBezTo>
                      <a:pt x="355" y="187"/>
                      <a:pt x="356" y="186"/>
                      <a:pt x="357" y="185"/>
                    </a:cubicBezTo>
                    <a:cubicBezTo>
                      <a:pt x="358" y="184"/>
                      <a:pt x="359" y="187"/>
                      <a:pt x="361" y="186"/>
                    </a:cubicBezTo>
                    <a:cubicBezTo>
                      <a:pt x="363" y="184"/>
                      <a:pt x="365" y="187"/>
                      <a:pt x="365" y="189"/>
                    </a:cubicBezTo>
                    <a:cubicBezTo>
                      <a:pt x="365" y="190"/>
                      <a:pt x="364" y="196"/>
                      <a:pt x="366" y="196"/>
                    </a:cubicBezTo>
                    <a:cubicBezTo>
                      <a:pt x="367" y="197"/>
                      <a:pt x="368" y="199"/>
                      <a:pt x="369" y="201"/>
                    </a:cubicBezTo>
                    <a:cubicBezTo>
                      <a:pt x="370" y="199"/>
                      <a:pt x="381" y="196"/>
                      <a:pt x="381" y="196"/>
                    </a:cubicBezTo>
                    <a:cubicBezTo>
                      <a:pt x="381" y="195"/>
                      <a:pt x="380" y="195"/>
                      <a:pt x="380" y="194"/>
                    </a:cubicBezTo>
                    <a:cubicBezTo>
                      <a:pt x="380" y="194"/>
                      <a:pt x="382" y="196"/>
                      <a:pt x="382" y="196"/>
                    </a:cubicBezTo>
                    <a:cubicBezTo>
                      <a:pt x="382" y="197"/>
                      <a:pt x="380" y="197"/>
                      <a:pt x="380" y="197"/>
                    </a:cubicBezTo>
                    <a:cubicBezTo>
                      <a:pt x="380" y="197"/>
                      <a:pt x="386" y="198"/>
                      <a:pt x="386" y="198"/>
                    </a:cubicBezTo>
                    <a:cubicBezTo>
                      <a:pt x="386" y="198"/>
                      <a:pt x="386" y="198"/>
                      <a:pt x="386" y="198"/>
                    </a:cubicBezTo>
                    <a:cubicBezTo>
                      <a:pt x="386" y="198"/>
                      <a:pt x="386" y="199"/>
                      <a:pt x="386" y="199"/>
                    </a:cubicBezTo>
                    <a:cubicBezTo>
                      <a:pt x="385" y="199"/>
                      <a:pt x="384" y="199"/>
                      <a:pt x="383" y="200"/>
                    </a:cubicBezTo>
                    <a:cubicBezTo>
                      <a:pt x="383" y="201"/>
                      <a:pt x="382" y="198"/>
                      <a:pt x="382" y="198"/>
                    </a:cubicBezTo>
                    <a:cubicBezTo>
                      <a:pt x="381" y="198"/>
                      <a:pt x="381" y="199"/>
                      <a:pt x="381" y="199"/>
                    </a:cubicBezTo>
                    <a:cubicBezTo>
                      <a:pt x="381" y="199"/>
                      <a:pt x="381" y="198"/>
                      <a:pt x="380" y="199"/>
                    </a:cubicBezTo>
                    <a:cubicBezTo>
                      <a:pt x="379" y="200"/>
                      <a:pt x="378" y="200"/>
                      <a:pt x="377" y="201"/>
                    </a:cubicBezTo>
                    <a:cubicBezTo>
                      <a:pt x="375" y="202"/>
                      <a:pt x="371" y="205"/>
                      <a:pt x="373" y="208"/>
                    </a:cubicBezTo>
                    <a:cubicBezTo>
                      <a:pt x="376" y="210"/>
                      <a:pt x="378" y="208"/>
                      <a:pt x="379" y="207"/>
                    </a:cubicBezTo>
                    <a:cubicBezTo>
                      <a:pt x="380" y="206"/>
                      <a:pt x="384" y="203"/>
                      <a:pt x="384" y="202"/>
                    </a:cubicBezTo>
                    <a:cubicBezTo>
                      <a:pt x="384" y="203"/>
                      <a:pt x="386" y="204"/>
                      <a:pt x="387" y="203"/>
                    </a:cubicBezTo>
                    <a:cubicBezTo>
                      <a:pt x="387" y="202"/>
                      <a:pt x="390" y="201"/>
                      <a:pt x="391" y="201"/>
                    </a:cubicBezTo>
                    <a:cubicBezTo>
                      <a:pt x="393" y="200"/>
                      <a:pt x="395" y="199"/>
                      <a:pt x="397" y="199"/>
                    </a:cubicBezTo>
                    <a:cubicBezTo>
                      <a:pt x="398" y="199"/>
                      <a:pt x="398" y="199"/>
                      <a:pt x="398" y="198"/>
                    </a:cubicBezTo>
                    <a:cubicBezTo>
                      <a:pt x="397" y="197"/>
                      <a:pt x="398" y="197"/>
                      <a:pt x="398" y="197"/>
                    </a:cubicBezTo>
                    <a:cubicBezTo>
                      <a:pt x="398" y="196"/>
                      <a:pt x="396" y="197"/>
                      <a:pt x="395" y="196"/>
                    </a:cubicBezTo>
                    <a:cubicBezTo>
                      <a:pt x="394" y="196"/>
                      <a:pt x="395" y="194"/>
                      <a:pt x="393" y="196"/>
                    </a:cubicBezTo>
                    <a:cubicBezTo>
                      <a:pt x="391" y="197"/>
                      <a:pt x="387" y="196"/>
                      <a:pt x="385" y="195"/>
                    </a:cubicBezTo>
                    <a:cubicBezTo>
                      <a:pt x="384" y="195"/>
                      <a:pt x="385" y="193"/>
                      <a:pt x="384" y="193"/>
                    </a:cubicBezTo>
                    <a:cubicBezTo>
                      <a:pt x="384" y="193"/>
                      <a:pt x="382" y="193"/>
                      <a:pt x="381" y="192"/>
                    </a:cubicBezTo>
                    <a:cubicBezTo>
                      <a:pt x="380" y="192"/>
                      <a:pt x="380" y="189"/>
                      <a:pt x="380" y="188"/>
                    </a:cubicBezTo>
                    <a:cubicBezTo>
                      <a:pt x="380" y="187"/>
                      <a:pt x="378" y="188"/>
                      <a:pt x="377" y="187"/>
                    </a:cubicBezTo>
                    <a:cubicBezTo>
                      <a:pt x="377" y="187"/>
                      <a:pt x="379" y="185"/>
                      <a:pt x="379" y="185"/>
                    </a:cubicBezTo>
                    <a:cubicBezTo>
                      <a:pt x="380" y="184"/>
                      <a:pt x="380" y="181"/>
                      <a:pt x="378" y="181"/>
                    </a:cubicBezTo>
                    <a:cubicBezTo>
                      <a:pt x="378" y="181"/>
                      <a:pt x="376" y="185"/>
                      <a:pt x="375" y="183"/>
                    </a:cubicBezTo>
                    <a:cubicBezTo>
                      <a:pt x="375" y="181"/>
                      <a:pt x="374" y="182"/>
                      <a:pt x="373" y="181"/>
                    </a:cubicBezTo>
                    <a:cubicBezTo>
                      <a:pt x="373" y="180"/>
                      <a:pt x="376" y="181"/>
                      <a:pt x="376" y="181"/>
                    </a:cubicBezTo>
                    <a:cubicBezTo>
                      <a:pt x="378" y="181"/>
                      <a:pt x="379" y="180"/>
                      <a:pt x="380" y="180"/>
                    </a:cubicBezTo>
                    <a:cubicBezTo>
                      <a:pt x="381" y="179"/>
                      <a:pt x="382" y="179"/>
                      <a:pt x="383" y="179"/>
                    </a:cubicBezTo>
                    <a:cubicBezTo>
                      <a:pt x="384" y="178"/>
                      <a:pt x="382" y="176"/>
                      <a:pt x="382" y="176"/>
                    </a:cubicBezTo>
                    <a:cubicBezTo>
                      <a:pt x="382" y="176"/>
                      <a:pt x="383" y="176"/>
                      <a:pt x="383" y="176"/>
                    </a:cubicBezTo>
                    <a:cubicBezTo>
                      <a:pt x="383" y="176"/>
                      <a:pt x="379" y="174"/>
                      <a:pt x="379" y="174"/>
                    </a:cubicBezTo>
                    <a:cubicBezTo>
                      <a:pt x="377" y="173"/>
                      <a:pt x="375" y="173"/>
                      <a:pt x="373" y="174"/>
                    </a:cubicBezTo>
                    <a:cubicBezTo>
                      <a:pt x="369" y="175"/>
                      <a:pt x="366" y="176"/>
                      <a:pt x="363" y="178"/>
                    </a:cubicBezTo>
                    <a:cubicBezTo>
                      <a:pt x="360" y="179"/>
                      <a:pt x="358" y="181"/>
                      <a:pt x="355" y="183"/>
                    </a:cubicBezTo>
                    <a:cubicBezTo>
                      <a:pt x="354" y="184"/>
                      <a:pt x="353" y="185"/>
                      <a:pt x="352" y="187"/>
                    </a:cubicBezTo>
                    <a:cubicBezTo>
                      <a:pt x="352" y="187"/>
                      <a:pt x="348" y="189"/>
                      <a:pt x="348" y="189"/>
                    </a:cubicBezTo>
                    <a:cubicBezTo>
                      <a:pt x="348" y="188"/>
                      <a:pt x="353" y="184"/>
                      <a:pt x="354" y="183"/>
                    </a:cubicBezTo>
                    <a:cubicBezTo>
                      <a:pt x="354" y="182"/>
                      <a:pt x="355" y="181"/>
                      <a:pt x="354" y="180"/>
                    </a:cubicBezTo>
                    <a:cubicBezTo>
                      <a:pt x="353" y="180"/>
                      <a:pt x="351" y="179"/>
                      <a:pt x="350" y="179"/>
                    </a:cubicBezTo>
                    <a:cubicBezTo>
                      <a:pt x="351" y="179"/>
                      <a:pt x="353" y="180"/>
                      <a:pt x="354" y="180"/>
                    </a:cubicBezTo>
                    <a:cubicBezTo>
                      <a:pt x="356" y="181"/>
                      <a:pt x="358" y="178"/>
                      <a:pt x="359" y="177"/>
                    </a:cubicBezTo>
                    <a:cubicBezTo>
                      <a:pt x="360" y="176"/>
                      <a:pt x="361" y="174"/>
                      <a:pt x="363" y="173"/>
                    </a:cubicBezTo>
                    <a:cubicBezTo>
                      <a:pt x="365" y="173"/>
                      <a:pt x="367" y="174"/>
                      <a:pt x="368" y="172"/>
                    </a:cubicBezTo>
                    <a:cubicBezTo>
                      <a:pt x="369" y="168"/>
                      <a:pt x="371" y="167"/>
                      <a:pt x="375" y="167"/>
                    </a:cubicBezTo>
                    <a:cubicBezTo>
                      <a:pt x="379" y="167"/>
                      <a:pt x="383" y="167"/>
                      <a:pt x="387" y="167"/>
                    </a:cubicBezTo>
                    <a:cubicBezTo>
                      <a:pt x="394" y="167"/>
                      <a:pt x="404" y="169"/>
                      <a:pt x="409" y="163"/>
                    </a:cubicBezTo>
                    <a:cubicBezTo>
                      <a:pt x="411" y="161"/>
                      <a:pt x="412" y="160"/>
                      <a:pt x="414" y="160"/>
                    </a:cubicBezTo>
                    <a:cubicBezTo>
                      <a:pt x="416" y="160"/>
                      <a:pt x="418" y="160"/>
                      <a:pt x="421" y="158"/>
                    </a:cubicBezTo>
                    <a:cubicBezTo>
                      <a:pt x="422" y="158"/>
                      <a:pt x="425" y="156"/>
                      <a:pt x="425" y="155"/>
                    </a:cubicBezTo>
                    <a:cubicBezTo>
                      <a:pt x="427" y="152"/>
                      <a:pt x="422" y="153"/>
                      <a:pt x="422" y="152"/>
                    </a:cubicBezTo>
                    <a:cubicBezTo>
                      <a:pt x="422" y="151"/>
                      <a:pt x="424" y="151"/>
                      <a:pt x="424" y="151"/>
                    </a:cubicBezTo>
                    <a:cubicBezTo>
                      <a:pt x="425" y="150"/>
                      <a:pt x="424" y="149"/>
                      <a:pt x="424" y="148"/>
                    </a:cubicBezTo>
                    <a:cubicBezTo>
                      <a:pt x="424" y="148"/>
                      <a:pt x="425" y="147"/>
                      <a:pt x="425" y="147"/>
                    </a:cubicBezTo>
                    <a:cubicBezTo>
                      <a:pt x="425" y="146"/>
                      <a:pt x="423" y="145"/>
                      <a:pt x="423" y="145"/>
                    </a:cubicBezTo>
                    <a:cubicBezTo>
                      <a:pt x="422" y="144"/>
                      <a:pt x="421" y="144"/>
                      <a:pt x="421" y="143"/>
                    </a:cubicBezTo>
                    <a:cubicBezTo>
                      <a:pt x="420" y="143"/>
                      <a:pt x="418" y="146"/>
                      <a:pt x="417" y="144"/>
                    </a:cubicBezTo>
                    <a:cubicBezTo>
                      <a:pt x="417" y="144"/>
                      <a:pt x="419" y="143"/>
                      <a:pt x="418" y="143"/>
                    </a:cubicBezTo>
                    <a:cubicBezTo>
                      <a:pt x="418" y="142"/>
                      <a:pt x="417" y="141"/>
                      <a:pt x="416" y="141"/>
                    </a:cubicBezTo>
                    <a:cubicBezTo>
                      <a:pt x="415" y="140"/>
                      <a:pt x="411" y="141"/>
                      <a:pt x="410" y="142"/>
                    </a:cubicBezTo>
                    <a:cubicBezTo>
                      <a:pt x="409" y="144"/>
                      <a:pt x="406" y="145"/>
                      <a:pt x="404" y="146"/>
                    </a:cubicBezTo>
                    <a:cubicBezTo>
                      <a:pt x="403" y="146"/>
                      <a:pt x="400" y="144"/>
                      <a:pt x="400" y="143"/>
                    </a:cubicBezTo>
                    <a:cubicBezTo>
                      <a:pt x="400" y="142"/>
                      <a:pt x="403" y="145"/>
                      <a:pt x="403" y="145"/>
                    </a:cubicBezTo>
                    <a:cubicBezTo>
                      <a:pt x="404" y="145"/>
                      <a:pt x="408" y="142"/>
                      <a:pt x="408" y="142"/>
                    </a:cubicBezTo>
                    <a:cubicBezTo>
                      <a:pt x="408" y="142"/>
                      <a:pt x="406" y="141"/>
                      <a:pt x="406" y="141"/>
                    </a:cubicBezTo>
                    <a:cubicBezTo>
                      <a:pt x="409" y="140"/>
                      <a:pt x="412" y="140"/>
                      <a:pt x="415" y="139"/>
                    </a:cubicBezTo>
                    <a:cubicBezTo>
                      <a:pt x="415" y="139"/>
                      <a:pt x="417" y="138"/>
                      <a:pt x="416" y="137"/>
                    </a:cubicBezTo>
                    <a:cubicBezTo>
                      <a:pt x="416" y="137"/>
                      <a:pt x="414" y="135"/>
                      <a:pt x="414" y="135"/>
                    </a:cubicBezTo>
                    <a:cubicBezTo>
                      <a:pt x="412" y="136"/>
                      <a:pt x="410" y="136"/>
                      <a:pt x="409" y="134"/>
                    </a:cubicBezTo>
                    <a:cubicBezTo>
                      <a:pt x="408" y="134"/>
                      <a:pt x="404" y="137"/>
                      <a:pt x="404" y="136"/>
                    </a:cubicBezTo>
                    <a:cubicBezTo>
                      <a:pt x="404" y="136"/>
                      <a:pt x="407" y="133"/>
                      <a:pt x="404" y="134"/>
                    </a:cubicBezTo>
                    <a:cubicBezTo>
                      <a:pt x="404" y="134"/>
                      <a:pt x="400" y="135"/>
                      <a:pt x="400" y="135"/>
                    </a:cubicBezTo>
                    <a:cubicBezTo>
                      <a:pt x="401" y="133"/>
                      <a:pt x="404" y="133"/>
                      <a:pt x="402" y="130"/>
                    </a:cubicBezTo>
                    <a:cubicBezTo>
                      <a:pt x="402" y="130"/>
                      <a:pt x="398" y="128"/>
                      <a:pt x="398" y="128"/>
                    </a:cubicBezTo>
                    <a:cubicBezTo>
                      <a:pt x="396" y="128"/>
                      <a:pt x="396" y="126"/>
                      <a:pt x="394" y="126"/>
                    </a:cubicBezTo>
                    <a:cubicBezTo>
                      <a:pt x="395" y="126"/>
                      <a:pt x="392" y="122"/>
                      <a:pt x="392" y="122"/>
                    </a:cubicBezTo>
                    <a:cubicBezTo>
                      <a:pt x="392" y="122"/>
                      <a:pt x="393" y="123"/>
                      <a:pt x="394" y="123"/>
                    </a:cubicBezTo>
                    <a:cubicBezTo>
                      <a:pt x="395" y="124"/>
                      <a:pt x="395" y="122"/>
                      <a:pt x="396" y="122"/>
                    </a:cubicBezTo>
                    <a:cubicBezTo>
                      <a:pt x="400" y="121"/>
                      <a:pt x="393" y="118"/>
                      <a:pt x="392" y="117"/>
                    </a:cubicBezTo>
                    <a:cubicBezTo>
                      <a:pt x="392" y="118"/>
                      <a:pt x="394" y="116"/>
                      <a:pt x="394" y="116"/>
                    </a:cubicBezTo>
                    <a:cubicBezTo>
                      <a:pt x="395" y="115"/>
                      <a:pt x="393" y="115"/>
                      <a:pt x="392" y="114"/>
                    </a:cubicBezTo>
                    <a:cubicBezTo>
                      <a:pt x="392" y="114"/>
                      <a:pt x="391" y="113"/>
                      <a:pt x="390" y="113"/>
                    </a:cubicBezTo>
                    <a:cubicBezTo>
                      <a:pt x="390" y="113"/>
                      <a:pt x="388" y="113"/>
                      <a:pt x="388" y="113"/>
                    </a:cubicBezTo>
                    <a:cubicBezTo>
                      <a:pt x="389" y="112"/>
                      <a:pt x="391" y="113"/>
                      <a:pt x="390" y="110"/>
                    </a:cubicBezTo>
                    <a:cubicBezTo>
                      <a:pt x="389" y="110"/>
                      <a:pt x="386" y="111"/>
                      <a:pt x="386" y="111"/>
                    </a:cubicBezTo>
                    <a:cubicBezTo>
                      <a:pt x="386" y="110"/>
                      <a:pt x="389" y="110"/>
                      <a:pt x="388" y="108"/>
                    </a:cubicBezTo>
                    <a:cubicBezTo>
                      <a:pt x="388" y="107"/>
                      <a:pt x="388" y="106"/>
                      <a:pt x="387" y="105"/>
                    </a:cubicBezTo>
                    <a:cubicBezTo>
                      <a:pt x="387" y="105"/>
                      <a:pt x="386" y="106"/>
                      <a:pt x="386" y="105"/>
                    </a:cubicBezTo>
                    <a:cubicBezTo>
                      <a:pt x="386" y="106"/>
                      <a:pt x="384" y="102"/>
                      <a:pt x="384" y="102"/>
                    </a:cubicBezTo>
                    <a:cubicBezTo>
                      <a:pt x="383" y="100"/>
                      <a:pt x="382" y="99"/>
                      <a:pt x="382" y="98"/>
                    </a:cubicBezTo>
                    <a:cubicBezTo>
                      <a:pt x="381" y="96"/>
                      <a:pt x="381" y="94"/>
                      <a:pt x="379" y="97"/>
                    </a:cubicBezTo>
                    <a:cubicBezTo>
                      <a:pt x="379" y="97"/>
                      <a:pt x="378" y="101"/>
                      <a:pt x="379" y="100"/>
                    </a:cubicBezTo>
                    <a:cubicBezTo>
                      <a:pt x="375" y="101"/>
                      <a:pt x="377" y="101"/>
                      <a:pt x="378" y="104"/>
                    </a:cubicBezTo>
                    <a:cubicBezTo>
                      <a:pt x="378" y="103"/>
                      <a:pt x="377" y="103"/>
                      <a:pt x="377" y="104"/>
                    </a:cubicBezTo>
                    <a:cubicBezTo>
                      <a:pt x="376" y="104"/>
                      <a:pt x="376" y="104"/>
                      <a:pt x="375" y="105"/>
                    </a:cubicBezTo>
                    <a:cubicBezTo>
                      <a:pt x="375" y="105"/>
                      <a:pt x="377" y="106"/>
                      <a:pt x="377" y="106"/>
                    </a:cubicBezTo>
                    <a:cubicBezTo>
                      <a:pt x="376" y="107"/>
                      <a:pt x="374" y="106"/>
                      <a:pt x="374" y="107"/>
                    </a:cubicBezTo>
                    <a:cubicBezTo>
                      <a:pt x="373" y="108"/>
                      <a:pt x="375" y="110"/>
                      <a:pt x="373" y="111"/>
                    </a:cubicBezTo>
                    <a:cubicBezTo>
                      <a:pt x="374" y="111"/>
                      <a:pt x="372" y="107"/>
                      <a:pt x="370" y="109"/>
                    </a:cubicBezTo>
                    <a:cubicBezTo>
                      <a:pt x="370" y="110"/>
                      <a:pt x="366" y="113"/>
                      <a:pt x="366" y="113"/>
                    </a:cubicBezTo>
                    <a:cubicBezTo>
                      <a:pt x="365" y="113"/>
                      <a:pt x="365" y="112"/>
                      <a:pt x="365" y="111"/>
                    </a:cubicBezTo>
                    <a:cubicBezTo>
                      <a:pt x="364" y="111"/>
                      <a:pt x="364" y="112"/>
                      <a:pt x="364" y="112"/>
                    </a:cubicBezTo>
                    <a:cubicBezTo>
                      <a:pt x="363" y="111"/>
                      <a:pt x="364" y="111"/>
                      <a:pt x="364" y="110"/>
                    </a:cubicBezTo>
                    <a:cubicBezTo>
                      <a:pt x="364" y="111"/>
                      <a:pt x="357" y="116"/>
                      <a:pt x="357" y="115"/>
                    </a:cubicBezTo>
                    <a:cubicBezTo>
                      <a:pt x="356" y="114"/>
                      <a:pt x="360" y="113"/>
                      <a:pt x="361" y="113"/>
                    </a:cubicBezTo>
                    <a:cubicBezTo>
                      <a:pt x="363" y="111"/>
                      <a:pt x="363" y="110"/>
                      <a:pt x="362" y="108"/>
                    </a:cubicBezTo>
                    <a:cubicBezTo>
                      <a:pt x="361" y="107"/>
                      <a:pt x="358" y="107"/>
                      <a:pt x="357" y="107"/>
                    </a:cubicBezTo>
                    <a:cubicBezTo>
                      <a:pt x="356" y="107"/>
                      <a:pt x="356" y="108"/>
                      <a:pt x="356" y="108"/>
                    </a:cubicBezTo>
                    <a:cubicBezTo>
                      <a:pt x="355" y="110"/>
                      <a:pt x="353" y="108"/>
                      <a:pt x="352" y="108"/>
                    </a:cubicBezTo>
                    <a:cubicBezTo>
                      <a:pt x="353" y="108"/>
                      <a:pt x="355" y="106"/>
                      <a:pt x="355" y="106"/>
                    </a:cubicBezTo>
                    <a:cubicBezTo>
                      <a:pt x="355" y="106"/>
                      <a:pt x="356" y="107"/>
                      <a:pt x="356" y="107"/>
                    </a:cubicBezTo>
                    <a:cubicBezTo>
                      <a:pt x="355" y="107"/>
                      <a:pt x="357" y="105"/>
                      <a:pt x="357" y="105"/>
                    </a:cubicBezTo>
                    <a:cubicBezTo>
                      <a:pt x="358" y="103"/>
                      <a:pt x="356" y="104"/>
                      <a:pt x="355" y="103"/>
                    </a:cubicBezTo>
                    <a:cubicBezTo>
                      <a:pt x="355" y="103"/>
                      <a:pt x="356" y="98"/>
                      <a:pt x="354" y="99"/>
                    </a:cubicBezTo>
                    <a:cubicBezTo>
                      <a:pt x="355" y="98"/>
                      <a:pt x="356" y="98"/>
                      <a:pt x="355" y="96"/>
                    </a:cubicBezTo>
                    <a:cubicBezTo>
                      <a:pt x="353" y="95"/>
                      <a:pt x="357" y="94"/>
                      <a:pt x="356" y="92"/>
                    </a:cubicBezTo>
                    <a:cubicBezTo>
                      <a:pt x="356" y="91"/>
                      <a:pt x="354" y="93"/>
                      <a:pt x="353" y="92"/>
                    </a:cubicBezTo>
                    <a:cubicBezTo>
                      <a:pt x="352" y="91"/>
                      <a:pt x="350" y="91"/>
                      <a:pt x="349" y="91"/>
                    </a:cubicBezTo>
                    <a:cubicBezTo>
                      <a:pt x="347" y="90"/>
                      <a:pt x="346" y="90"/>
                      <a:pt x="345" y="88"/>
                    </a:cubicBezTo>
                    <a:cubicBezTo>
                      <a:pt x="345" y="86"/>
                      <a:pt x="342" y="87"/>
                      <a:pt x="342" y="85"/>
                    </a:cubicBezTo>
                    <a:cubicBezTo>
                      <a:pt x="342" y="84"/>
                      <a:pt x="340" y="85"/>
                      <a:pt x="340" y="85"/>
                    </a:cubicBezTo>
                    <a:cubicBezTo>
                      <a:pt x="341" y="83"/>
                      <a:pt x="339" y="83"/>
                      <a:pt x="338" y="82"/>
                    </a:cubicBezTo>
                    <a:cubicBezTo>
                      <a:pt x="336" y="81"/>
                      <a:pt x="336" y="80"/>
                      <a:pt x="334" y="81"/>
                    </a:cubicBezTo>
                    <a:cubicBezTo>
                      <a:pt x="332" y="82"/>
                      <a:pt x="331" y="83"/>
                      <a:pt x="329" y="82"/>
                    </a:cubicBezTo>
                    <a:cubicBezTo>
                      <a:pt x="327" y="81"/>
                      <a:pt x="326" y="83"/>
                      <a:pt x="324" y="82"/>
                    </a:cubicBezTo>
                    <a:cubicBezTo>
                      <a:pt x="322" y="80"/>
                      <a:pt x="320" y="80"/>
                      <a:pt x="318" y="80"/>
                    </a:cubicBezTo>
                    <a:cubicBezTo>
                      <a:pt x="316" y="80"/>
                      <a:pt x="314" y="80"/>
                      <a:pt x="313" y="82"/>
                    </a:cubicBezTo>
                    <a:cubicBezTo>
                      <a:pt x="312" y="84"/>
                      <a:pt x="315" y="85"/>
                      <a:pt x="315" y="86"/>
                    </a:cubicBezTo>
                    <a:cubicBezTo>
                      <a:pt x="316" y="87"/>
                      <a:pt x="315" y="90"/>
                      <a:pt x="314" y="91"/>
                    </a:cubicBezTo>
                    <a:cubicBezTo>
                      <a:pt x="314" y="92"/>
                      <a:pt x="314" y="91"/>
                      <a:pt x="313" y="92"/>
                    </a:cubicBezTo>
                    <a:cubicBezTo>
                      <a:pt x="313" y="92"/>
                      <a:pt x="315" y="94"/>
                      <a:pt x="315" y="94"/>
                    </a:cubicBezTo>
                    <a:cubicBezTo>
                      <a:pt x="315" y="96"/>
                      <a:pt x="316" y="98"/>
                      <a:pt x="316" y="99"/>
                    </a:cubicBezTo>
                    <a:cubicBezTo>
                      <a:pt x="316" y="100"/>
                      <a:pt x="316" y="100"/>
                      <a:pt x="316" y="101"/>
                    </a:cubicBezTo>
                    <a:cubicBezTo>
                      <a:pt x="316" y="102"/>
                      <a:pt x="315" y="101"/>
                      <a:pt x="315" y="101"/>
                    </a:cubicBezTo>
                    <a:cubicBezTo>
                      <a:pt x="314" y="102"/>
                      <a:pt x="314" y="104"/>
                      <a:pt x="314" y="104"/>
                    </a:cubicBezTo>
                    <a:cubicBezTo>
                      <a:pt x="313" y="105"/>
                      <a:pt x="312" y="106"/>
                      <a:pt x="312" y="107"/>
                    </a:cubicBezTo>
                    <a:cubicBezTo>
                      <a:pt x="311" y="109"/>
                      <a:pt x="311" y="109"/>
                      <a:pt x="312" y="110"/>
                    </a:cubicBezTo>
                    <a:cubicBezTo>
                      <a:pt x="315" y="112"/>
                      <a:pt x="318" y="114"/>
                      <a:pt x="320" y="116"/>
                    </a:cubicBezTo>
                    <a:cubicBezTo>
                      <a:pt x="321" y="119"/>
                      <a:pt x="322" y="124"/>
                      <a:pt x="321" y="127"/>
                    </a:cubicBezTo>
                    <a:cubicBezTo>
                      <a:pt x="319" y="131"/>
                      <a:pt x="313" y="133"/>
                      <a:pt x="310" y="135"/>
                    </a:cubicBezTo>
                    <a:cubicBezTo>
                      <a:pt x="309" y="136"/>
                      <a:pt x="308" y="136"/>
                      <a:pt x="307" y="137"/>
                    </a:cubicBezTo>
                    <a:cubicBezTo>
                      <a:pt x="304" y="138"/>
                      <a:pt x="308" y="141"/>
                      <a:pt x="308" y="143"/>
                    </a:cubicBezTo>
                    <a:cubicBezTo>
                      <a:pt x="308" y="143"/>
                      <a:pt x="309" y="145"/>
                      <a:pt x="309" y="146"/>
                    </a:cubicBezTo>
                    <a:cubicBezTo>
                      <a:pt x="309" y="148"/>
                      <a:pt x="309" y="149"/>
                      <a:pt x="310" y="151"/>
                    </a:cubicBezTo>
                    <a:cubicBezTo>
                      <a:pt x="311" y="153"/>
                      <a:pt x="311" y="154"/>
                      <a:pt x="309" y="156"/>
                    </a:cubicBezTo>
                    <a:cubicBezTo>
                      <a:pt x="309" y="156"/>
                      <a:pt x="310" y="160"/>
                      <a:pt x="309" y="161"/>
                    </a:cubicBezTo>
                    <a:cubicBezTo>
                      <a:pt x="308" y="161"/>
                      <a:pt x="307" y="157"/>
                      <a:pt x="306" y="159"/>
                    </a:cubicBezTo>
                    <a:cubicBezTo>
                      <a:pt x="305" y="161"/>
                      <a:pt x="307" y="164"/>
                      <a:pt x="307" y="164"/>
                    </a:cubicBezTo>
                    <a:cubicBezTo>
                      <a:pt x="307" y="163"/>
                      <a:pt x="301" y="158"/>
                      <a:pt x="298" y="161"/>
                    </a:cubicBezTo>
                    <a:cubicBezTo>
                      <a:pt x="299" y="160"/>
                      <a:pt x="302" y="159"/>
                      <a:pt x="300" y="157"/>
                    </a:cubicBezTo>
                    <a:cubicBezTo>
                      <a:pt x="299" y="156"/>
                      <a:pt x="298" y="155"/>
                      <a:pt x="297" y="155"/>
                    </a:cubicBezTo>
                    <a:cubicBezTo>
                      <a:pt x="297" y="154"/>
                      <a:pt x="295" y="154"/>
                      <a:pt x="294" y="154"/>
                    </a:cubicBezTo>
                    <a:cubicBezTo>
                      <a:pt x="294" y="153"/>
                      <a:pt x="295" y="153"/>
                      <a:pt x="294" y="151"/>
                    </a:cubicBezTo>
                    <a:cubicBezTo>
                      <a:pt x="293" y="150"/>
                      <a:pt x="292" y="148"/>
                      <a:pt x="293" y="146"/>
                    </a:cubicBezTo>
                    <a:cubicBezTo>
                      <a:pt x="294" y="143"/>
                      <a:pt x="291" y="142"/>
                      <a:pt x="291" y="140"/>
                    </a:cubicBezTo>
                    <a:cubicBezTo>
                      <a:pt x="291" y="138"/>
                      <a:pt x="293" y="137"/>
                      <a:pt x="292" y="135"/>
                    </a:cubicBezTo>
                    <a:cubicBezTo>
                      <a:pt x="290" y="133"/>
                      <a:pt x="286" y="133"/>
                      <a:pt x="283" y="133"/>
                    </a:cubicBezTo>
                    <a:cubicBezTo>
                      <a:pt x="282" y="133"/>
                      <a:pt x="281" y="133"/>
                      <a:pt x="279" y="133"/>
                    </a:cubicBezTo>
                    <a:cubicBezTo>
                      <a:pt x="279" y="133"/>
                      <a:pt x="277" y="135"/>
                      <a:pt x="277" y="135"/>
                    </a:cubicBezTo>
                    <a:cubicBezTo>
                      <a:pt x="277" y="134"/>
                      <a:pt x="278" y="134"/>
                      <a:pt x="277" y="133"/>
                    </a:cubicBezTo>
                    <a:cubicBezTo>
                      <a:pt x="277" y="132"/>
                      <a:pt x="276" y="131"/>
                      <a:pt x="275" y="131"/>
                    </a:cubicBezTo>
                    <a:cubicBezTo>
                      <a:pt x="273" y="130"/>
                      <a:pt x="271" y="130"/>
                      <a:pt x="269" y="129"/>
                    </a:cubicBezTo>
                    <a:cubicBezTo>
                      <a:pt x="266" y="128"/>
                      <a:pt x="264" y="125"/>
                      <a:pt x="261" y="123"/>
                    </a:cubicBezTo>
                    <a:cubicBezTo>
                      <a:pt x="259" y="122"/>
                      <a:pt x="257" y="121"/>
                      <a:pt x="256" y="121"/>
                    </a:cubicBezTo>
                    <a:cubicBezTo>
                      <a:pt x="254" y="121"/>
                      <a:pt x="252" y="119"/>
                      <a:pt x="250" y="119"/>
                    </a:cubicBezTo>
                    <a:cubicBezTo>
                      <a:pt x="249" y="119"/>
                      <a:pt x="240" y="121"/>
                      <a:pt x="240" y="121"/>
                    </a:cubicBezTo>
                    <a:cubicBezTo>
                      <a:pt x="240" y="120"/>
                      <a:pt x="241" y="120"/>
                      <a:pt x="242" y="119"/>
                    </a:cubicBezTo>
                    <a:cubicBezTo>
                      <a:pt x="242" y="118"/>
                      <a:pt x="241" y="117"/>
                      <a:pt x="241" y="117"/>
                    </a:cubicBezTo>
                    <a:cubicBezTo>
                      <a:pt x="240" y="114"/>
                      <a:pt x="239" y="112"/>
                      <a:pt x="238" y="110"/>
                    </a:cubicBezTo>
                    <a:cubicBezTo>
                      <a:pt x="237" y="108"/>
                      <a:pt x="236" y="108"/>
                      <a:pt x="234" y="108"/>
                    </a:cubicBezTo>
                    <a:cubicBezTo>
                      <a:pt x="231" y="108"/>
                      <a:pt x="230" y="108"/>
                      <a:pt x="230" y="105"/>
                    </a:cubicBezTo>
                    <a:cubicBezTo>
                      <a:pt x="231" y="103"/>
                      <a:pt x="230" y="100"/>
                      <a:pt x="230" y="98"/>
                    </a:cubicBezTo>
                    <a:cubicBezTo>
                      <a:pt x="231" y="95"/>
                      <a:pt x="233" y="93"/>
                      <a:pt x="234" y="90"/>
                    </a:cubicBezTo>
                    <a:cubicBezTo>
                      <a:pt x="235" y="88"/>
                      <a:pt x="235" y="87"/>
                      <a:pt x="237" y="86"/>
                    </a:cubicBezTo>
                    <a:cubicBezTo>
                      <a:pt x="238" y="86"/>
                      <a:pt x="237" y="85"/>
                      <a:pt x="237" y="84"/>
                    </a:cubicBezTo>
                    <a:cubicBezTo>
                      <a:pt x="238" y="84"/>
                      <a:pt x="240" y="82"/>
                      <a:pt x="240" y="82"/>
                    </a:cubicBezTo>
                    <a:cubicBezTo>
                      <a:pt x="240" y="82"/>
                      <a:pt x="240" y="82"/>
                      <a:pt x="239" y="81"/>
                    </a:cubicBezTo>
                    <a:cubicBezTo>
                      <a:pt x="239" y="81"/>
                      <a:pt x="240" y="81"/>
                      <a:pt x="240" y="81"/>
                    </a:cubicBezTo>
                    <a:cubicBezTo>
                      <a:pt x="240" y="79"/>
                      <a:pt x="242" y="80"/>
                      <a:pt x="243" y="80"/>
                    </a:cubicBezTo>
                    <a:cubicBezTo>
                      <a:pt x="244" y="80"/>
                      <a:pt x="244" y="79"/>
                      <a:pt x="244" y="79"/>
                    </a:cubicBezTo>
                    <a:cubicBezTo>
                      <a:pt x="245" y="77"/>
                      <a:pt x="243" y="78"/>
                      <a:pt x="242" y="77"/>
                    </a:cubicBezTo>
                    <a:cubicBezTo>
                      <a:pt x="242" y="77"/>
                      <a:pt x="244" y="77"/>
                      <a:pt x="244" y="77"/>
                    </a:cubicBezTo>
                    <a:cubicBezTo>
                      <a:pt x="245" y="76"/>
                      <a:pt x="246" y="77"/>
                      <a:pt x="246" y="77"/>
                    </a:cubicBezTo>
                    <a:cubicBezTo>
                      <a:pt x="248" y="79"/>
                      <a:pt x="248" y="77"/>
                      <a:pt x="250" y="76"/>
                    </a:cubicBezTo>
                    <a:cubicBezTo>
                      <a:pt x="252" y="74"/>
                      <a:pt x="248" y="72"/>
                      <a:pt x="246" y="71"/>
                    </a:cubicBezTo>
                    <a:cubicBezTo>
                      <a:pt x="245" y="71"/>
                      <a:pt x="241" y="72"/>
                      <a:pt x="241" y="72"/>
                    </a:cubicBezTo>
                    <a:cubicBezTo>
                      <a:pt x="240" y="70"/>
                      <a:pt x="243" y="70"/>
                      <a:pt x="240" y="69"/>
                    </a:cubicBezTo>
                    <a:cubicBezTo>
                      <a:pt x="239" y="69"/>
                      <a:pt x="234" y="69"/>
                      <a:pt x="234" y="68"/>
                    </a:cubicBezTo>
                    <a:cubicBezTo>
                      <a:pt x="234" y="67"/>
                      <a:pt x="236" y="67"/>
                      <a:pt x="236" y="67"/>
                    </a:cubicBezTo>
                    <a:cubicBezTo>
                      <a:pt x="237" y="66"/>
                      <a:pt x="237" y="67"/>
                      <a:pt x="238" y="67"/>
                    </a:cubicBezTo>
                    <a:cubicBezTo>
                      <a:pt x="237" y="68"/>
                      <a:pt x="240" y="68"/>
                      <a:pt x="240" y="68"/>
                    </a:cubicBezTo>
                    <a:cubicBezTo>
                      <a:pt x="242" y="68"/>
                      <a:pt x="245" y="70"/>
                      <a:pt x="246" y="70"/>
                    </a:cubicBezTo>
                    <a:cubicBezTo>
                      <a:pt x="247" y="70"/>
                      <a:pt x="248" y="71"/>
                      <a:pt x="249" y="71"/>
                    </a:cubicBezTo>
                    <a:cubicBezTo>
                      <a:pt x="251" y="72"/>
                      <a:pt x="250" y="71"/>
                      <a:pt x="251" y="71"/>
                    </a:cubicBezTo>
                    <a:cubicBezTo>
                      <a:pt x="252" y="71"/>
                      <a:pt x="255" y="71"/>
                      <a:pt x="254" y="70"/>
                    </a:cubicBezTo>
                    <a:cubicBezTo>
                      <a:pt x="253" y="69"/>
                      <a:pt x="254" y="67"/>
                      <a:pt x="255" y="66"/>
                    </a:cubicBezTo>
                    <a:cubicBezTo>
                      <a:pt x="255" y="67"/>
                      <a:pt x="258" y="68"/>
                      <a:pt x="258" y="68"/>
                    </a:cubicBezTo>
                    <a:cubicBezTo>
                      <a:pt x="260" y="68"/>
                      <a:pt x="261" y="68"/>
                      <a:pt x="263" y="67"/>
                    </a:cubicBezTo>
                    <a:cubicBezTo>
                      <a:pt x="264" y="66"/>
                      <a:pt x="265" y="64"/>
                      <a:pt x="266" y="63"/>
                    </a:cubicBezTo>
                    <a:cubicBezTo>
                      <a:pt x="267" y="62"/>
                      <a:pt x="269" y="61"/>
                      <a:pt x="268" y="59"/>
                    </a:cubicBezTo>
                    <a:cubicBezTo>
                      <a:pt x="267" y="57"/>
                      <a:pt x="264" y="58"/>
                      <a:pt x="263" y="58"/>
                    </a:cubicBezTo>
                    <a:cubicBezTo>
                      <a:pt x="260" y="58"/>
                      <a:pt x="258" y="57"/>
                      <a:pt x="256" y="56"/>
                    </a:cubicBezTo>
                    <a:cubicBezTo>
                      <a:pt x="255" y="55"/>
                      <a:pt x="254" y="54"/>
                      <a:pt x="252" y="53"/>
                    </a:cubicBezTo>
                    <a:cubicBezTo>
                      <a:pt x="252" y="53"/>
                      <a:pt x="247" y="53"/>
                      <a:pt x="247" y="53"/>
                    </a:cubicBezTo>
                    <a:cubicBezTo>
                      <a:pt x="247" y="52"/>
                      <a:pt x="252" y="53"/>
                      <a:pt x="253" y="53"/>
                    </a:cubicBezTo>
                    <a:cubicBezTo>
                      <a:pt x="255" y="53"/>
                      <a:pt x="255" y="52"/>
                      <a:pt x="257" y="53"/>
                    </a:cubicBezTo>
                    <a:cubicBezTo>
                      <a:pt x="261" y="55"/>
                      <a:pt x="265" y="59"/>
                      <a:pt x="269" y="56"/>
                    </a:cubicBezTo>
                    <a:cubicBezTo>
                      <a:pt x="271" y="54"/>
                      <a:pt x="272" y="53"/>
                      <a:pt x="273" y="51"/>
                    </a:cubicBezTo>
                    <a:cubicBezTo>
                      <a:pt x="274" y="50"/>
                      <a:pt x="268" y="49"/>
                      <a:pt x="271" y="47"/>
                    </a:cubicBezTo>
                    <a:cubicBezTo>
                      <a:pt x="272" y="47"/>
                      <a:pt x="275" y="47"/>
                      <a:pt x="276" y="48"/>
                    </a:cubicBezTo>
                    <a:cubicBezTo>
                      <a:pt x="279" y="48"/>
                      <a:pt x="279" y="50"/>
                      <a:pt x="282" y="48"/>
                    </a:cubicBezTo>
                    <a:cubicBezTo>
                      <a:pt x="282" y="48"/>
                      <a:pt x="285" y="49"/>
                      <a:pt x="284" y="47"/>
                    </a:cubicBezTo>
                    <a:cubicBezTo>
                      <a:pt x="283" y="46"/>
                      <a:pt x="279" y="44"/>
                      <a:pt x="278" y="44"/>
                    </a:cubicBezTo>
                    <a:cubicBezTo>
                      <a:pt x="280" y="43"/>
                      <a:pt x="282" y="45"/>
                      <a:pt x="284" y="45"/>
                    </a:cubicBezTo>
                    <a:cubicBezTo>
                      <a:pt x="285" y="45"/>
                      <a:pt x="287" y="50"/>
                      <a:pt x="289" y="49"/>
                    </a:cubicBezTo>
                    <a:cubicBezTo>
                      <a:pt x="289" y="49"/>
                      <a:pt x="288" y="48"/>
                      <a:pt x="288" y="48"/>
                    </a:cubicBezTo>
                    <a:cubicBezTo>
                      <a:pt x="289" y="47"/>
                      <a:pt x="290" y="47"/>
                      <a:pt x="292" y="46"/>
                    </a:cubicBezTo>
                    <a:cubicBezTo>
                      <a:pt x="293" y="45"/>
                      <a:pt x="296" y="42"/>
                      <a:pt x="297" y="41"/>
                    </a:cubicBezTo>
                    <a:cubicBezTo>
                      <a:pt x="297" y="38"/>
                      <a:pt x="295" y="38"/>
                      <a:pt x="293" y="36"/>
                    </a:cubicBezTo>
                    <a:cubicBezTo>
                      <a:pt x="293" y="36"/>
                      <a:pt x="290" y="30"/>
                      <a:pt x="290" y="31"/>
                    </a:cubicBezTo>
                    <a:cubicBezTo>
                      <a:pt x="291" y="30"/>
                      <a:pt x="295" y="30"/>
                      <a:pt x="296" y="30"/>
                    </a:cubicBezTo>
                    <a:cubicBezTo>
                      <a:pt x="299" y="29"/>
                      <a:pt x="294" y="28"/>
                      <a:pt x="294" y="27"/>
                    </a:cubicBezTo>
                    <a:cubicBezTo>
                      <a:pt x="293" y="26"/>
                      <a:pt x="297" y="26"/>
                      <a:pt x="297" y="25"/>
                    </a:cubicBezTo>
                    <a:cubicBezTo>
                      <a:pt x="297" y="25"/>
                      <a:pt x="287" y="21"/>
                      <a:pt x="287" y="21"/>
                    </a:cubicBezTo>
                    <a:cubicBezTo>
                      <a:pt x="288" y="21"/>
                      <a:pt x="290" y="20"/>
                      <a:pt x="291" y="20"/>
                    </a:cubicBezTo>
                    <a:cubicBezTo>
                      <a:pt x="288" y="20"/>
                      <a:pt x="285" y="19"/>
                      <a:pt x="282" y="19"/>
                    </a:cubicBezTo>
                    <a:cubicBezTo>
                      <a:pt x="280" y="19"/>
                      <a:pt x="277" y="20"/>
                      <a:pt x="276" y="19"/>
                    </a:cubicBezTo>
                    <a:cubicBezTo>
                      <a:pt x="278" y="20"/>
                      <a:pt x="275" y="21"/>
                      <a:pt x="276" y="23"/>
                    </a:cubicBezTo>
                    <a:cubicBezTo>
                      <a:pt x="277" y="24"/>
                      <a:pt x="280" y="25"/>
                      <a:pt x="280" y="26"/>
                    </a:cubicBezTo>
                    <a:cubicBezTo>
                      <a:pt x="280" y="26"/>
                      <a:pt x="278" y="27"/>
                      <a:pt x="278" y="27"/>
                    </a:cubicBezTo>
                    <a:cubicBezTo>
                      <a:pt x="278" y="27"/>
                      <a:pt x="280" y="28"/>
                      <a:pt x="279" y="28"/>
                    </a:cubicBezTo>
                    <a:cubicBezTo>
                      <a:pt x="277" y="29"/>
                      <a:pt x="276" y="27"/>
                      <a:pt x="275" y="31"/>
                    </a:cubicBezTo>
                    <a:cubicBezTo>
                      <a:pt x="274" y="33"/>
                      <a:pt x="274" y="35"/>
                      <a:pt x="273" y="37"/>
                    </a:cubicBezTo>
                    <a:cubicBezTo>
                      <a:pt x="272" y="37"/>
                      <a:pt x="271" y="38"/>
                      <a:pt x="271" y="39"/>
                    </a:cubicBezTo>
                    <a:cubicBezTo>
                      <a:pt x="271" y="40"/>
                      <a:pt x="270" y="40"/>
                      <a:pt x="270" y="41"/>
                    </a:cubicBezTo>
                    <a:cubicBezTo>
                      <a:pt x="267" y="42"/>
                      <a:pt x="268" y="43"/>
                      <a:pt x="266" y="40"/>
                    </a:cubicBezTo>
                    <a:cubicBezTo>
                      <a:pt x="265" y="39"/>
                      <a:pt x="262" y="37"/>
                      <a:pt x="262" y="35"/>
                    </a:cubicBezTo>
                    <a:cubicBezTo>
                      <a:pt x="262" y="35"/>
                      <a:pt x="262" y="32"/>
                      <a:pt x="263" y="32"/>
                    </a:cubicBezTo>
                    <a:cubicBezTo>
                      <a:pt x="263" y="32"/>
                      <a:pt x="265" y="33"/>
                      <a:pt x="265" y="31"/>
                    </a:cubicBezTo>
                    <a:cubicBezTo>
                      <a:pt x="264" y="29"/>
                      <a:pt x="264" y="28"/>
                      <a:pt x="262" y="26"/>
                    </a:cubicBezTo>
                    <a:cubicBezTo>
                      <a:pt x="260" y="25"/>
                      <a:pt x="258" y="23"/>
                      <a:pt x="256" y="25"/>
                    </a:cubicBezTo>
                    <a:cubicBezTo>
                      <a:pt x="255" y="26"/>
                      <a:pt x="255" y="28"/>
                      <a:pt x="255" y="30"/>
                    </a:cubicBezTo>
                    <a:cubicBezTo>
                      <a:pt x="255" y="31"/>
                      <a:pt x="251" y="31"/>
                      <a:pt x="251" y="30"/>
                    </a:cubicBezTo>
                    <a:cubicBezTo>
                      <a:pt x="251" y="29"/>
                      <a:pt x="251" y="26"/>
                      <a:pt x="250" y="25"/>
                    </a:cubicBezTo>
                    <a:cubicBezTo>
                      <a:pt x="246" y="22"/>
                      <a:pt x="251" y="25"/>
                      <a:pt x="251" y="24"/>
                    </a:cubicBezTo>
                    <a:cubicBezTo>
                      <a:pt x="252" y="24"/>
                      <a:pt x="253" y="23"/>
                      <a:pt x="252" y="23"/>
                    </a:cubicBezTo>
                    <a:cubicBezTo>
                      <a:pt x="252" y="22"/>
                      <a:pt x="251" y="21"/>
                      <a:pt x="250" y="22"/>
                    </a:cubicBezTo>
                    <a:cubicBezTo>
                      <a:pt x="249" y="23"/>
                      <a:pt x="249" y="21"/>
                      <a:pt x="248" y="21"/>
                    </a:cubicBezTo>
                    <a:cubicBezTo>
                      <a:pt x="247" y="20"/>
                      <a:pt x="246" y="22"/>
                      <a:pt x="245" y="21"/>
                    </a:cubicBezTo>
                    <a:cubicBezTo>
                      <a:pt x="243" y="20"/>
                      <a:pt x="242" y="21"/>
                      <a:pt x="243" y="18"/>
                    </a:cubicBezTo>
                    <a:cubicBezTo>
                      <a:pt x="243" y="18"/>
                      <a:pt x="243" y="18"/>
                      <a:pt x="244" y="18"/>
                    </a:cubicBezTo>
                    <a:cubicBezTo>
                      <a:pt x="244" y="17"/>
                      <a:pt x="244" y="17"/>
                      <a:pt x="244" y="16"/>
                    </a:cubicBezTo>
                    <a:cubicBezTo>
                      <a:pt x="245" y="16"/>
                      <a:pt x="245" y="16"/>
                      <a:pt x="246" y="16"/>
                    </a:cubicBezTo>
                    <a:cubicBezTo>
                      <a:pt x="245" y="16"/>
                      <a:pt x="244" y="13"/>
                      <a:pt x="244" y="13"/>
                    </a:cubicBezTo>
                    <a:cubicBezTo>
                      <a:pt x="243" y="11"/>
                      <a:pt x="241" y="11"/>
                      <a:pt x="241" y="10"/>
                    </a:cubicBezTo>
                    <a:cubicBezTo>
                      <a:pt x="239" y="9"/>
                      <a:pt x="240" y="9"/>
                      <a:pt x="239" y="7"/>
                    </a:cubicBezTo>
                    <a:cubicBezTo>
                      <a:pt x="239" y="5"/>
                      <a:pt x="237" y="4"/>
                      <a:pt x="237" y="3"/>
                    </a:cubicBezTo>
                    <a:cubicBezTo>
                      <a:pt x="236" y="1"/>
                      <a:pt x="234" y="1"/>
                      <a:pt x="232" y="1"/>
                    </a:cubicBezTo>
                    <a:cubicBezTo>
                      <a:pt x="231" y="1"/>
                      <a:pt x="232" y="0"/>
                      <a:pt x="230" y="0"/>
                    </a:cubicBezTo>
                    <a:cubicBezTo>
                      <a:pt x="229" y="0"/>
                      <a:pt x="228" y="0"/>
                      <a:pt x="228" y="2"/>
                    </a:cubicBezTo>
                    <a:cubicBezTo>
                      <a:pt x="228" y="2"/>
                      <a:pt x="225" y="3"/>
                      <a:pt x="225" y="3"/>
                    </a:cubicBezTo>
                    <a:cubicBezTo>
                      <a:pt x="226" y="3"/>
                      <a:pt x="228" y="3"/>
                      <a:pt x="228" y="4"/>
                    </a:cubicBezTo>
                    <a:cubicBezTo>
                      <a:pt x="228" y="4"/>
                      <a:pt x="226" y="5"/>
                      <a:pt x="226" y="5"/>
                    </a:cubicBezTo>
                    <a:cubicBezTo>
                      <a:pt x="225" y="6"/>
                      <a:pt x="224" y="4"/>
                      <a:pt x="223" y="6"/>
                    </a:cubicBezTo>
                    <a:cubicBezTo>
                      <a:pt x="222" y="6"/>
                      <a:pt x="221" y="9"/>
                      <a:pt x="221" y="10"/>
                    </a:cubicBezTo>
                    <a:cubicBezTo>
                      <a:pt x="222" y="10"/>
                      <a:pt x="224" y="10"/>
                      <a:pt x="225" y="11"/>
                    </a:cubicBezTo>
                    <a:cubicBezTo>
                      <a:pt x="224" y="10"/>
                      <a:pt x="222" y="14"/>
                      <a:pt x="222" y="15"/>
                    </a:cubicBezTo>
                    <a:cubicBezTo>
                      <a:pt x="222" y="16"/>
                      <a:pt x="224" y="18"/>
                      <a:pt x="225" y="19"/>
                    </a:cubicBezTo>
                    <a:cubicBezTo>
                      <a:pt x="226" y="19"/>
                      <a:pt x="228" y="21"/>
                      <a:pt x="229" y="21"/>
                    </a:cubicBezTo>
                    <a:cubicBezTo>
                      <a:pt x="231" y="20"/>
                      <a:pt x="231" y="20"/>
                      <a:pt x="232" y="21"/>
                    </a:cubicBezTo>
                    <a:cubicBezTo>
                      <a:pt x="233" y="21"/>
                      <a:pt x="235" y="23"/>
                      <a:pt x="235" y="23"/>
                    </a:cubicBezTo>
                    <a:cubicBezTo>
                      <a:pt x="234" y="24"/>
                      <a:pt x="233" y="22"/>
                      <a:pt x="233" y="24"/>
                    </a:cubicBezTo>
                    <a:cubicBezTo>
                      <a:pt x="233" y="26"/>
                      <a:pt x="232" y="26"/>
                      <a:pt x="232" y="27"/>
                    </a:cubicBezTo>
                    <a:cubicBezTo>
                      <a:pt x="231" y="29"/>
                      <a:pt x="233" y="29"/>
                      <a:pt x="234" y="28"/>
                    </a:cubicBezTo>
                    <a:cubicBezTo>
                      <a:pt x="234" y="28"/>
                      <a:pt x="236" y="25"/>
                      <a:pt x="236" y="26"/>
                    </a:cubicBezTo>
                    <a:cubicBezTo>
                      <a:pt x="237" y="27"/>
                      <a:pt x="236" y="29"/>
                      <a:pt x="236" y="30"/>
                    </a:cubicBezTo>
                    <a:cubicBezTo>
                      <a:pt x="235" y="31"/>
                      <a:pt x="234" y="31"/>
                      <a:pt x="233" y="31"/>
                    </a:cubicBezTo>
                    <a:cubicBezTo>
                      <a:pt x="233" y="32"/>
                      <a:pt x="233" y="33"/>
                      <a:pt x="232" y="34"/>
                    </a:cubicBezTo>
                    <a:cubicBezTo>
                      <a:pt x="231" y="34"/>
                      <a:pt x="229" y="34"/>
                      <a:pt x="228" y="35"/>
                    </a:cubicBezTo>
                    <a:cubicBezTo>
                      <a:pt x="227" y="35"/>
                      <a:pt x="226" y="37"/>
                      <a:pt x="226" y="37"/>
                    </a:cubicBezTo>
                    <a:cubicBezTo>
                      <a:pt x="227" y="38"/>
                      <a:pt x="228" y="39"/>
                      <a:pt x="228" y="41"/>
                    </a:cubicBezTo>
                    <a:cubicBezTo>
                      <a:pt x="228" y="42"/>
                      <a:pt x="227" y="41"/>
                      <a:pt x="226" y="40"/>
                    </a:cubicBezTo>
                    <a:cubicBezTo>
                      <a:pt x="226" y="40"/>
                      <a:pt x="225" y="40"/>
                      <a:pt x="225" y="41"/>
                    </a:cubicBezTo>
                    <a:cubicBezTo>
                      <a:pt x="224" y="41"/>
                      <a:pt x="222" y="40"/>
                      <a:pt x="222" y="39"/>
                    </a:cubicBezTo>
                    <a:cubicBezTo>
                      <a:pt x="222" y="38"/>
                      <a:pt x="224" y="35"/>
                      <a:pt x="224" y="34"/>
                    </a:cubicBezTo>
                    <a:cubicBezTo>
                      <a:pt x="225" y="32"/>
                      <a:pt x="222" y="34"/>
                      <a:pt x="222" y="34"/>
                    </a:cubicBezTo>
                    <a:cubicBezTo>
                      <a:pt x="221" y="34"/>
                      <a:pt x="218" y="32"/>
                      <a:pt x="217" y="31"/>
                    </a:cubicBezTo>
                    <a:cubicBezTo>
                      <a:pt x="215" y="30"/>
                      <a:pt x="216" y="32"/>
                      <a:pt x="214" y="32"/>
                    </a:cubicBezTo>
                    <a:cubicBezTo>
                      <a:pt x="213" y="32"/>
                      <a:pt x="210" y="31"/>
                      <a:pt x="212" y="33"/>
                    </a:cubicBezTo>
                    <a:cubicBezTo>
                      <a:pt x="213" y="34"/>
                      <a:pt x="213" y="35"/>
                      <a:pt x="215" y="35"/>
                    </a:cubicBezTo>
                    <a:cubicBezTo>
                      <a:pt x="216" y="35"/>
                      <a:pt x="218" y="35"/>
                      <a:pt x="218" y="37"/>
                    </a:cubicBezTo>
                    <a:cubicBezTo>
                      <a:pt x="220" y="41"/>
                      <a:pt x="214" y="36"/>
                      <a:pt x="213" y="35"/>
                    </a:cubicBezTo>
                    <a:cubicBezTo>
                      <a:pt x="211" y="35"/>
                      <a:pt x="211" y="37"/>
                      <a:pt x="209" y="37"/>
                    </a:cubicBezTo>
                    <a:cubicBezTo>
                      <a:pt x="207" y="37"/>
                      <a:pt x="206" y="36"/>
                      <a:pt x="204" y="36"/>
                    </a:cubicBezTo>
                    <a:cubicBezTo>
                      <a:pt x="200" y="37"/>
                      <a:pt x="197" y="37"/>
                      <a:pt x="193" y="37"/>
                    </a:cubicBezTo>
                    <a:cubicBezTo>
                      <a:pt x="190" y="36"/>
                      <a:pt x="186" y="34"/>
                      <a:pt x="182" y="33"/>
                    </a:cubicBezTo>
                    <a:cubicBezTo>
                      <a:pt x="181" y="33"/>
                      <a:pt x="179" y="33"/>
                      <a:pt x="178" y="32"/>
                    </a:cubicBezTo>
                    <a:cubicBezTo>
                      <a:pt x="177" y="30"/>
                      <a:pt x="177" y="28"/>
                      <a:pt x="176" y="28"/>
                    </a:cubicBezTo>
                    <a:cubicBezTo>
                      <a:pt x="174" y="27"/>
                      <a:pt x="172" y="28"/>
                      <a:pt x="171" y="28"/>
                    </a:cubicBezTo>
                    <a:cubicBezTo>
                      <a:pt x="168" y="29"/>
                      <a:pt x="166" y="29"/>
                      <a:pt x="164" y="29"/>
                    </a:cubicBezTo>
                    <a:cubicBezTo>
                      <a:pt x="163" y="30"/>
                      <a:pt x="161" y="31"/>
                      <a:pt x="161" y="32"/>
                    </a:cubicBezTo>
                    <a:cubicBezTo>
                      <a:pt x="161" y="32"/>
                      <a:pt x="165" y="34"/>
                      <a:pt x="166" y="34"/>
                    </a:cubicBezTo>
                    <a:cubicBezTo>
                      <a:pt x="166" y="34"/>
                      <a:pt x="165" y="31"/>
                      <a:pt x="167" y="32"/>
                    </a:cubicBezTo>
                    <a:cubicBezTo>
                      <a:pt x="168" y="32"/>
                      <a:pt x="168" y="33"/>
                      <a:pt x="169" y="32"/>
                    </a:cubicBezTo>
                    <a:cubicBezTo>
                      <a:pt x="170" y="32"/>
                      <a:pt x="176" y="28"/>
                      <a:pt x="176" y="30"/>
                    </a:cubicBezTo>
                    <a:cubicBezTo>
                      <a:pt x="176" y="31"/>
                      <a:pt x="173" y="32"/>
                      <a:pt x="172" y="33"/>
                    </a:cubicBezTo>
                    <a:cubicBezTo>
                      <a:pt x="171" y="34"/>
                      <a:pt x="169" y="34"/>
                      <a:pt x="167" y="34"/>
                    </a:cubicBezTo>
                    <a:cubicBezTo>
                      <a:pt x="166" y="35"/>
                      <a:pt x="163" y="37"/>
                      <a:pt x="165" y="38"/>
                    </a:cubicBezTo>
                    <a:cubicBezTo>
                      <a:pt x="167" y="38"/>
                      <a:pt x="167" y="39"/>
                      <a:pt x="166" y="41"/>
                    </a:cubicBezTo>
                    <a:cubicBezTo>
                      <a:pt x="166" y="42"/>
                      <a:pt x="168" y="42"/>
                      <a:pt x="168" y="43"/>
                    </a:cubicBezTo>
                    <a:cubicBezTo>
                      <a:pt x="169" y="44"/>
                      <a:pt x="169" y="46"/>
                      <a:pt x="167" y="44"/>
                    </a:cubicBezTo>
                    <a:cubicBezTo>
                      <a:pt x="165" y="42"/>
                      <a:pt x="167" y="46"/>
                      <a:pt x="166" y="45"/>
                    </a:cubicBezTo>
                    <a:cubicBezTo>
                      <a:pt x="165" y="45"/>
                      <a:pt x="163" y="42"/>
                      <a:pt x="162" y="43"/>
                    </a:cubicBezTo>
                    <a:cubicBezTo>
                      <a:pt x="164" y="42"/>
                      <a:pt x="167" y="43"/>
                      <a:pt x="164" y="41"/>
                    </a:cubicBezTo>
                    <a:cubicBezTo>
                      <a:pt x="165" y="41"/>
                      <a:pt x="166" y="40"/>
                      <a:pt x="164" y="39"/>
                    </a:cubicBezTo>
                    <a:cubicBezTo>
                      <a:pt x="166" y="40"/>
                      <a:pt x="161" y="40"/>
                      <a:pt x="162" y="40"/>
                    </a:cubicBezTo>
                    <a:cubicBezTo>
                      <a:pt x="162" y="39"/>
                      <a:pt x="162" y="39"/>
                      <a:pt x="163" y="39"/>
                    </a:cubicBezTo>
                    <a:cubicBezTo>
                      <a:pt x="163" y="38"/>
                      <a:pt x="160" y="40"/>
                      <a:pt x="160" y="40"/>
                    </a:cubicBezTo>
                    <a:cubicBezTo>
                      <a:pt x="159" y="40"/>
                      <a:pt x="160" y="38"/>
                      <a:pt x="159" y="37"/>
                    </a:cubicBezTo>
                    <a:cubicBezTo>
                      <a:pt x="159" y="37"/>
                      <a:pt x="157" y="37"/>
                      <a:pt x="157" y="37"/>
                    </a:cubicBezTo>
                    <a:cubicBezTo>
                      <a:pt x="155" y="37"/>
                      <a:pt x="155" y="34"/>
                      <a:pt x="153" y="35"/>
                    </a:cubicBezTo>
                    <a:cubicBezTo>
                      <a:pt x="151" y="37"/>
                      <a:pt x="150" y="37"/>
                      <a:pt x="147" y="37"/>
                    </a:cubicBezTo>
                    <a:cubicBezTo>
                      <a:pt x="143" y="37"/>
                      <a:pt x="140" y="37"/>
                      <a:pt x="136" y="37"/>
                    </a:cubicBezTo>
                    <a:cubicBezTo>
                      <a:pt x="135" y="37"/>
                      <a:pt x="128" y="37"/>
                      <a:pt x="128" y="36"/>
                    </a:cubicBezTo>
                    <a:cubicBezTo>
                      <a:pt x="127" y="36"/>
                      <a:pt x="130" y="34"/>
                      <a:pt x="131" y="33"/>
                    </a:cubicBezTo>
                    <a:cubicBezTo>
                      <a:pt x="132" y="32"/>
                      <a:pt x="133" y="33"/>
                      <a:pt x="135" y="33"/>
                    </a:cubicBezTo>
                    <a:cubicBezTo>
                      <a:pt x="136" y="32"/>
                      <a:pt x="133" y="30"/>
                      <a:pt x="133" y="30"/>
                    </a:cubicBezTo>
                    <a:cubicBezTo>
                      <a:pt x="131" y="28"/>
                      <a:pt x="130" y="28"/>
                      <a:pt x="128" y="27"/>
                    </a:cubicBezTo>
                    <a:cubicBezTo>
                      <a:pt x="127" y="27"/>
                      <a:pt x="126" y="26"/>
                      <a:pt x="125" y="27"/>
                    </a:cubicBezTo>
                    <a:cubicBezTo>
                      <a:pt x="124" y="28"/>
                      <a:pt x="123" y="29"/>
                      <a:pt x="122" y="28"/>
                    </a:cubicBezTo>
                    <a:cubicBezTo>
                      <a:pt x="119" y="26"/>
                      <a:pt x="116" y="26"/>
                      <a:pt x="113" y="25"/>
                    </a:cubicBezTo>
                    <a:cubicBezTo>
                      <a:pt x="109" y="24"/>
                      <a:pt x="106" y="24"/>
                      <a:pt x="102" y="22"/>
                    </a:cubicBezTo>
                    <a:cubicBezTo>
                      <a:pt x="99" y="20"/>
                      <a:pt x="97" y="19"/>
                      <a:pt x="93" y="19"/>
                    </a:cubicBezTo>
                    <a:cubicBezTo>
                      <a:pt x="92" y="19"/>
                      <a:pt x="91" y="19"/>
                      <a:pt x="90" y="20"/>
                    </a:cubicBezTo>
                    <a:cubicBezTo>
                      <a:pt x="89" y="21"/>
                      <a:pt x="88" y="23"/>
                      <a:pt x="87" y="23"/>
                    </a:cubicBezTo>
                    <a:cubicBezTo>
                      <a:pt x="86" y="23"/>
                      <a:pt x="83" y="24"/>
                      <a:pt x="83" y="23"/>
                    </a:cubicBezTo>
                    <a:cubicBezTo>
                      <a:pt x="83" y="22"/>
                      <a:pt x="85" y="21"/>
                      <a:pt x="85" y="20"/>
                    </a:cubicBezTo>
                    <a:cubicBezTo>
                      <a:pt x="85" y="20"/>
                      <a:pt x="82" y="21"/>
                      <a:pt x="82" y="20"/>
                    </a:cubicBezTo>
                    <a:cubicBezTo>
                      <a:pt x="83" y="19"/>
                      <a:pt x="83" y="18"/>
                      <a:pt x="82" y="17"/>
                    </a:cubicBezTo>
                    <a:cubicBezTo>
                      <a:pt x="82" y="15"/>
                      <a:pt x="78" y="17"/>
                      <a:pt x="78" y="18"/>
                    </a:cubicBezTo>
                    <a:cubicBezTo>
                      <a:pt x="78" y="18"/>
                      <a:pt x="80" y="17"/>
                      <a:pt x="80" y="18"/>
                    </a:cubicBezTo>
                    <a:cubicBezTo>
                      <a:pt x="81" y="18"/>
                      <a:pt x="77" y="20"/>
                      <a:pt x="80" y="20"/>
                    </a:cubicBezTo>
                    <a:cubicBezTo>
                      <a:pt x="79" y="20"/>
                      <a:pt x="78" y="20"/>
                      <a:pt x="78" y="22"/>
                    </a:cubicBezTo>
                    <a:cubicBezTo>
                      <a:pt x="78" y="23"/>
                      <a:pt x="77" y="24"/>
                      <a:pt x="76" y="23"/>
                    </a:cubicBezTo>
                    <a:cubicBezTo>
                      <a:pt x="73" y="22"/>
                      <a:pt x="72" y="21"/>
                      <a:pt x="71" y="18"/>
                    </a:cubicBezTo>
                    <a:cubicBezTo>
                      <a:pt x="70" y="16"/>
                      <a:pt x="68" y="15"/>
                      <a:pt x="66" y="13"/>
                    </a:cubicBezTo>
                    <a:cubicBezTo>
                      <a:pt x="65" y="13"/>
                      <a:pt x="64" y="11"/>
                      <a:pt x="63" y="12"/>
                    </a:cubicBezTo>
                    <a:cubicBezTo>
                      <a:pt x="63" y="14"/>
                      <a:pt x="66" y="15"/>
                      <a:pt x="67" y="16"/>
                    </a:cubicBezTo>
                    <a:cubicBezTo>
                      <a:pt x="67" y="15"/>
                      <a:pt x="63" y="16"/>
                      <a:pt x="63" y="17"/>
                    </a:cubicBezTo>
                    <a:cubicBezTo>
                      <a:pt x="62" y="18"/>
                      <a:pt x="63" y="18"/>
                      <a:pt x="62" y="19"/>
                    </a:cubicBezTo>
                    <a:cubicBezTo>
                      <a:pt x="61" y="19"/>
                      <a:pt x="60" y="21"/>
                      <a:pt x="59" y="20"/>
                    </a:cubicBezTo>
                    <a:cubicBezTo>
                      <a:pt x="59" y="20"/>
                      <a:pt x="59" y="19"/>
                      <a:pt x="59" y="19"/>
                    </a:cubicBezTo>
                    <a:cubicBezTo>
                      <a:pt x="59" y="18"/>
                      <a:pt x="54" y="20"/>
                      <a:pt x="54" y="21"/>
                    </a:cubicBezTo>
                    <a:cubicBezTo>
                      <a:pt x="53" y="22"/>
                      <a:pt x="52" y="23"/>
                      <a:pt x="50" y="24"/>
                    </a:cubicBezTo>
                    <a:cubicBezTo>
                      <a:pt x="49" y="25"/>
                      <a:pt x="50" y="22"/>
                      <a:pt x="49" y="22"/>
                    </a:cubicBezTo>
                    <a:cubicBezTo>
                      <a:pt x="48" y="22"/>
                      <a:pt x="47" y="23"/>
                      <a:pt x="46" y="23"/>
                    </a:cubicBezTo>
                    <a:cubicBezTo>
                      <a:pt x="45" y="23"/>
                      <a:pt x="45" y="25"/>
                      <a:pt x="44" y="25"/>
                    </a:cubicBezTo>
                    <a:cubicBezTo>
                      <a:pt x="43" y="25"/>
                      <a:pt x="40" y="27"/>
                      <a:pt x="41" y="27"/>
                    </a:cubicBezTo>
                    <a:cubicBezTo>
                      <a:pt x="41" y="28"/>
                      <a:pt x="43" y="28"/>
                      <a:pt x="40" y="29"/>
                    </a:cubicBezTo>
                    <a:cubicBezTo>
                      <a:pt x="40" y="29"/>
                      <a:pt x="37" y="29"/>
                      <a:pt x="37" y="28"/>
                    </a:cubicBezTo>
                    <a:cubicBezTo>
                      <a:pt x="37" y="27"/>
                      <a:pt x="40" y="26"/>
                      <a:pt x="40" y="26"/>
                    </a:cubicBezTo>
                    <a:cubicBezTo>
                      <a:pt x="41" y="24"/>
                      <a:pt x="43" y="23"/>
                      <a:pt x="44" y="22"/>
                    </a:cubicBezTo>
                    <a:cubicBezTo>
                      <a:pt x="46" y="21"/>
                      <a:pt x="47" y="21"/>
                      <a:pt x="49" y="22"/>
                    </a:cubicBezTo>
                    <a:cubicBezTo>
                      <a:pt x="48" y="22"/>
                      <a:pt x="56" y="18"/>
                      <a:pt x="56" y="18"/>
                    </a:cubicBezTo>
                    <a:cubicBezTo>
                      <a:pt x="58" y="17"/>
                      <a:pt x="57" y="16"/>
                      <a:pt x="56" y="16"/>
                    </a:cubicBezTo>
                    <a:cubicBezTo>
                      <a:pt x="54" y="16"/>
                      <a:pt x="52" y="16"/>
                      <a:pt x="50" y="17"/>
                    </a:cubicBezTo>
                    <a:cubicBezTo>
                      <a:pt x="49" y="17"/>
                      <a:pt x="49" y="19"/>
                      <a:pt x="47" y="19"/>
                    </a:cubicBezTo>
                    <a:cubicBezTo>
                      <a:pt x="46" y="19"/>
                      <a:pt x="44" y="20"/>
                      <a:pt x="43" y="20"/>
                    </a:cubicBezTo>
                    <a:cubicBezTo>
                      <a:pt x="41" y="20"/>
                      <a:pt x="36" y="25"/>
                      <a:pt x="35" y="24"/>
                    </a:cubicBezTo>
                    <a:cubicBezTo>
                      <a:pt x="34" y="24"/>
                      <a:pt x="36" y="23"/>
                      <a:pt x="36" y="22"/>
                    </a:cubicBezTo>
                    <a:cubicBezTo>
                      <a:pt x="36" y="22"/>
                      <a:pt x="33" y="21"/>
                      <a:pt x="33" y="21"/>
                    </a:cubicBezTo>
                    <a:cubicBezTo>
                      <a:pt x="33" y="21"/>
                      <a:pt x="30" y="23"/>
                      <a:pt x="29" y="23"/>
                    </a:cubicBezTo>
                    <a:cubicBezTo>
                      <a:pt x="28" y="23"/>
                      <a:pt x="26" y="24"/>
                      <a:pt x="25" y="25"/>
                    </a:cubicBezTo>
                    <a:cubicBezTo>
                      <a:pt x="24" y="25"/>
                      <a:pt x="26" y="26"/>
                      <a:pt x="26" y="26"/>
                    </a:cubicBezTo>
                    <a:cubicBezTo>
                      <a:pt x="27" y="26"/>
                      <a:pt x="26" y="27"/>
                      <a:pt x="26" y="27"/>
                    </a:cubicBezTo>
                    <a:cubicBezTo>
                      <a:pt x="26" y="28"/>
                      <a:pt x="30" y="27"/>
                      <a:pt x="30" y="27"/>
                    </a:cubicBezTo>
                    <a:cubicBezTo>
                      <a:pt x="31" y="26"/>
                      <a:pt x="33" y="25"/>
                      <a:pt x="34" y="24"/>
                    </a:cubicBezTo>
                    <a:cubicBezTo>
                      <a:pt x="29" y="26"/>
                      <a:pt x="34" y="27"/>
                      <a:pt x="33" y="29"/>
                    </a:cubicBezTo>
                    <a:cubicBezTo>
                      <a:pt x="33" y="29"/>
                      <a:pt x="32" y="28"/>
                      <a:pt x="32" y="28"/>
                    </a:cubicBezTo>
                    <a:cubicBezTo>
                      <a:pt x="30" y="27"/>
                      <a:pt x="29" y="28"/>
                      <a:pt x="28" y="29"/>
                    </a:cubicBezTo>
                    <a:cubicBezTo>
                      <a:pt x="27" y="29"/>
                      <a:pt x="23" y="28"/>
                      <a:pt x="21" y="28"/>
                    </a:cubicBezTo>
                    <a:cubicBezTo>
                      <a:pt x="19" y="28"/>
                      <a:pt x="16" y="26"/>
                      <a:pt x="14" y="25"/>
                    </a:cubicBezTo>
                    <a:cubicBezTo>
                      <a:pt x="13" y="25"/>
                      <a:pt x="12" y="24"/>
                      <a:pt x="11" y="24"/>
                    </a:cubicBezTo>
                    <a:cubicBezTo>
                      <a:pt x="10" y="23"/>
                      <a:pt x="9" y="21"/>
                      <a:pt x="10" y="21"/>
                    </a:cubicBezTo>
                    <a:cubicBezTo>
                      <a:pt x="9" y="21"/>
                      <a:pt x="7" y="21"/>
                      <a:pt x="6" y="22"/>
                    </a:cubicBezTo>
                    <a:cubicBezTo>
                      <a:pt x="4" y="22"/>
                      <a:pt x="2" y="22"/>
                      <a:pt x="0" y="21"/>
                    </a:cubicBezTo>
                    <a:cubicBezTo>
                      <a:pt x="0" y="41"/>
                      <a:pt x="0" y="61"/>
                      <a:pt x="0" y="80"/>
                    </a:cubicBezTo>
                    <a:cubicBezTo>
                      <a:pt x="0" y="85"/>
                      <a:pt x="0" y="89"/>
                      <a:pt x="0" y="94"/>
                    </a:cubicBezTo>
                    <a:cubicBezTo>
                      <a:pt x="0" y="95"/>
                      <a:pt x="0" y="96"/>
                      <a:pt x="0" y="97"/>
                    </a:cubicBezTo>
                    <a:cubicBezTo>
                      <a:pt x="0" y="99"/>
                      <a:pt x="2" y="97"/>
                      <a:pt x="3" y="97"/>
                    </a:cubicBezTo>
                    <a:cubicBezTo>
                      <a:pt x="5" y="98"/>
                      <a:pt x="5" y="97"/>
                      <a:pt x="7" y="97"/>
                    </a:cubicBezTo>
                    <a:cubicBezTo>
                      <a:pt x="9" y="97"/>
                      <a:pt x="9" y="98"/>
                      <a:pt x="10" y="99"/>
                    </a:cubicBezTo>
                    <a:cubicBezTo>
                      <a:pt x="11" y="101"/>
                      <a:pt x="16" y="107"/>
                      <a:pt x="18" y="107"/>
                    </a:cubicBezTo>
                    <a:cubicBezTo>
                      <a:pt x="19" y="107"/>
                      <a:pt x="21" y="106"/>
                      <a:pt x="22" y="105"/>
                    </a:cubicBezTo>
                    <a:cubicBezTo>
                      <a:pt x="23" y="104"/>
                      <a:pt x="22" y="103"/>
                      <a:pt x="23" y="102"/>
                    </a:cubicBezTo>
                    <a:cubicBezTo>
                      <a:pt x="24" y="102"/>
                      <a:pt x="28" y="101"/>
                      <a:pt x="28" y="102"/>
                    </a:cubicBezTo>
                    <a:cubicBezTo>
                      <a:pt x="30" y="104"/>
                      <a:pt x="32" y="105"/>
                      <a:pt x="33" y="107"/>
                    </a:cubicBezTo>
                    <a:cubicBezTo>
                      <a:pt x="35" y="109"/>
                      <a:pt x="37" y="110"/>
                      <a:pt x="38" y="112"/>
                    </a:cubicBezTo>
                    <a:cubicBezTo>
                      <a:pt x="39" y="113"/>
                      <a:pt x="39" y="114"/>
                      <a:pt x="40" y="116"/>
                    </a:cubicBezTo>
                    <a:cubicBezTo>
                      <a:pt x="42" y="118"/>
                      <a:pt x="43" y="122"/>
                      <a:pt x="46" y="124"/>
                    </a:cubicBezTo>
                    <a:cubicBezTo>
                      <a:pt x="48" y="126"/>
                      <a:pt x="52" y="127"/>
                      <a:pt x="54" y="128"/>
                    </a:cubicBezTo>
                    <a:cubicBezTo>
                      <a:pt x="56" y="129"/>
                      <a:pt x="53" y="130"/>
                      <a:pt x="54" y="132"/>
                    </a:cubicBezTo>
                    <a:cubicBezTo>
                      <a:pt x="55" y="132"/>
                      <a:pt x="56" y="132"/>
                      <a:pt x="56" y="133"/>
                    </a:cubicBezTo>
                    <a:cubicBezTo>
                      <a:pt x="56" y="133"/>
                      <a:pt x="55" y="136"/>
                      <a:pt x="56" y="135"/>
                    </a:cubicBezTo>
                    <a:cubicBezTo>
                      <a:pt x="55" y="136"/>
                      <a:pt x="53" y="136"/>
                      <a:pt x="53" y="138"/>
                    </a:cubicBezTo>
                    <a:cubicBezTo>
                      <a:pt x="52" y="139"/>
                      <a:pt x="55" y="141"/>
                      <a:pt x="56" y="141"/>
                    </a:cubicBezTo>
                    <a:cubicBezTo>
                      <a:pt x="56" y="141"/>
                      <a:pt x="54" y="143"/>
                      <a:pt x="54" y="143"/>
                    </a:cubicBezTo>
                    <a:cubicBezTo>
                      <a:pt x="54" y="143"/>
                      <a:pt x="53" y="142"/>
                      <a:pt x="53" y="141"/>
                    </a:cubicBezTo>
                    <a:cubicBezTo>
                      <a:pt x="52" y="141"/>
                      <a:pt x="53" y="143"/>
                      <a:pt x="53" y="143"/>
                    </a:cubicBezTo>
                    <a:cubicBezTo>
                      <a:pt x="54" y="144"/>
                      <a:pt x="53" y="145"/>
                      <a:pt x="54" y="146"/>
                    </a:cubicBezTo>
                    <a:cubicBezTo>
                      <a:pt x="55" y="148"/>
                      <a:pt x="55" y="148"/>
                      <a:pt x="57" y="147"/>
                    </a:cubicBezTo>
                    <a:cubicBezTo>
                      <a:pt x="57" y="147"/>
                      <a:pt x="58" y="147"/>
                      <a:pt x="58" y="147"/>
                    </a:cubicBezTo>
                    <a:cubicBezTo>
                      <a:pt x="59" y="147"/>
                      <a:pt x="59" y="145"/>
                      <a:pt x="59" y="145"/>
                    </a:cubicBezTo>
                    <a:cubicBezTo>
                      <a:pt x="59" y="145"/>
                      <a:pt x="60" y="147"/>
                      <a:pt x="61" y="147"/>
                    </a:cubicBezTo>
                    <a:cubicBezTo>
                      <a:pt x="61" y="147"/>
                      <a:pt x="60" y="149"/>
                      <a:pt x="60" y="150"/>
                    </a:cubicBezTo>
                    <a:cubicBezTo>
                      <a:pt x="59" y="151"/>
                      <a:pt x="59" y="152"/>
                      <a:pt x="61" y="151"/>
                    </a:cubicBezTo>
                    <a:cubicBezTo>
                      <a:pt x="61" y="150"/>
                      <a:pt x="62" y="150"/>
                      <a:pt x="62" y="150"/>
                    </a:cubicBezTo>
                    <a:cubicBezTo>
                      <a:pt x="63" y="150"/>
                      <a:pt x="63" y="149"/>
                      <a:pt x="63" y="149"/>
                    </a:cubicBezTo>
                    <a:cubicBezTo>
                      <a:pt x="65" y="148"/>
                      <a:pt x="64" y="151"/>
                      <a:pt x="64" y="152"/>
                    </a:cubicBezTo>
                    <a:cubicBezTo>
                      <a:pt x="64" y="153"/>
                      <a:pt x="65" y="154"/>
                      <a:pt x="66" y="154"/>
                    </a:cubicBezTo>
                    <a:cubicBezTo>
                      <a:pt x="67" y="154"/>
                      <a:pt x="68" y="152"/>
                      <a:pt x="69" y="152"/>
                    </a:cubicBezTo>
                    <a:cubicBezTo>
                      <a:pt x="69" y="152"/>
                      <a:pt x="68" y="153"/>
                      <a:pt x="68" y="153"/>
                    </a:cubicBezTo>
                    <a:cubicBezTo>
                      <a:pt x="68" y="153"/>
                      <a:pt x="70" y="154"/>
                      <a:pt x="70" y="154"/>
                    </a:cubicBezTo>
                    <a:cubicBezTo>
                      <a:pt x="70" y="154"/>
                      <a:pt x="63" y="156"/>
                      <a:pt x="66" y="158"/>
                    </a:cubicBezTo>
                    <a:cubicBezTo>
                      <a:pt x="66" y="158"/>
                      <a:pt x="72" y="157"/>
                      <a:pt x="71" y="158"/>
                    </a:cubicBezTo>
                    <a:cubicBezTo>
                      <a:pt x="71" y="158"/>
                      <a:pt x="66" y="158"/>
                      <a:pt x="67" y="160"/>
                    </a:cubicBezTo>
                    <a:cubicBezTo>
                      <a:pt x="67" y="160"/>
                      <a:pt x="69" y="160"/>
                      <a:pt x="69" y="160"/>
                    </a:cubicBezTo>
                    <a:cubicBezTo>
                      <a:pt x="68" y="161"/>
                      <a:pt x="66" y="161"/>
                      <a:pt x="67" y="162"/>
                    </a:cubicBezTo>
                    <a:cubicBezTo>
                      <a:pt x="69" y="163"/>
                      <a:pt x="71" y="163"/>
                      <a:pt x="72" y="163"/>
                    </a:cubicBezTo>
                    <a:cubicBezTo>
                      <a:pt x="74" y="163"/>
                      <a:pt x="73" y="164"/>
                      <a:pt x="74" y="164"/>
                    </a:cubicBezTo>
                    <a:cubicBezTo>
                      <a:pt x="76" y="165"/>
                      <a:pt x="76" y="162"/>
                      <a:pt x="77" y="162"/>
                    </a:cubicBezTo>
                    <a:cubicBezTo>
                      <a:pt x="78" y="162"/>
                      <a:pt x="77" y="164"/>
                      <a:pt x="77" y="164"/>
                    </a:cubicBezTo>
                    <a:cubicBezTo>
                      <a:pt x="76" y="165"/>
                      <a:pt x="76" y="165"/>
                      <a:pt x="77" y="166"/>
                    </a:cubicBezTo>
                    <a:cubicBezTo>
                      <a:pt x="80" y="168"/>
                      <a:pt x="81" y="163"/>
                      <a:pt x="81" y="163"/>
                    </a:cubicBezTo>
                    <a:cubicBezTo>
                      <a:pt x="81" y="163"/>
                      <a:pt x="81" y="166"/>
                      <a:pt x="80" y="166"/>
                    </a:cubicBezTo>
                    <a:cubicBezTo>
                      <a:pt x="80" y="167"/>
                      <a:pt x="82" y="166"/>
                      <a:pt x="83" y="166"/>
                    </a:cubicBezTo>
                    <a:cubicBezTo>
                      <a:pt x="82" y="168"/>
                      <a:pt x="81" y="169"/>
                      <a:pt x="83" y="170"/>
                    </a:cubicBezTo>
                    <a:cubicBezTo>
                      <a:pt x="85" y="171"/>
                      <a:pt x="86" y="168"/>
                      <a:pt x="86" y="168"/>
                    </a:cubicBezTo>
                    <a:cubicBezTo>
                      <a:pt x="86" y="168"/>
                      <a:pt x="86" y="169"/>
                      <a:pt x="86" y="170"/>
                    </a:cubicBezTo>
                    <a:cubicBezTo>
                      <a:pt x="87" y="172"/>
                      <a:pt x="86" y="171"/>
                      <a:pt x="85" y="171"/>
                    </a:cubicBezTo>
                    <a:cubicBezTo>
                      <a:pt x="84" y="172"/>
                      <a:pt x="90" y="173"/>
                      <a:pt x="89" y="171"/>
                    </a:cubicBezTo>
                    <a:cubicBezTo>
                      <a:pt x="91" y="174"/>
                      <a:pt x="90" y="176"/>
                      <a:pt x="94" y="176"/>
                    </a:cubicBezTo>
                    <a:cubicBezTo>
                      <a:pt x="97" y="176"/>
                      <a:pt x="99" y="176"/>
                      <a:pt x="102" y="176"/>
                    </a:cubicBezTo>
                    <a:cubicBezTo>
                      <a:pt x="113" y="176"/>
                      <a:pt x="123" y="176"/>
                      <a:pt x="133" y="176"/>
                    </a:cubicBezTo>
                    <a:cubicBezTo>
                      <a:pt x="158" y="176"/>
                      <a:pt x="183" y="176"/>
                      <a:pt x="208" y="176"/>
                    </a:cubicBezTo>
                    <a:cubicBezTo>
                      <a:pt x="213" y="176"/>
                      <a:pt x="218" y="176"/>
                      <a:pt x="223" y="176"/>
                    </a:cubicBezTo>
                    <a:cubicBezTo>
                      <a:pt x="224" y="176"/>
                      <a:pt x="229" y="177"/>
                      <a:pt x="229" y="174"/>
                    </a:cubicBezTo>
                    <a:close/>
                    <a:moveTo>
                      <a:pt x="112" y="54"/>
                    </a:moveTo>
                    <a:cubicBezTo>
                      <a:pt x="110" y="54"/>
                      <a:pt x="108" y="53"/>
                      <a:pt x="106" y="54"/>
                    </a:cubicBezTo>
                    <a:cubicBezTo>
                      <a:pt x="104" y="57"/>
                      <a:pt x="108" y="56"/>
                      <a:pt x="108" y="57"/>
                    </a:cubicBezTo>
                    <a:cubicBezTo>
                      <a:pt x="108" y="56"/>
                      <a:pt x="100" y="60"/>
                      <a:pt x="100" y="60"/>
                    </a:cubicBezTo>
                    <a:cubicBezTo>
                      <a:pt x="98" y="59"/>
                      <a:pt x="107" y="53"/>
                      <a:pt x="99" y="56"/>
                    </a:cubicBezTo>
                    <a:cubicBezTo>
                      <a:pt x="98" y="56"/>
                      <a:pt x="97" y="57"/>
                      <a:pt x="97" y="57"/>
                    </a:cubicBezTo>
                    <a:cubicBezTo>
                      <a:pt x="96" y="58"/>
                      <a:pt x="97" y="59"/>
                      <a:pt x="96" y="60"/>
                    </a:cubicBezTo>
                    <a:cubicBezTo>
                      <a:pt x="95" y="60"/>
                      <a:pt x="88" y="59"/>
                      <a:pt x="88" y="59"/>
                    </a:cubicBezTo>
                    <a:cubicBezTo>
                      <a:pt x="88" y="58"/>
                      <a:pt x="91" y="59"/>
                      <a:pt x="91" y="58"/>
                    </a:cubicBezTo>
                    <a:cubicBezTo>
                      <a:pt x="92" y="57"/>
                      <a:pt x="91" y="57"/>
                      <a:pt x="92" y="56"/>
                    </a:cubicBezTo>
                    <a:cubicBezTo>
                      <a:pt x="92" y="55"/>
                      <a:pt x="94" y="54"/>
                      <a:pt x="94" y="54"/>
                    </a:cubicBezTo>
                    <a:cubicBezTo>
                      <a:pt x="94" y="53"/>
                      <a:pt x="91" y="52"/>
                      <a:pt x="94" y="52"/>
                    </a:cubicBezTo>
                    <a:cubicBezTo>
                      <a:pt x="94" y="52"/>
                      <a:pt x="98" y="53"/>
                      <a:pt x="98" y="52"/>
                    </a:cubicBezTo>
                    <a:cubicBezTo>
                      <a:pt x="98" y="51"/>
                      <a:pt x="93" y="50"/>
                      <a:pt x="92" y="50"/>
                    </a:cubicBezTo>
                    <a:cubicBezTo>
                      <a:pt x="91" y="50"/>
                      <a:pt x="89" y="51"/>
                      <a:pt x="87" y="51"/>
                    </a:cubicBezTo>
                    <a:cubicBezTo>
                      <a:pt x="86" y="51"/>
                      <a:pt x="84" y="50"/>
                      <a:pt x="82" y="51"/>
                    </a:cubicBezTo>
                    <a:cubicBezTo>
                      <a:pt x="81" y="51"/>
                      <a:pt x="79" y="53"/>
                      <a:pt x="80" y="51"/>
                    </a:cubicBezTo>
                    <a:cubicBezTo>
                      <a:pt x="81" y="49"/>
                      <a:pt x="83" y="50"/>
                      <a:pt x="84" y="49"/>
                    </a:cubicBezTo>
                    <a:cubicBezTo>
                      <a:pt x="86" y="49"/>
                      <a:pt x="89" y="48"/>
                      <a:pt x="91" y="47"/>
                    </a:cubicBezTo>
                    <a:cubicBezTo>
                      <a:pt x="95" y="46"/>
                      <a:pt x="99" y="46"/>
                      <a:pt x="102" y="44"/>
                    </a:cubicBezTo>
                    <a:cubicBezTo>
                      <a:pt x="104" y="44"/>
                      <a:pt x="107" y="43"/>
                      <a:pt x="108" y="45"/>
                    </a:cubicBezTo>
                    <a:cubicBezTo>
                      <a:pt x="109" y="46"/>
                      <a:pt x="105" y="47"/>
                      <a:pt x="104" y="48"/>
                    </a:cubicBezTo>
                    <a:cubicBezTo>
                      <a:pt x="102" y="49"/>
                      <a:pt x="110" y="49"/>
                      <a:pt x="111" y="49"/>
                    </a:cubicBezTo>
                    <a:cubicBezTo>
                      <a:pt x="111" y="49"/>
                      <a:pt x="113" y="49"/>
                      <a:pt x="113" y="49"/>
                    </a:cubicBezTo>
                    <a:cubicBezTo>
                      <a:pt x="114" y="48"/>
                      <a:pt x="116" y="46"/>
                      <a:pt x="117" y="47"/>
                    </a:cubicBezTo>
                    <a:cubicBezTo>
                      <a:pt x="118" y="48"/>
                      <a:pt x="113" y="54"/>
                      <a:pt x="112" y="54"/>
                    </a:cubicBezTo>
                    <a:cubicBezTo>
                      <a:pt x="110" y="54"/>
                      <a:pt x="114" y="54"/>
                      <a:pt x="112" y="54"/>
                    </a:cubicBezTo>
                    <a:close/>
                    <a:moveTo>
                      <a:pt x="157" y="78"/>
                    </a:moveTo>
                    <a:cubicBezTo>
                      <a:pt x="157" y="78"/>
                      <a:pt x="152" y="78"/>
                      <a:pt x="153" y="78"/>
                    </a:cubicBezTo>
                    <a:cubicBezTo>
                      <a:pt x="153" y="79"/>
                      <a:pt x="155" y="78"/>
                      <a:pt x="155" y="79"/>
                    </a:cubicBezTo>
                    <a:cubicBezTo>
                      <a:pt x="155" y="80"/>
                      <a:pt x="151" y="81"/>
                      <a:pt x="150" y="81"/>
                    </a:cubicBezTo>
                    <a:cubicBezTo>
                      <a:pt x="148" y="81"/>
                      <a:pt x="147" y="83"/>
                      <a:pt x="145" y="84"/>
                    </a:cubicBezTo>
                    <a:cubicBezTo>
                      <a:pt x="145" y="84"/>
                      <a:pt x="141" y="84"/>
                      <a:pt x="142" y="85"/>
                    </a:cubicBezTo>
                    <a:cubicBezTo>
                      <a:pt x="142" y="86"/>
                      <a:pt x="145" y="86"/>
                      <a:pt x="142" y="88"/>
                    </a:cubicBezTo>
                    <a:cubicBezTo>
                      <a:pt x="141" y="88"/>
                      <a:pt x="137" y="88"/>
                      <a:pt x="137" y="89"/>
                    </a:cubicBezTo>
                    <a:cubicBezTo>
                      <a:pt x="136" y="89"/>
                      <a:pt x="137" y="90"/>
                      <a:pt x="137" y="90"/>
                    </a:cubicBezTo>
                    <a:cubicBezTo>
                      <a:pt x="137" y="92"/>
                      <a:pt x="135" y="92"/>
                      <a:pt x="134" y="92"/>
                    </a:cubicBezTo>
                    <a:cubicBezTo>
                      <a:pt x="131" y="93"/>
                      <a:pt x="128" y="93"/>
                      <a:pt x="125" y="93"/>
                    </a:cubicBezTo>
                    <a:cubicBezTo>
                      <a:pt x="125" y="93"/>
                      <a:pt x="120" y="90"/>
                      <a:pt x="120" y="90"/>
                    </a:cubicBezTo>
                    <a:cubicBezTo>
                      <a:pt x="122" y="89"/>
                      <a:pt x="125" y="90"/>
                      <a:pt x="126" y="89"/>
                    </a:cubicBezTo>
                    <a:cubicBezTo>
                      <a:pt x="127" y="89"/>
                      <a:pt x="126" y="87"/>
                      <a:pt x="127" y="87"/>
                    </a:cubicBezTo>
                    <a:cubicBezTo>
                      <a:pt x="128" y="85"/>
                      <a:pt x="130" y="86"/>
                      <a:pt x="131" y="85"/>
                    </a:cubicBezTo>
                    <a:cubicBezTo>
                      <a:pt x="132" y="85"/>
                      <a:pt x="130" y="83"/>
                      <a:pt x="130" y="83"/>
                    </a:cubicBezTo>
                    <a:cubicBezTo>
                      <a:pt x="128" y="82"/>
                      <a:pt x="128" y="82"/>
                      <a:pt x="128" y="81"/>
                    </a:cubicBezTo>
                    <a:cubicBezTo>
                      <a:pt x="128" y="79"/>
                      <a:pt x="126" y="80"/>
                      <a:pt x="126" y="79"/>
                    </a:cubicBezTo>
                    <a:cubicBezTo>
                      <a:pt x="125" y="78"/>
                      <a:pt x="128" y="79"/>
                      <a:pt x="128" y="79"/>
                    </a:cubicBezTo>
                    <a:cubicBezTo>
                      <a:pt x="131" y="80"/>
                      <a:pt x="134" y="81"/>
                      <a:pt x="136" y="82"/>
                    </a:cubicBezTo>
                    <a:cubicBezTo>
                      <a:pt x="138" y="84"/>
                      <a:pt x="142" y="83"/>
                      <a:pt x="144" y="82"/>
                    </a:cubicBezTo>
                    <a:cubicBezTo>
                      <a:pt x="147" y="81"/>
                      <a:pt x="148" y="78"/>
                      <a:pt x="152" y="77"/>
                    </a:cubicBezTo>
                    <a:cubicBezTo>
                      <a:pt x="153" y="76"/>
                      <a:pt x="155" y="76"/>
                      <a:pt x="157" y="77"/>
                    </a:cubicBezTo>
                    <a:cubicBezTo>
                      <a:pt x="157" y="77"/>
                      <a:pt x="160" y="78"/>
                      <a:pt x="160" y="78"/>
                    </a:cubicBezTo>
                    <a:cubicBezTo>
                      <a:pt x="160" y="78"/>
                      <a:pt x="158" y="78"/>
                      <a:pt x="157" y="78"/>
                    </a:cubicBezTo>
                    <a:close/>
                    <a:moveTo>
                      <a:pt x="222" y="165"/>
                    </a:moveTo>
                    <a:cubicBezTo>
                      <a:pt x="221" y="167"/>
                      <a:pt x="219" y="163"/>
                      <a:pt x="219" y="162"/>
                    </a:cubicBezTo>
                    <a:cubicBezTo>
                      <a:pt x="219" y="160"/>
                      <a:pt x="221" y="159"/>
                      <a:pt x="221" y="157"/>
                    </a:cubicBezTo>
                    <a:cubicBezTo>
                      <a:pt x="220" y="156"/>
                      <a:pt x="219" y="159"/>
                      <a:pt x="218" y="158"/>
                    </a:cubicBezTo>
                    <a:cubicBezTo>
                      <a:pt x="218" y="157"/>
                      <a:pt x="218" y="154"/>
                      <a:pt x="216" y="154"/>
                    </a:cubicBezTo>
                    <a:cubicBezTo>
                      <a:pt x="216" y="154"/>
                      <a:pt x="216" y="156"/>
                      <a:pt x="215" y="156"/>
                    </a:cubicBezTo>
                    <a:cubicBezTo>
                      <a:pt x="214" y="155"/>
                      <a:pt x="214" y="154"/>
                      <a:pt x="213" y="153"/>
                    </a:cubicBezTo>
                    <a:cubicBezTo>
                      <a:pt x="212" y="152"/>
                      <a:pt x="211" y="151"/>
                      <a:pt x="210" y="150"/>
                    </a:cubicBezTo>
                    <a:cubicBezTo>
                      <a:pt x="209" y="149"/>
                      <a:pt x="212" y="149"/>
                      <a:pt x="212" y="148"/>
                    </a:cubicBezTo>
                    <a:cubicBezTo>
                      <a:pt x="211" y="147"/>
                      <a:pt x="209" y="148"/>
                      <a:pt x="209" y="147"/>
                    </a:cubicBezTo>
                    <a:cubicBezTo>
                      <a:pt x="209" y="146"/>
                      <a:pt x="210" y="143"/>
                      <a:pt x="210" y="142"/>
                    </a:cubicBezTo>
                    <a:cubicBezTo>
                      <a:pt x="212" y="140"/>
                      <a:pt x="217" y="147"/>
                      <a:pt x="217" y="148"/>
                    </a:cubicBezTo>
                    <a:cubicBezTo>
                      <a:pt x="218" y="150"/>
                      <a:pt x="219" y="151"/>
                      <a:pt x="219" y="153"/>
                    </a:cubicBezTo>
                    <a:cubicBezTo>
                      <a:pt x="220" y="155"/>
                      <a:pt x="220" y="154"/>
                      <a:pt x="221" y="156"/>
                    </a:cubicBezTo>
                    <a:cubicBezTo>
                      <a:pt x="221" y="157"/>
                      <a:pt x="222" y="158"/>
                      <a:pt x="222" y="159"/>
                    </a:cubicBezTo>
                    <a:cubicBezTo>
                      <a:pt x="223" y="161"/>
                      <a:pt x="222" y="163"/>
                      <a:pt x="222" y="165"/>
                    </a:cubicBezTo>
                    <a:cubicBezTo>
                      <a:pt x="221" y="166"/>
                      <a:pt x="222" y="164"/>
                      <a:pt x="222" y="165"/>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63" name="Freeform 643"/>
              <p:cNvSpPr>
                <a:spLocks/>
              </p:cNvSpPr>
              <p:nvPr/>
            </p:nvSpPr>
            <p:spPr bwMode="auto">
              <a:xfrm>
                <a:off x="17343512" y="9466307"/>
                <a:ext cx="95541" cy="82827"/>
              </a:xfrm>
              <a:custGeom>
                <a:avLst/>
                <a:gdLst>
                  <a:gd name="T0" fmla="*/ 9 w 10"/>
                  <a:gd name="T1" fmla="*/ 0 h 9"/>
                  <a:gd name="T2" fmla="*/ 2 w 10"/>
                  <a:gd name="T3" fmla="*/ 7 h 9"/>
                  <a:gd name="T4" fmla="*/ 10 w 10"/>
                  <a:gd name="T5" fmla="*/ 3 h 9"/>
                  <a:gd name="T6" fmla="*/ 9 w 10"/>
                  <a:gd name="T7" fmla="*/ 0 h 9"/>
                </a:gdLst>
                <a:ahLst/>
                <a:cxnLst>
                  <a:cxn ang="0">
                    <a:pos x="T0" y="T1"/>
                  </a:cxn>
                  <a:cxn ang="0">
                    <a:pos x="T2" y="T3"/>
                  </a:cxn>
                  <a:cxn ang="0">
                    <a:pos x="T4" y="T5"/>
                  </a:cxn>
                  <a:cxn ang="0">
                    <a:pos x="T6" y="T7"/>
                  </a:cxn>
                </a:cxnLst>
                <a:rect l="0" t="0" r="r" b="b"/>
                <a:pathLst>
                  <a:path w="10" h="9">
                    <a:moveTo>
                      <a:pt x="9" y="0"/>
                    </a:moveTo>
                    <a:cubicBezTo>
                      <a:pt x="7" y="1"/>
                      <a:pt x="0" y="4"/>
                      <a:pt x="2" y="7"/>
                    </a:cubicBezTo>
                    <a:cubicBezTo>
                      <a:pt x="4" y="9"/>
                      <a:pt x="9" y="3"/>
                      <a:pt x="10" y="3"/>
                    </a:cubicBezTo>
                    <a:cubicBezTo>
                      <a:pt x="10" y="2"/>
                      <a:pt x="9" y="1"/>
                      <a:pt x="9" y="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64" name="Freeform 644"/>
              <p:cNvSpPr>
                <a:spLocks/>
              </p:cNvSpPr>
              <p:nvPr/>
            </p:nvSpPr>
            <p:spPr bwMode="auto">
              <a:xfrm>
                <a:off x="17419944" y="9447193"/>
                <a:ext cx="121018" cy="44598"/>
              </a:xfrm>
              <a:custGeom>
                <a:avLst/>
                <a:gdLst>
                  <a:gd name="T0" fmla="*/ 12 w 13"/>
                  <a:gd name="T1" fmla="*/ 0 h 5"/>
                  <a:gd name="T2" fmla="*/ 7 w 13"/>
                  <a:gd name="T3" fmla="*/ 0 h 5"/>
                  <a:gd name="T4" fmla="*/ 1 w 13"/>
                  <a:gd name="T5" fmla="*/ 2 h 5"/>
                  <a:gd name="T6" fmla="*/ 5 w 13"/>
                  <a:gd name="T7" fmla="*/ 3 h 5"/>
                  <a:gd name="T8" fmla="*/ 12 w 13"/>
                  <a:gd name="T9" fmla="*/ 0 h 5"/>
                </a:gdLst>
                <a:ahLst/>
                <a:cxnLst>
                  <a:cxn ang="0">
                    <a:pos x="T0" y="T1"/>
                  </a:cxn>
                  <a:cxn ang="0">
                    <a:pos x="T2" y="T3"/>
                  </a:cxn>
                  <a:cxn ang="0">
                    <a:pos x="T4" y="T5"/>
                  </a:cxn>
                  <a:cxn ang="0">
                    <a:pos x="T6" y="T7"/>
                  </a:cxn>
                  <a:cxn ang="0">
                    <a:pos x="T8" y="T9"/>
                  </a:cxn>
                </a:cxnLst>
                <a:rect l="0" t="0" r="r" b="b"/>
                <a:pathLst>
                  <a:path w="13" h="5">
                    <a:moveTo>
                      <a:pt x="12" y="0"/>
                    </a:moveTo>
                    <a:cubicBezTo>
                      <a:pt x="13" y="0"/>
                      <a:pt x="7" y="0"/>
                      <a:pt x="7" y="0"/>
                    </a:cubicBezTo>
                    <a:cubicBezTo>
                      <a:pt x="6" y="0"/>
                      <a:pt x="0" y="1"/>
                      <a:pt x="1" y="2"/>
                    </a:cubicBezTo>
                    <a:cubicBezTo>
                      <a:pt x="3" y="5"/>
                      <a:pt x="2" y="5"/>
                      <a:pt x="5" y="3"/>
                    </a:cubicBezTo>
                    <a:cubicBezTo>
                      <a:pt x="8" y="2"/>
                      <a:pt x="10" y="2"/>
                      <a:pt x="12" y="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65" name="Freeform 645"/>
              <p:cNvSpPr>
                <a:spLocks/>
              </p:cNvSpPr>
              <p:nvPr/>
            </p:nvSpPr>
            <p:spPr bwMode="auto">
              <a:xfrm>
                <a:off x="12273444" y="6414553"/>
                <a:ext cx="289811" cy="159279"/>
              </a:xfrm>
              <a:custGeom>
                <a:avLst/>
                <a:gdLst>
                  <a:gd name="T0" fmla="*/ 10 w 31"/>
                  <a:gd name="T1" fmla="*/ 17 h 17"/>
                  <a:gd name="T2" fmla="*/ 13 w 31"/>
                  <a:gd name="T3" fmla="*/ 14 h 17"/>
                  <a:gd name="T4" fmla="*/ 18 w 31"/>
                  <a:gd name="T5" fmla="*/ 16 h 17"/>
                  <a:gd name="T6" fmla="*/ 21 w 31"/>
                  <a:gd name="T7" fmla="*/ 16 h 17"/>
                  <a:gd name="T8" fmla="*/ 23 w 31"/>
                  <a:gd name="T9" fmla="*/ 15 h 17"/>
                  <a:gd name="T10" fmla="*/ 29 w 31"/>
                  <a:gd name="T11" fmla="*/ 11 h 17"/>
                  <a:gd name="T12" fmla="*/ 27 w 31"/>
                  <a:gd name="T13" fmla="*/ 7 h 17"/>
                  <a:gd name="T14" fmla="*/ 21 w 31"/>
                  <a:gd name="T15" fmla="*/ 5 h 17"/>
                  <a:gd name="T16" fmla="*/ 17 w 31"/>
                  <a:gd name="T17" fmla="*/ 3 h 17"/>
                  <a:gd name="T18" fmla="*/ 13 w 31"/>
                  <a:gd name="T19" fmla="*/ 0 h 17"/>
                  <a:gd name="T20" fmla="*/ 11 w 31"/>
                  <a:gd name="T21" fmla="*/ 2 h 17"/>
                  <a:gd name="T22" fmla="*/ 8 w 31"/>
                  <a:gd name="T23" fmla="*/ 2 h 17"/>
                  <a:gd name="T24" fmla="*/ 0 w 31"/>
                  <a:gd name="T25" fmla="*/ 6 h 17"/>
                  <a:gd name="T26" fmla="*/ 2 w 31"/>
                  <a:gd name="T27" fmla="*/ 10 h 17"/>
                  <a:gd name="T28" fmla="*/ 4 w 31"/>
                  <a:gd name="T29" fmla="*/ 13 h 17"/>
                  <a:gd name="T30" fmla="*/ 10 w 31"/>
                  <a:gd name="T3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7">
                    <a:moveTo>
                      <a:pt x="10" y="17"/>
                    </a:moveTo>
                    <a:cubicBezTo>
                      <a:pt x="12" y="17"/>
                      <a:pt x="11" y="14"/>
                      <a:pt x="13" y="14"/>
                    </a:cubicBezTo>
                    <a:cubicBezTo>
                      <a:pt x="15" y="14"/>
                      <a:pt x="16" y="16"/>
                      <a:pt x="18" y="16"/>
                    </a:cubicBezTo>
                    <a:cubicBezTo>
                      <a:pt x="19" y="16"/>
                      <a:pt x="20" y="16"/>
                      <a:pt x="21" y="16"/>
                    </a:cubicBezTo>
                    <a:cubicBezTo>
                      <a:pt x="22" y="16"/>
                      <a:pt x="23" y="15"/>
                      <a:pt x="23" y="15"/>
                    </a:cubicBezTo>
                    <a:cubicBezTo>
                      <a:pt x="26" y="14"/>
                      <a:pt x="27" y="13"/>
                      <a:pt x="29" y="11"/>
                    </a:cubicBezTo>
                    <a:cubicBezTo>
                      <a:pt x="31" y="9"/>
                      <a:pt x="29" y="8"/>
                      <a:pt x="27" y="7"/>
                    </a:cubicBezTo>
                    <a:cubicBezTo>
                      <a:pt x="25" y="6"/>
                      <a:pt x="22" y="3"/>
                      <a:pt x="21" y="5"/>
                    </a:cubicBezTo>
                    <a:cubicBezTo>
                      <a:pt x="19" y="8"/>
                      <a:pt x="18" y="4"/>
                      <a:pt x="17" y="3"/>
                    </a:cubicBezTo>
                    <a:cubicBezTo>
                      <a:pt x="16" y="2"/>
                      <a:pt x="13" y="3"/>
                      <a:pt x="13" y="0"/>
                    </a:cubicBezTo>
                    <a:cubicBezTo>
                      <a:pt x="13" y="1"/>
                      <a:pt x="12" y="3"/>
                      <a:pt x="11" y="2"/>
                    </a:cubicBezTo>
                    <a:cubicBezTo>
                      <a:pt x="9" y="0"/>
                      <a:pt x="9" y="0"/>
                      <a:pt x="8" y="2"/>
                    </a:cubicBezTo>
                    <a:cubicBezTo>
                      <a:pt x="7" y="3"/>
                      <a:pt x="0" y="5"/>
                      <a:pt x="0" y="6"/>
                    </a:cubicBezTo>
                    <a:cubicBezTo>
                      <a:pt x="0" y="6"/>
                      <a:pt x="1" y="9"/>
                      <a:pt x="2" y="10"/>
                    </a:cubicBezTo>
                    <a:cubicBezTo>
                      <a:pt x="2" y="11"/>
                      <a:pt x="3" y="12"/>
                      <a:pt x="4" y="13"/>
                    </a:cubicBezTo>
                    <a:cubicBezTo>
                      <a:pt x="6" y="14"/>
                      <a:pt x="8" y="17"/>
                      <a:pt x="10" y="17"/>
                    </a:cubicBezTo>
                    <a:close/>
                  </a:path>
                </a:pathLst>
              </a:custGeom>
              <a:solidFill>
                <a:schemeClr val="accent6">
                  <a:lumMod val="60000"/>
                  <a:lumOff val="40000"/>
                </a:schemeClr>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66" name="Freeform 646"/>
              <p:cNvSpPr>
                <a:spLocks/>
              </p:cNvSpPr>
              <p:nvPr/>
            </p:nvSpPr>
            <p:spPr bwMode="auto">
              <a:xfrm>
                <a:off x="12142870" y="6545160"/>
                <a:ext cx="347132" cy="149721"/>
              </a:xfrm>
              <a:custGeom>
                <a:avLst/>
                <a:gdLst>
                  <a:gd name="T0" fmla="*/ 32 w 37"/>
                  <a:gd name="T1" fmla="*/ 2 h 16"/>
                  <a:gd name="T2" fmla="*/ 27 w 37"/>
                  <a:gd name="T3" fmla="*/ 0 h 16"/>
                  <a:gd name="T4" fmla="*/ 24 w 37"/>
                  <a:gd name="T5" fmla="*/ 3 h 16"/>
                  <a:gd name="T6" fmla="*/ 20 w 37"/>
                  <a:gd name="T7" fmla="*/ 3 h 16"/>
                  <a:gd name="T8" fmla="*/ 17 w 37"/>
                  <a:gd name="T9" fmla="*/ 7 h 16"/>
                  <a:gd name="T10" fmla="*/ 16 w 37"/>
                  <a:gd name="T11" fmla="*/ 9 h 16"/>
                  <a:gd name="T12" fmla="*/ 13 w 37"/>
                  <a:gd name="T13" fmla="*/ 9 h 16"/>
                  <a:gd name="T14" fmla="*/ 9 w 37"/>
                  <a:gd name="T15" fmla="*/ 10 h 16"/>
                  <a:gd name="T16" fmla="*/ 5 w 37"/>
                  <a:gd name="T17" fmla="*/ 11 h 16"/>
                  <a:gd name="T18" fmla="*/ 0 w 37"/>
                  <a:gd name="T19" fmla="*/ 9 h 16"/>
                  <a:gd name="T20" fmla="*/ 4 w 37"/>
                  <a:gd name="T21" fmla="*/ 13 h 16"/>
                  <a:gd name="T22" fmla="*/ 6 w 37"/>
                  <a:gd name="T23" fmla="*/ 13 h 16"/>
                  <a:gd name="T24" fmla="*/ 8 w 37"/>
                  <a:gd name="T25" fmla="*/ 14 h 16"/>
                  <a:gd name="T26" fmla="*/ 12 w 37"/>
                  <a:gd name="T27" fmla="*/ 13 h 16"/>
                  <a:gd name="T28" fmla="*/ 15 w 37"/>
                  <a:gd name="T29" fmla="*/ 15 h 16"/>
                  <a:gd name="T30" fmla="*/ 22 w 37"/>
                  <a:gd name="T31" fmla="*/ 16 h 16"/>
                  <a:gd name="T32" fmla="*/ 29 w 37"/>
                  <a:gd name="T33" fmla="*/ 14 h 16"/>
                  <a:gd name="T34" fmla="*/ 33 w 37"/>
                  <a:gd name="T35" fmla="*/ 12 h 16"/>
                  <a:gd name="T36" fmla="*/ 34 w 37"/>
                  <a:gd name="T37" fmla="*/ 9 h 16"/>
                  <a:gd name="T38" fmla="*/ 36 w 37"/>
                  <a:gd name="T39" fmla="*/ 8 h 16"/>
                  <a:gd name="T40" fmla="*/ 36 w 37"/>
                  <a:gd name="T41" fmla="*/ 2 h 16"/>
                  <a:gd name="T42" fmla="*/ 32 w 37"/>
                  <a:gd name="T4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
                    <a:moveTo>
                      <a:pt x="32" y="2"/>
                    </a:moveTo>
                    <a:cubicBezTo>
                      <a:pt x="30" y="2"/>
                      <a:pt x="28" y="0"/>
                      <a:pt x="27" y="0"/>
                    </a:cubicBezTo>
                    <a:cubicBezTo>
                      <a:pt x="25" y="0"/>
                      <a:pt x="26" y="3"/>
                      <a:pt x="24" y="3"/>
                    </a:cubicBezTo>
                    <a:cubicBezTo>
                      <a:pt x="22" y="3"/>
                      <a:pt x="22" y="2"/>
                      <a:pt x="20" y="3"/>
                    </a:cubicBezTo>
                    <a:cubicBezTo>
                      <a:pt x="20" y="3"/>
                      <a:pt x="16" y="6"/>
                      <a:pt x="17" y="7"/>
                    </a:cubicBezTo>
                    <a:cubicBezTo>
                      <a:pt x="17" y="8"/>
                      <a:pt x="19" y="10"/>
                      <a:pt x="16" y="9"/>
                    </a:cubicBezTo>
                    <a:cubicBezTo>
                      <a:pt x="15" y="9"/>
                      <a:pt x="14" y="8"/>
                      <a:pt x="13" y="9"/>
                    </a:cubicBezTo>
                    <a:cubicBezTo>
                      <a:pt x="12" y="9"/>
                      <a:pt x="10" y="10"/>
                      <a:pt x="9" y="10"/>
                    </a:cubicBezTo>
                    <a:cubicBezTo>
                      <a:pt x="7" y="10"/>
                      <a:pt x="6" y="8"/>
                      <a:pt x="5" y="11"/>
                    </a:cubicBezTo>
                    <a:cubicBezTo>
                      <a:pt x="5" y="11"/>
                      <a:pt x="1" y="9"/>
                      <a:pt x="0" y="9"/>
                    </a:cubicBezTo>
                    <a:cubicBezTo>
                      <a:pt x="0" y="11"/>
                      <a:pt x="1" y="12"/>
                      <a:pt x="4" y="13"/>
                    </a:cubicBezTo>
                    <a:cubicBezTo>
                      <a:pt x="5" y="13"/>
                      <a:pt x="5" y="13"/>
                      <a:pt x="6" y="13"/>
                    </a:cubicBezTo>
                    <a:cubicBezTo>
                      <a:pt x="7" y="13"/>
                      <a:pt x="7" y="15"/>
                      <a:pt x="8" y="14"/>
                    </a:cubicBezTo>
                    <a:cubicBezTo>
                      <a:pt x="10" y="13"/>
                      <a:pt x="10" y="13"/>
                      <a:pt x="12" y="13"/>
                    </a:cubicBezTo>
                    <a:cubicBezTo>
                      <a:pt x="14" y="13"/>
                      <a:pt x="13" y="14"/>
                      <a:pt x="15" y="15"/>
                    </a:cubicBezTo>
                    <a:cubicBezTo>
                      <a:pt x="17" y="16"/>
                      <a:pt x="20" y="16"/>
                      <a:pt x="22" y="16"/>
                    </a:cubicBezTo>
                    <a:cubicBezTo>
                      <a:pt x="25" y="16"/>
                      <a:pt x="26" y="14"/>
                      <a:pt x="29" y="14"/>
                    </a:cubicBezTo>
                    <a:cubicBezTo>
                      <a:pt x="31" y="14"/>
                      <a:pt x="33" y="13"/>
                      <a:pt x="33" y="12"/>
                    </a:cubicBezTo>
                    <a:cubicBezTo>
                      <a:pt x="34" y="11"/>
                      <a:pt x="34" y="10"/>
                      <a:pt x="34" y="9"/>
                    </a:cubicBezTo>
                    <a:cubicBezTo>
                      <a:pt x="34" y="7"/>
                      <a:pt x="35" y="9"/>
                      <a:pt x="36" y="8"/>
                    </a:cubicBezTo>
                    <a:cubicBezTo>
                      <a:pt x="37" y="6"/>
                      <a:pt x="36" y="3"/>
                      <a:pt x="36" y="2"/>
                    </a:cubicBezTo>
                    <a:cubicBezTo>
                      <a:pt x="34" y="2"/>
                      <a:pt x="33" y="2"/>
                      <a:pt x="32" y="2"/>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67" name="Freeform 647"/>
              <p:cNvSpPr>
                <a:spLocks/>
              </p:cNvSpPr>
              <p:nvPr/>
            </p:nvSpPr>
            <p:spPr bwMode="auto">
              <a:xfrm>
                <a:off x="12021850" y="6656654"/>
                <a:ext cx="531848" cy="516057"/>
              </a:xfrm>
              <a:custGeom>
                <a:avLst/>
                <a:gdLst>
                  <a:gd name="T0" fmla="*/ 37 w 57"/>
                  <a:gd name="T1" fmla="*/ 10 h 55"/>
                  <a:gd name="T2" fmla="*/ 41 w 57"/>
                  <a:gd name="T3" fmla="*/ 9 h 55"/>
                  <a:gd name="T4" fmla="*/ 43 w 57"/>
                  <a:gd name="T5" fmla="*/ 6 h 55"/>
                  <a:gd name="T6" fmla="*/ 45 w 57"/>
                  <a:gd name="T7" fmla="*/ 4 h 55"/>
                  <a:gd name="T8" fmla="*/ 45 w 57"/>
                  <a:gd name="T9" fmla="*/ 1 h 55"/>
                  <a:gd name="T10" fmla="*/ 41 w 57"/>
                  <a:gd name="T11" fmla="*/ 2 h 55"/>
                  <a:gd name="T12" fmla="*/ 36 w 57"/>
                  <a:gd name="T13" fmla="*/ 4 h 55"/>
                  <a:gd name="T14" fmla="*/ 27 w 57"/>
                  <a:gd name="T15" fmla="*/ 1 h 55"/>
                  <a:gd name="T16" fmla="*/ 22 w 57"/>
                  <a:gd name="T17" fmla="*/ 1 h 55"/>
                  <a:gd name="T18" fmla="*/ 19 w 57"/>
                  <a:gd name="T19" fmla="*/ 1 h 55"/>
                  <a:gd name="T20" fmla="*/ 18 w 57"/>
                  <a:gd name="T21" fmla="*/ 3 h 55"/>
                  <a:gd name="T22" fmla="*/ 17 w 57"/>
                  <a:gd name="T23" fmla="*/ 4 h 55"/>
                  <a:gd name="T24" fmla="*/ 15 w 57"/>
                  <a:gd name="T25" fmla="*/ 5 h 55"/>
                  <a:gd name="T26" fmla="*/ 13 w 57"/>
                  <a:gd name="T27" fmla="*/ 5 h 55"/>
                  <a:gd name="T28" fmla="*/ 12 w 57"/>
                  <a:gd name="T29" fmla="*/ 4 h 55"/>
                  <a:gd name="T30" fmla="*/ 11 w 57"/>
                  <a:gd name="T31" fmla="*/ 8 h 55"/>
                  <a:gd name="T32" fmla="*/ 9 w 57"/>
                  <a:gd name="T33" fmla="*/ 5 h 55"/>
                  <a:gd name="T34" fmla="*/ 5 w 57"/>
                  <a:gd name="T35" fmla="*/ 7 h 55"/>
                  <a:gd name="T36" fmla="*/ 0 w 57"/>
                  <a:gd name="T37" fmla="*/ 7 h 55"/>
                  <a:gd name="T38" fmla="*/ 1 w 57"/>
                  <a:gd name="T39" fmla="*/ 10 h 55"/>
                  <a:gd name="T40" fmla="*/ 0 w 57"/>
                  <a:gd name="T41" fmla="*/ 14 h 55"/>
                  <a:gd name="T42" fmla="*/ 2 w 57"/>
                  <a:gd name="T43" fmla="*/ 18 h 55"/>
                  <a:gd name="T44" fmla="*/ 4 w 57"/>
                  <a:gd name="T45" fmla="*/ 21 h 55"/>
                  <a:gd name="T46" fmla="*/ 12 w 57"/>
                  <a:gd name="T47" fmla="*/ 17 h 55"/>
                  <a:gd name="T48" fmla="*/ 15 w 57"/>
                  <a:gd name="T49" fmla="*/ 19 h 55"/>
                  <a:gd name="T50" fmla="*/ 17 w 57"/>
                  <a:gd name="T51" fmla="*/ 22 h 55"/>
                  <a:gd name="T52" fmla="*/ 18 w 57"/>
                  <a:gd name="T53" fmla="*/ 25 h 55"/>
                  <a:gd name="T54" fmla="*/ 21 w 57"/>
                  <a:gd name="T55" fmla="*/ 28 h 55"/>
                  <a:gd name="T56" fmla="*/ 28 w 57"/>
                  <a:gd name="T57" fmla="*/ 33 h 55"/>
                  <a:gd name="T58" fmla="*/ 33 w 57"/>
                  <a:gd name="T59" fmla="*/ 36 h 55"/>
                  <a:gd name="T60" fmla="*/ 42 w 57"/>
                  <a:gd name="T61" fmla="*/ 42 h 55"/>
                  <a:gd name="T62" fmla="*/ 45 w 57"/>
                  <a:gd name="T63" fmla="*/ 48 h 55"/>
                  <a:gd name="T64" fmla="*/ 43 w 57"/>
                  <a:gd name="T65" fmla="*/ 55 h 55"/>
                  <a:gd name="T66" fmla="*/ 49 w 57"/>
                  <a:gd name="T67" fmla="*/ 48 h 55"/>
                  <a:gd name="T68" fmla="*/ 47 w 57"/>
                  <a:gd name="T69" fmla="*/ 45 h 55"/>
                  <a:gd name="T70" fmla="*/ 50 w 57"/>
                  <a:gd name="T71" fmla="*/ 40 h 55"/>
                  <a:gd name="T72" fmla="*/ 53 w 57"/>
                  <a:gd name="T73" fmla="*/ 41 h 55"/>
                  <a:gd name="T74" fmla="*/ 55 w 57"/>
                  <a:gd name="T75" fmla="*/ 44 h 55"/>
                  <a:gd name="T76" fmla="*/ 53 w 57"/>
                  <a:gd name="T77" fmla="*/ 39 h 55"/>
                  <a:gd name="T78" fmla="*/ 44 w 57"/>
                  <a:gd name="T79" fmla="*/ 35 h 55"/>
                  <a:gd name="T80" fmla="*/ 44 w 57"/>
                  <a:gd name="T81" fmla="*/ 32 h 55"/>
                  <a:gd name="T82" fmla="*/ 39 w 57"/>
                  <a:gd name="T83" fmla="*/ 31 h 55"/>
                  <a:gd name="T84" fmla="*/ 35 w 57"/>
                  <a:gd name="T85" fmla="*/ 26 h 55"/>
                  <a:gd name="T86" fmla="*/ 32 w 57"/>
                  <a:gd name="T87" fmla="*/ 21 h 55"/>
                  <a:gd name="T88" fmla="*/ 27 w 57"/>
                  <a:gd name="T89" fmla="*/ 17 h 55"/>
                  <a:gd name="T90" fmla="*/ 27 w 57"/>
                  <a:gd name="T91" fmla="*/ 15 h 55"/>
                  <a:gd name="T92" fmla="*/ 28 w 57"/>
                  <a:gd name="T93" fmla="*/ 12 h 55"/>
                  <a:gd name="T94" fmla="*/ 30 w 57"/>
                  <a:gd name="T95" fmla="*/ 9 h 55"/>
                  <a:gd name="T96" fmla="*/ 32 w 57"/>
                  <a:gd name="T97" fmla="*/ 8 h 55"/>
                  <a:gd name="T98" fmla="*/ 34 w 57"/>
                  <a:gd name="T99" fmla="*/ 10 h 55"/>
                  <a:gd name="T100" fmla="*/ 37 w 57"/>
                  <a:gd name="T101" fmla="*/ 10 h 55"/>
                  <a:gd name="T102" fmla="*/ 37 w 57"/>
                  <a:gd name="T103"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 h="55">
                    <a:moveTo>
                      <a:pt x="37" y="10"/>
                    </a:moveTo>
                    <a:cubicBezTo>
                      <a:pt x="38" y="9"/>
                      <a:pt x="40" y="10"/>
                      <a:pt x="41" y="9"/>
                    </a:cubicBezTo>
                    <a:cubicBezTo>
                      <a:pt x="43" y="8"/>
                      <a:pt x="42" y="7"/>
                      <a:pt x="43" y="6"/>
                    </a:cubicBezTo>
                    <a:cubicBezTo>
                      <a:pt x="43" y="5"/>
                      <a:pt x="44" y="4"/>
                      <a:pt x="45" y="4"/>
                    </a:cubicBezTo>
                    <a:cubicBezTo>
                      <a:pt x="46" y="3"/>
                      <a:pt x="45" y="3"/>
                      <a:pt x="45" y="1"/>
                    </a:cubicBezTo>
                    <a:cubicBezTo>
                      <a:pt x="44" y="2"/>
                      <a:pt x="43" y="2"/>
                      <a:pt x="41" y="2"/>
                    </a:cubicBezTo>
                    <a:cubicBezTo>
                      <a:pt x="39" y="2"/>
                      <a:pt x="37" y="5"/>
                      <a:pt x="36" y="4"/>
                    </a:cubicBezTo>
                    <a:cubicBezTo>
                      <a:pt x="33" y="3"/>
                      <a:pt x="28" y="4"/>
                      <a:pt x="27" y="1"/>
                    </a:cubicBezTo>
                    <a:cubicBezTo>
                      <a:pt x="26" y="0"/>
                      <a:pt x="23" y="1"/>
                      <a:pt x="22" y="1"/>
                    </a:cubicBezTo>
                    <a:cubicBezTo>
                      <a:pt x="20" y="3"/>
                      <a:pt x="20" y="1"/>
                      <a:pt x="19" y="1"/>
                    </a:cubicBezTo>
                    <a:cubicBezTo>
                      <a:pt x="18" y="1"/>
                      <a:pt x="18" y="3"/>
                      <a:pt x="18" y="3"/>
                    </a:cubicBezTo>
                    <a:cubicBezTo>
                      <a:pt x="18" y="3"/>
                      <a:pt x="17" y="4"/>
                      <a:pt x="17" y="4"/>
                    </a:cubicBezTo>
                    <a:cubicBezTo>
                      <a:pt x="17" y="5"/>
                      <a:pt x="16" y="5"/>
                      <a:pt x="15" y="5"/>
                    </a:cubicBezTo>
                    <a:cubicBezTo>
                      <a:pt x="15" y="5"/>
                      <a:pt x="14" y="5"/>
                      <a:pt x="13" y="5"/>
                    </a:cubicBezTo>
                    <a:cubicBezTo>
                      <a:pt x="13" y="5"/>
                      <a:pt x="13" y="5"/>
                      <a:pt x="12" y="4"/>
                    </a:cubicBezTo>
                    <a:cubicBezTo>
                      <a:pt x="12" y="4"/>
                      <a:pt x="11" y="7"/>
                      <a:pt x="11" y="8"/>
                    </a:cubicBezTo>
                    <a:cubicBezTo>
                      <a:pt x="11" y="9"/>
                      <a:pt x="9" y="6"/>
                      <a:pt x="9" y="5"/>
                    </a:cubicBezTo>
                    <a:cubicBezTo>
                      <a:pt x="7" y="4"/>
                      <a:pt x="6" y="7"/>
                      <a:pt x="5" y="7"/>
                    </a:cubicBezTo>
                    <a:cubicBezTo>
                      <a:pt x="3" y="7"/>
                      <a:pt x="1" y="7"/>
                      <a:pt x="0" y="7"/>
                    </a:cubicBezTo>
                    <a:cubicBezTo>
                      <a:pt x="0" y="8"/>
                      <a:pt x="1" y="9"/>
                      <a:pt x="1" y="10"/>
                    </a:cubicBezTo>
                    <a:cubicBezTo>
                      <a:pt x="1" y="12"/>
                      <a:pt x="0" y="12"/>
                      <a:pt x="0" y="14"/>
                    </a:cubicBezTo>
                    <a:cubicBezTo>
                      <a:pt x="0" y="15"/>
                      <a:pt x="0" y="18"/>
                      <a:pt x="2" y="18"/>
                    </a:cubicBezTo>
                    <a:cubicBezTo>
                      <a:pt x="3" y="19"/>
                      <a:pt x="4" y="18"/>
                      <a:pt x="4" y="21"/>
                    </a:cubicBezTo>
                    <a:cubicBezTo>
                      <a:pt x="6" y="20"/>
                      <a:pt x="10" y="16"/>
                      <a:pt x="12" y="17"/>
                    </a:cubicBezTo>
                    <a:cubicBezTo>
                      <a:pt x="13" y="18"/>
                      <a:pt x="14" y="19"/>
                      <a:pt x="15" y="19"/>
                    </a:cubicBezTo>
                    <a:cubicBezTo>
                      <a:pt x="16" y="19"/>
                      <a:pt x="17" y="21"/>
                      <a:pt x="17" y="22"/>
                    </a:cubicBezTo>
                    <a:cubicBezTo>
                      <a:pt x="18" y="23"/>
                      <a:pt x="18" y="24"/>
                      <a:pt x="18" y="25"/>
                    </a:cubicBezTo>
                    <a:cubicBezTo>
                      <a:pt x="19" y="26"/>
                      <a:pt x="20" y="27"/>
                      <a:pt x="21" y="28"/>
                    </a:cubicBezTo>
                    <a:cubicBezTo>
                      <a:pt x="23" y="29"/>
                      <a:pt x="25" y="31"/>
                      <a:pt x="28" y="33"/>
                    </a:cubicBezTo>
                    <a:cubicBezTo>
                      <a:pt x="30" y="35"/>
                      <a:pt x="31" y="35"/>
                      <a:pt x="33" y="36"/>
                    </a:cubicBezTo>
                    <a:cubicBezTo>
                      <a:pt x="36" y="38"/>
                      <a:pt x="38" y="41"/>
                      <a:pt x="42" y="42"/>
                    </a:cubicBezTo>
                    <a:cubicBezTo>
                      <a:pt x="44" y="43"/>
                      <a:pt x="44" y="46"/>
                      <a:pt x="45" y="48"/>
                    </a:cubicBezTo>
                    <a:cubicBezTo>
                      <a:pt x="45" y="50"/>
                      <a:pt x="42" y="52"/>
                      <a:pt x="43" y="55"/>
                    </a:cubicBezTo>
                    <a:cubicBezTo>
                      <a:pt x="43" y="54"/>
                      <a:pt x="49" y="49"/>
                      <a:pt x="49" y="48"/>
                    </a:cubicBezTo>
                    <a:cubicBezTo>
                      <a:pt x="50" y="47"/>
                      <a:pt x="47" y="45"/>
                      <a:pt x="47" y="45"/>
                    </a:cubicBezTo>
                    <a:cubicBezTo>
                      <a:pt x="45" y="43"/>
                      <a:pt x="49" y="39"/>
                      <a:pt x="50" y="40"/>
                    </a:cubicBezTo>
                    <a:cubicBezTo>
                      <a:pt x="51" y="41"/>
                      <a:pt x="52" y="41"/>
                      <a:pt x="53" y="41"/>
                    </a:cubicBezTo>
                    <a:cubicBezTo>
                      <a:pt x="54" y="42"/>
                      <a:pt x="54" y="43"/>
                      <a:pt x="55" y="44"/>
                    </a:cubicBezTo>
                    <a:cubicBezTo>
                      <a:pt x="57" y="44"/>
                      <a:pt x="54" y="40"/>
                      <a:pt x="53" y="39"/>
                    </a:cubicBezTo>
                    <a:cubicBezTo>
                      <a:pt x="51" y="37"/>
                      <a:pt x="47" y="37"/>
                      <a:pt x="44" y="35"/>
                    </a:cubicBezTo>
                    <a:cubicBezTo>
                      <a:pt x="43" y="34"/>
                      <a:pt x="46" y="32"/>
                      <a:pt x="44" y="32"/>
                    </a:cubicBezTo>
                    <a:cubicBezTo>
                      <a:pt x="43" y="31"/>
                      <a:pt x="41" y="32"/>
                      <a:pt x="39" y="31"/>
                    </a:cubicBezTo>
                    <a:cubicBezTo>
                      <a:pt x="37" y="30"/>
                      <a:pt x="36" y="28"/>
                      <a:pt x="35" y="26"/>
                    </a:cubicBezTo>
                    <a:cubicBezTo>
                      <a:pt x="34" y="24"/>
                      <a:pt x="34" y="22"/>
                      <a:pt x="32" y="21"/>
                    </a:cubicBezTo>
                    <a:cubicBezTo>
                      <a:pt x="31" y="20"/>
                      <a:pt x="27" y="19"/>
                      <a:pt x="27" y="17"/>
                    </a:cubicBezTo>
                    <a:cubicBezTo>
                      <a:pt x="27" y="16"/>
                      <a:pt x="27" y="15"/>
                      <a:pt x="27" y="15"/>
                    </a:cubicBezTo>
                    <a:cubicBezTo>
                      <a:pt x="28" y="13"/>
                      <a:pt x="28" y="13"/>
                      <a:pt x="28" y="12"/>
                    </a:cubicBezTo>
                    <a:cubicBezTo>
                      <a:pt x="27" y="9"/>
                      <a:pt x="30" y="10"/>
                      <a:pt x="30" y="9"/>
                    </a:cubicBezTo>
                    <a:cubicBezTo>
                      <a:pt x="31" y="8"/>
                      <a:pt x="32" y="8"/>
                      <a:pt x="32" y="8"/>
                    </a:cubicBezTo>
                    <a:cubicBezTo>
                      <a:pt x="34" y="8"/>
                      <a:pt x="34" y="9"/>
                      <a:pt x="34" y="10"/>
                    </a:cubicBezTo>
                    <a:cubicBezTo>
                      <a:pt x="35" y="10"/>
                      <a:pt x="36" y="10"/>
                      <a:pt x="37" y="10"/>
                    </a:cubicBezTo>
                    <a:cubicBezTo>
                      <a:pt x="37" y="9"/>
                      <a:pt x="36" y="10"/>
                      <a:pt x="37" y="10"/>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68" name="Freeform 648"/>
              <p:cNvSpPr>
                <a:spLocks/>
              </p:cNvSpPr>
              <p:nvPr/>
            </p:nvSpPr>
            <p:spPr bwMode="auto">
              <a:xfrm>
                <a:off x="12330767" y="6685324"/>
                <a:ext cx="251592" cy="235731"/>
              </a:xfrm>
              <a:custGeom>
                <a:avLst/>
                <a:gdLst>
                  <a:gd name="T0" fmla="*/ 12 w 27"/>
                  <a:gd name="T1" fmla="*/ 10 h 25"/>
                  <a:gd name="T2" fmla="*/ 21 w 27"/>
                  <a:gd name="T3" fmla="*/ 9 h 25"/>
                  <a:gd name="T4" fmla="*/ 27 w 27"/>
                  <a:gd name="T5" fmla="*/ 11 h 25"/>
                  <a:gd name="T6" fmla="*/ 25 w 27"/>
                  <a:gd name="T7" fmla="*/ 4 h 25"/>
                  <a:gd name="T8" fmla="*/ 17 w 27"/>
                  <a:gd name="T9" fmla="*/ 3 h 25"/>
                  <a:gd name="T10" fmla="*/ 13 w 27"/>
                  <a:gd name="T11" fmla="*/ 0 h 25"/>
                  <a:gd name="T12" fmla="*/ 11 w 27"/>
                  <a:gd name="T13" fmla="*/ 2 h 25"/>
                  <a:gd name="T14" fmla="*/ 6 w 27"/>
                  <a:gd name="T15" fmla="*/ 7 h 25"/>
                  <a:gd name="T16" fmla="*/ 1 w 27"/>
                  <a:gd name="T17" fmla="*/ 7 h 25"/>
                  <a:gd name="T18" fmla="*/ 1 w 27"/>
                  <a:gd name="T19" fmla="*/ 11 h 25"/>
                  <a:gd name="T20" fmla="*/ 3 w 27"/>
                  <a:gd name="T21" fmla="*/ 10 h 25"/>
                  <a:gd name="T22" fmla="*/ 4 w 27"/>
                  <a:gd name="T23" fmla="*/ 13 h 25"/>
                  <a:gd name="T24" fmla="*/ 6 w 27"/>
                  <a:gd name="T25" fmla="*/ 10 h 25"/>
                  <a:gd name="T26" fmla="*/ 11 w 27"/>
                  <a:gd name="T27" fmla="*/ 17 h 25"/>
                  <a:gd name="T28" fmla="*/ 23 w 27"/>
                  <a:gd name="T29" fmla="*/ 25 h 25"/>
                  <a:gd name="T30" fmla="*/ 21 w 27"/>
                  <a:gd name="T31" fmla="*/ 22 h 25"/>
                  <a:gd name="T32" fmla="*/ 16 w 27"/>
                  <a:gd name="T33" fmla="*/ 19 h 25"/>
                  <a:gd name="T34" fmla="*/ 12 w 27"/>
                  <a:gd name="T35"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5">
                    <a:moveTo>
                      <a:pt x="12" y="10"/>
                    </a:moveTo>
                    <a:cubicBezTo>
                      <a:pt x="15" y="10"/>
                      <a:pt x="18" y="8"/>
                      <a:pt x="21" y="9"/>
                    </a:cubicBezTo>
                    <a:cubicBezTo>
                      <a:pt x="23" y="9"/>
                      <a:pt x="25" y="10"/>
                      <a:pt x="27" y="11"/>
                    </a:cubicBezTo>
                    <a:cubicBezTo>
                      <a:pt x="26" y="9"/>
                      <a:pt x="26" y="7"/>
                      <a:pt x="25" y="4"/>
                    </a:cubicBezTo>
                    <a:cubicBezTo>
                      <a:pt x="22" y="6"/>
                      <a:pt x="19" y="4"/>
                      <a:pt x="17" y="3"/>
                    </a:cubicBezTo>
                    <a:cubicBezTo>
                      <a:pt x="15" y="2"/>
                      <a:pt x="14" y="2"/>
                      <a:pt x="13" y="0"/>
                    </a:cubicBezTo>
                    <a:cubicBezTo>
                      <a:pt x="13" y="0"/>
                      <a:pt x="11" y="1"/>
                      <a:pt x="11" y="2"/>
                    </a:cubicBezTo>
                    <a:cubicBezTo>
                      <a:pt x="9" y="3"/>
                      <a:pt x="10" y="8"/>
                      <a:pt x="6" y="7"/>
                    </a:cubicBezTo>
                    <a:cubicBezTo>
                      <a:pt x="4" y="6"/>
                      <a:pt x="2" y="7"/>
                      <a:pt x="1" y="7"/>
                    </a:cubicBezTo>
                    <a:cubicBezTo>
                      <a:pt x="0" y="8"/>
                      <a:pt x="1" y="11"/>
                      <a:pt x="1" y="11"/>
                    </a:cubicBezTo>
                    <a:cubicBezTo>
                      <a:pt x="1" y="11"/>
                      <a:pt x="3" y="10"/>
                      <a:pt x="3" y="10"/>
                    </a:cubicBezTo>
                    <a:cubicBezTo>
                      <a:pt x="4" y="10"/>
                      <a:pt x="4" y="12"/>
                      <a:pt x="4" y="13"/>
                    </a:cubicBezTo>
                    <a:cubicBezTo>
                      <a:pt x="4" y="11"/>
                      <a:pt x="5" y="8"/>
                      <a:pt x="6" y="10"/>
                    </a:cubicBezTo>
                    <a:cubicBezTo>
                      <a:pt x="7" y="13"/>
                      <a:pt x="9" y="15"/>
                      <a:pt x="11" y="17"/>
                    </a:cubicBezTo>
                    <a:cubicBezTo>
                      <a:pt x="14" y="20"/>
                      <a:pt x="19" y="22"/>
                      <a:pt x="23" y="25"/>
                    </a:cubicBezTo>
                    <a:cubicBezTo>
                      <a:pt x="23" y="23"/>
                      <a:pt x="23" y="23"/>
                      <a:pt x="21" y="22"/>
                    </a:cubicBezTo>
                    <a:cubicBezTo>
                      <a:pt x="19" y="21"/>
                      <a:pt x="17" y="20"/>
                      <a:pt x="16" y="19"/>
                    </a:cubicBezTo>
                    <a:cubicBezTo>
                      <a:pt x="14" y="17"/>
                      <a:pt x="9" y="10"/>
                      <a:pt x="12" y="1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69" name="Freeform 649"/>
              <p:cNvSpPr>
                <a:spLocks/>
              </p:cNvSpPr>
              <p:nvPr/>
            </p:nvSpPr>
            <p:spPr bwMode="auto">
              <a:xfrm>
                <a:off x="11470893" y="6414553"/>
                <a:ext cx="617835" cy="531986"/>
              </a:xfrm>
              <a:custGeom>
                <a:avLst/>
                <a:gdLst>
                  <a:gd name="T0" fmla="*/ 59 w 66"/>
                  <a:gd name="T1" fmla="*/ 31 h 57"/>
                  <a:gd name="T2" fmla="*/ 56 w 66"/>
                  <a:gd name="T3" fmla="*/ 30 h 57"/>
                  <a:gd name="T4" fmla="*/ 60 w 66"/>
                  <a:gd name="T5" fmla="*/ 24 h 57"/>
                  <a:gd name="T6" fmla="*/ 63 w 66"/>
                  <a:gd name="T7" fmla="*/ 23 h 57"/>
                  <a:gd name="T8" fmla="*/ 65 w 66"/>
                  <a:gd name="T9" fmla="*/ 15 h 57"/>
                  <a:gd name="T10" fmla="*/ 60 w 66"/>
                  <a:gd name="T11" fmla="*/ 13 h 57"/>
                  <a:gd name="T12" fmla="*/ 57 w 66"/>
                  <a:gd name="T13" fmla="*/ 11 h 57"/>
                  <a:gd name="T14" fmla="*/ 55 w 66"/>
                  <a:gd name="T15" fmla="*/ 11 h 57"/>
                  <a:gd name="T16" fmla="*/ 48 w 66"/>
                  <a:gd name="T17" fmla="*/ 7 h 57"/>
                  <a:gd name="T18" fmla="*/ 43 w 66"/>
                  <a:gd name="T19" fmla="*/ 5 h 57"/>
                  <a:gd name="T20" fmla="*/ 38 w 66"/>
                  <a:gd name="T21" fmla="*/ 1 h 57"/>
                  <a:gd name="T22" fmla="*/ 34 w 66"/>
                  <a:gd name="T23" fmla="*/ 1 h 57"/>
                  <a:gd name="T24" fmla="*/ 33 w 66"/>
                  <a:gd name="T25" fmla="*/ 5 h 57"/>
                  <a:gd name="T26" fmla="*/ 30 w 66"/>
                  <a:gd name="T27" fmla="*/ 8 h 57"/>
                  <a:gd name="T28" fmla="*/ 26 w 66"/>
                  <a:gd name="T29" fmla="*/ 10 h 57"/>
                  <a:gd name="T30" fmla="*/ 24 w 66"/>
                  <a:gd name="T31" fmla="*/ 12 h 57"/>
                  <a:gd name="T32" fmla="*/ 20 w 66"/>
                  <a:gd name="T33" fmla="*/ 11 h 57"/>
                  <a:gd name="T34" fmla="*/ 16 w 66"/>
                  <a:gd name="T35" fmla="*/ 10 h 57"/>
                  <a:gd name="T36" fmla="*/ 16 w 66"/>
                  <a:gd name="T37" fmla="*/ 16 h 57"/>
                  <a:gd name="T38" fmla="*/ 9 w 66"/>
                  <a:gd name="T39" fmla="*/ 15 h 57"/>
                  <a:gd name="T40" fmla="*/ 1 w 66"/>
                  <a:gd name="T41" fmla="*/ 17 h 57"/>
                  <a:gd name="T42" fmla="*/ 2 w 66"/>
                  <a:gd name="T43" fmla="*/ 19 h 57"/>
                  <a:gd name="T44" fmla="*/ 4 w 66"/>
                  <a:gd name="T45" fmla="*/ 21 h 57"/>
                  <a:gd name="T46" fmla="*/ 15 w 66"/>
                  <a:gd name="T47" fmla="*/ 25 h 57"/>
                  <a:gd name="T48" fmla="*/ 14 w 66"/>
                  <a:gd name="T49" fmla="*/ 28 h 57"/>
                  <a:gd name="T50" fmla="*/ 19 w 66"/>
                  <a:gd name="T51" fmla="*/ 31 h 57"/>
                  <a:gd name="T52" fmla="*/ 20 w 66"/>
                  <a:gd name="T53" fmla="*/ 35 h 57"/>
                  <a:gd name="T54" fmla="*/ 22 w 66"/>
                  <a:gd name="T55" fmla="*/ 38 h 57"/>
                  <a:gd name="T56" fmla="*/ 19 w 66"/>
                  <a:gd name="T57" fmla="*/ 36 h 57"/>
                  <a:gd name="T58" fmla="*/ 16 w 66"/>
                  <a:gd name="T59" fmla="*/ 49 h 57"/>
                  <a:gd name="T60" fmla="*/ 27 w 66"/>
                  <a:gd name="T61" fmla="*/ 53 h 57"/>
                  <a:gd name="T62" fmla="*/ 30 w 66"/>
                  <a:gd name="T63" fmla="*/ 53 h 57"/>
                  <a:gd name="T64" fmla="*/ 33 w 66"/>
                  <a:gd name="T65" fmla="*/ 55 h 57"/>
                  <a:gd name="T66" fmla="*/ 40 w 66"/>
                  <a:gd name="T67" fmla="*/ 54 h 57"/>
                  <a:gd name="T68" fmla="*/ 47 w 66"/>
                  <a:gd name="T69" fmla="*/ 48 h 57"/>
                  <a:gd name="T70" fmla="*/ 57 w 66"/>
                  <a:gd name="T71" fmla="*/ 50 h 57"/>
                  <a:gd name="T72" fmla="*/ 62 w 66"/>
                  <a:gd name="T73" fmla="*/ 47 h 57"/>
                  <a:gd name="T74" fmla="*/ 62 w 66"/>
                  <a:gd name="T75" fmla="*/ 45 h 57"/>
                  <a:gd name="T76" fmla="*/ 59 w 66"/>
                  <a:gd name="T77" fmla="*/ 38 h 57"/>
                  <a:gd name="T78" fmla="*/ 59 w 66"/>
                  <a:gd name="T79" fmla="*/ 34 h 57"/>
                  <a:gd name="T80" fmla="*/ 59 w 66"/>
                  <a:gd name="T81" fmla="*/ 31 h 57"/>
                  <a:gd name="T82" fmla="*/ 59 w 66"/>
                  <a:gd name="T83" fmla="*/ 3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 h="57">
                    <a:moveTo>
                      <a:pt x="59" y="31"/>
                    </a:moveTo>
                    <a:cubicBezTo>
                      <a:pt x="58" y="29"/>
                      <a:pt x="55" y="33"/>
                      <a:pt x="56" y="30"/>
                    </a:cubicBezTo>
                    <a:cubicBezTo>
                      <a:pt x="56" y="29"/>
                      <a:pt x="59" y="24"/>
                      <a:pt x="60" y="24"/>
                    </a:cubicBezTo>
                    <a:cubicBezTo>
                      <a:pt x="61" y="23"/>
                      <a:pt x="62" y="25"/>
                      <a:pt x="63" y="23"/>
                    </a:cubicBezTo>
                    <a:cubicBezTo>
                      <a:pt x="64" y="20"/>
                      <a:pt x="63" y="18"/>
                      <a:pt x="65" y="15"/>
                    </a:cubicBezTo>
                    <a:cubicBezTo>
                      <a:pt x="66" y="13"/>
                      <a:pt x="61" y="13"/>
                      <a:pt x="60" y="13"/>
                    </a:cubicBezTo>
                    <a:cubicBezTo>
                      <a:pt x="58" y="13"/>
                      <a:pt x="57" y="12"/>
                      <a:pt x="57" y="11"/>
                    </a:cubicBezTo>
                    <a:cubicBezTo>
                      <a:pt x="56" y="11"/>
                      <a:pt x="55" y="11"/>
                      <a:pt x="55" y="11"/>
                    </a:cubicBezTo>
                    <a:cubicBezTo>
                      <a:pt x="53" y="11"/>
                      <a:pt x="48" y="9"/>
                      <a:pt x="48" y="7"/>
                    </a:cubicBezTo>
                    <a:cubicBezTo>
                      <a:pt x="47" y="10"/>
                      <a:pt x="44" y="5"/>
                      <a:pt x="43" y="5"/>
                    </a:cubicBezTo>
                    <a:cubicBezTo>
                      <a:pt x="41" y="4"/>
                      <a:pt x="39" y="3"/>
                      <a:pt x="38" y="1"/>
                    </a:cubicBezTo>
                    <a:cubicBezTo>
                      <a:pt x="37" y="0"/>
                      <a:pt x="35" y="0"/>
                      <a:pt x="34" y="1"/>
                    </a:cubicBezTo>
                    <a:cubicBezTo>
                      <a:pt x="33" y="2"/>
                      <a:pt x="32" y="4"/>
                      <a:pt x="33" y="5"/>
                    </a:cubicBezTo>
                    <a:cubicBezTo>
                      <a:pt x="33" y="6"/>
                      <a:pt x="31" y="7"/>
                      <a:pt x="30" y="8"/>
                    </a:cubicBezTo>
                    <a:cubicBezTo>
                      <a:pt x="29" y="8"/>
                      <a:pt x="27" y="8"/>
                      <a:pt x="26" y="10"/>
                    </a:cubicBezTo>
                    <a:cubicBezTo>
                      <a:pt x="26" y="11"/>
                      <a:pt x="25" y="12"/>
                      <a:pt x="24" y="12"/>
                    </a:cubicBezTo>
                    <a:cubicBezTo>
                      <a:pt x="22" y="12"/>
                      <a:pt x="21" y="12"/>
                      <a:pt x="20" y="11"/>
                    </a:cubicBezTo>
                    <a:cubicBezTo>
                      <a:pt x="18" y="11"/>
                      <a:pt x="18" y="10"/>
                      <a:pt x="16" y="10"/>
                    </a:cubicBezTo>
                    <a:cubicBezTo>
                      <a:pt x="14" y="9"/>
                      <a:pt x="20" y="16"/>
                      <a:pt x="16" y="16"/>
                    </a:cubicBezTo>
                    <a:cubicBezTo>
                      <a:pt x="13" y="16"/>
                      <a:pt x="11" y="17"/>
                      <a:pt x="9" y="15"/>
                    </a:cubicBezTo>
                    <a:cubicBezTo>
                      <a:pt x="8" y="14"/>
                      <a:pt x="1" y="16"/>
                      <a:pt x="1" y="17"/>
                    </a:cubicBezTo>
                    <a:cubicBezTo>
                      <a:pt x="1" y="18"/>
                      <a:pt x="4" y="18"/>
                      <a:pt x="2" y="19"/>
                    </a:cubicBezTo>
                    <a:cubicBezTo>
                      <a:pt x="0" y="20"/>
                      <a:pt x="3" y="21"/>
                      <a:pt x="4" y="21"/>
                    </a:cubicBezTo>
                    <a:cubicBezTo>
                      <a:pt x="6" y="22"/>
                      <a:pt x="15" y="23"/>
                      <a:pt x="15" y="25"/>
                    </a:cubicBezTo>
                    <a:cubicBezTo>
                      <a:pt x="15" y="26"/>
                      <a:pt x="13" y="26"/>
                      <a:pt x="14" y="28"/>
                    </a:cubicBezTo>
                    <a:cubicBezTo>
                      <a:pt x="16" y="30"/>
                      <a:pt x="17" y="30"/>
                      <a:pt x="19" y="31"/>
                    </a:cubicBezTo>
                    <a:cubicBezTo>
                      <a:pt x="21" y="32"/>
                      <a:pt x="18" y="34"/>
                      <a:pt x="20" y="35"/>
                    </a:cubicBezTo>
                    <a:cubicBezTo>
                      <a:pt x="20" y="35"/>
                      <a:pt x="22" y="38"/>
                      <a:pt x="22" y="38"/>
                    </a:cubicBezTo>
                    <a:cubicBezTo>
                      <a:pt x="21" y="39"/>
                      <a:pt x="20" y="36"/>
                      <a:pt x="19" y="36"/>
                    </a:cubicBezTo>
                    <a:cubicBezTo>
                      <a:pt x="18" y="36"/>
                      <a:pt x="19" y="48"/>
                      <a:pt x="16" y="49"/>
                    </a:cubicBezTo>
                    <a:cubicBezTo>
                      <a:pt x="19" y="51"/>
                      <a:pt x="23" y="54"/>
                      <a:pt x="27" y="53"/>
                    </a:cubicBezTo>
                    <a:cubicBezTo>
                      <a:pt x="28" y="53"/>
                      <a:pt x="29" y="52"/>
                      <a:pt x="30" y="53"/>
                    </a:cubicBezTo>
                    <a:cubicBezTo>
                      <a:pt x="31" y="53"/>
                      <a:pt x="32" y="54"/>
                      <a:pt x="33" y="55"/>
                    </a:cubicBezTo>
                    <a:cubicBezTo>
                      <a:pt x="35" y="56"/>
                      <a:pt x="41" y="57"/>
                      <a:pt x="40" y="54"/>
                    </a:cubicBezTo>
                    <a:cubicBezTo>
                      <a:pt x="39" y="49"/>
                      <a:pt x="44" y="47"/>
                      <a:pt x="47" y="48"/>
                    </a:cubicBezTo>
                    <a:cubicBezTo>
                      <a:pt x="51" y="49"/>
                      <a:pt x="53" y="52"/>
                      <a:pt x="57" y="50"/>
                    </a:cubicBezTo>
                    <a:cubicBezTo>
                      <a:pt x="59" y="49"/>
                      <a:pt x="60" y="48"/>
                      <a:pt x="62" y="47"/>
                    </a:cubicBezTo>
                    <a:cubicBezTo>
                      <a:pt x="62" y="47"/>
                      <a:pt x="64" y="45"/>
                      <a:pt x="62" y="45"/>
                    </a:cubicBezTo>
                    <a:cubicBezTo>
                      <a:pt x="60" y="44"/>
                      <a:pt x="58" y="40"/>
                      <a:pt x="59" y="38"/>
                    </a:cubicBezTo>
                    <a:cubicBezTo>
                      <a:pt x="61" y="36"/>
                      <a:pt x="60" y="36"/>
                      <a:pt x="59" y="34"/>
                    </a:cubicBezTo>
                    <a:cubicBezTo>
                      <a:pt x="59" y="33"/>
                      <a:pt x="59" y="32"/>
                      <a:pt x="59" y="31"/>
                    </a:cubicBezTo>
                    <a:cubicBezTo>
                      <a:pt x="58" y="30"/>
                      <a:pt x="59" y="32"/>
                      <a:pt x="59" y="31"/>
                    </a:cubicBezTo>
                    <a:close/>
                  </a:path>
                </a:pathLst>
              </a:custGeom>
              <a:grpFill/>
              <a:ln w="9525"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70" name="Freeform 650"/>
              <p:cNvSpPr>
                <a:spLocks/>
              </p:cNvSpPr>
              <p:nvPr/>
            </p:nvSpPr>
            <p:spPr bwMode="auto">
              <a:xfrm>
                <a:off x="11983632" y="6621615"/>
                <a:ext cx="207006" cy="140163"/>
              </a:xfrm>
              <a:custGeom>
                <a:avLst/>
                <a:gdLst>
                  <a:gd name="T0" fmla="*/ 17 w 22"/>
                  <a:gd name="T1" fmla="*/ 1 h 15"/>
                  <a:gd name="T2" fmla="*/ 9 w 22"/>
                  <a:gd name="T3" fmla="*/ 1 h 15"/>
                  <a:gd name="T4" fmla="*/ 8 w 22"/>
                  <a:gd name="T5" fmla="*/ 2 h 15"/>
                  <a:gd name="T6" fmla="*/ 5 w 22"/>
                  <a:gd name="T7" fmla="*/ 2 h 15"/>
                  <a:gd name="T8" fmla="*/ 3 w 22"/>
                  <a:gd name="T9" fmla="*/ 5 h 15"/>
                  <a:gd name="T10" fmla="*/ 1 w 22"/>
                  <a:gd name="T11" fmla="*/ 9 h 15"/>
                  <a:gd name="T12" fmla="*/ 4 w 22"/>
                  <a:gd name="T13" fmla="*/ 10 h 15"/>
                  <a:gd name="T14" fmla="*/ 7 w 22"/>
                  <a:gd name="T15" fmla="*/ 11 h 15"/>
                  <a:gd name="T16" fmla="*/ 11 w 22"/>
                  <a:gd name="T17" fmla="*/ 10 h 15"/>
                  <a:gd name="T18" fmla="*/ 13 w 22"/>
                  <a:gd name="T19" fmla="*/ 10 h 15"/>
                  <a:gd name="T20" fmla="*/ 16 w 22"/>
                  <a:gd name="T21" fmla="*/ 8 h 15"/>
                  <a:gd name="T22" fmla="*/ 18 w 22"/>
                  <a:gd name="T23" fmla="*/ 9 h 15"/>
                  <a:gd name="T24" fmla="*/ 21 w 22"/>
                  <a:gd name="T25" fmla="*/ 8 h 15"/>
                  <a:gd name="T26" fmla="*/ 22 w 22"/>
                  <a:gd name="T27" fmla="*/ 5 h 15"/>
                  <a:gd name="T28" fmla="*/ 18 w 22"/>
                  <a:gd name="T29" fmla="*/ 4 h 15"/>
                  <a:gd name="T30" fmla="*/ 17 w 22"/>
                  <a:gd name="T31"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15">
                    <a:moveTo>
                      <a:pt x="17" y="1"/>
                    </a:moveTo>
                    <a:cubicBezTo>
                      <a:pt x="14" y="0"/>
                      <a:pt x="12" y="1"/>
                      <a:pt x="9" y="1"/>
                    </a:cubicBezTo>
                    <a:cubicBezTo>
                      <a:pt x="7" y="1"/>
                      <a:pt x="9" y="1"/>
                      <a:pt x="8" y="2"/>
                    </a:cubicBezTo>
                    <a:cubicBezTo>
                      <a:pt x="7" y="2"/>
                      <a:pt x="5" y="2"/>
                      <a:pt x="5" y="2"/>
                    </a:cubicBezTo>
                    <a:cubicBezTo>
                      <a:pt x="4" y="2"/>
                      <a:pt x="3" y="5"/>
                      <a:pt x="3" y="5"/>
                    </a:cubicBezTo>
                    <a:cubicBezTo>
                      <a:pt x="2" y="6"/>
                      <a:pt x="0" y="10"/>
                      <a:pt x="1" y="9"/>
                    </a:cubicBezTo>
                    <a:cubicBezTo>
                      <a:pt x="3" y="9"/>
                      <a:pt x="3" y="8"/>
                      <a:pt x="4" y="10"/>
                    </a:cubicBezTo>
                    <a:cubicBezTo>
                      <a:pt x="4" y="12"/>
                      <a:pt x="5" y="11"/>
                      <a:pt x="7" y="11"/>
                    </a:cubicBezTo>
                    <a:cubicBezTo>
                      <a:pt x="8" y="11"/>
                      <a:pt x="10" y="11"/>
                      <a:pt x="11" y="10"/>
                    </a:cubicBezTo>
                    <a:cubicBezTo>
                      <a:pt x="12" y="8"/>
                      <a:pt x="13" y="9"/>
                      <a:pt x="13" y="10"/>
                    </a:cubicBezTo>
                    <a:cubicBezTo>
                      <a:pt x="16" y="15"/>
                      <a:pt x="15" y="8"/>
                      <a:pt x="16" y="8"/>
                    </a:cubicBezTo>
                    <a:cubicBezTo>
                      <a:pt x="17" y="8"/>
                      <a:pt x="17" y="9"/>
                      <a:pt x="18" y="9"/>
                    </a:cubicBezTo>
                    <a:cubicBezTo>
                      <a:pt x="19" y="9"/>
                      <a:pt x="20" y="9"/>
                      <a:pt x="21" y="8"/>
                    </a:cubicBezTo>
                    <a:cubicBezTo>
                      <a:pt x="22" y="7"/>
                      <a:pt x="22" y="7"/>
                      <a:pt x="22" y="5"/>
                    </a:cubicBezTo>
                    <a:cubicBezTo>
                      <a:pt x="22" y="5"/>
                      <a:pt x="19" y="4"/>
                      <a:pt x="18" y="4"/>
                    </a:cubicBezTo>
                    <a:cubicBezTo>
                      <a:pt x="17" y="3"/>
                      <a:pt x="17" y="2"/>
                      <a:pt x="17" y="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71" name="Freeform 651"/>
              <p:cNvSpPr>
                <a:spLocks/>
              </p:cNvSpPr>
              <p:nvPr/>
            </p:nvSpPr>
            <p:spPr bwMode="auto">
              <a:xfrm>
                <a:off x="11808475" y="6395439"/>
                <a:ext cx="194268" cy="121050"/>
              </a:xfrm>
              <a:custGeom>
                <a:avLst/>
                <a:gdLst>
                  <a:gd name="T0" fmla="*/ 19 w 21"/>
                  <a:gd name="T1" fmla="*/ 9 h 13"/>
                  <a:gd name="T2" fmla="*/ 20 w 21"/>
                  <a:gd name="T3" fmla="*/ 6 h 13"/>
                  <a:gd name="T4" fmla="*/ 18 w 21"/>
                  <a:gd name="T5" fmla="*/ 3 h 13"/>
                  <a:gd name="T6" fmla="*/ 13 w 21"/>
                  <a:gd name="T7" fmla="*/ 0 h 13"/>
                  <a:gd name="T8" fmla="*/ 8 w 21"/>
                  <a:gd name="T9" fmla="*/ 1 h 13"/>
                  <a:gd name="T10" fmla="*/ 3 w 21"/>
                  <a:gd name="T11" fmla="*/ 1 h 13"/>
                  <a:gd name="T12" fmla="*/ 5 w 21"/>
                  <a:gd name="T13" fmla="*/ 6 h 13"/>
                  <a:gd name="T14" fmla="*/ 10 w 21"/>
                  <a:gd name="T15" fmla="*/ 9 h 13"/>
                  <a:gd name="T16" fmla="*/ 12 w 21"/>
                  <a:gd name="T17" fmla="*/ 9 h 13"/>
                  <a:gd name="T18" fmla="*/ 18 w 21"/>
                  <a:gd name="T19" fmla="*/ 13 h 13"/>
                  <a:gd name="T20" fmla="*/ 19 w 21"/>
                  <a:gd name="T21" fmla="*/ 9 h 13"/>
                  <a:gd name="T22" fmla="*/ 19 w 21"/>
                  <a:gd name="T23"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3">
                    <a:moveTo>
                      <a:pt x="19" y="9"/>
                    </a:moveTo>
                    <a:cubicBezTo>
                      <a:pt x="18" y="9"/>
                      <a:pt x="21" y="7"/>
                      <a:pt x="20" y="6"/>
                    </a:cubicBezTo>
                    <a:cubicBezTo>
                      <a:pt x="20" y="5"/>
                      <a:pt x="19" y="3"/>
                      <a:pt x="18" y="3"/>
                    </a:cubicBezTo>
                    <a:cubicBezTo>
                      <a:pt x="17" y="2"/>
                      <a:pt x="15" y="0"/>
                      <a:pt x="13" y="0"/>
                    </a:cubicBezTo>
                    <a:cubicBezTo>
                      <a:pt x="11" y="0"/>
                      <a:pt x="10" y="1"/>
                      <a:pt x="8" y="1"/>
                    </a:cubicBezTo>
                    <a:cubicBezTo>
                      <a:pt x="6" y="1"/>
                      <a:pt x="5" y="0"/>
                      <a:pt x="3" y="1"/>
                    </a:cubicBezTo>
                    <a:cubicBezTo>
                      <a:pt x="0" y="3"/>
                      <a:pt x="3" y="5"/>
                      <a:pt x="5" y="6"/>
                    </a:cubicBezTo>
                    <a:cubicBezTo>
                      <a:pt x="7" y="7"/>
                      <a:pt x="8" y="7"/>
                      <a:pt x="10" y="9"/>
                    </a:cubicBezTo>
                    <a:cubicBezTo>
                      <a:pt x="10" y="10"/>
                      <a:pt x="12" y="10"/>
                      <a:pt x="12" y="9"/>
                    </a:cubicBezTo>
                    <a:cubicBezTo>
                      <a:pt x="12" y="10"/>
                      <a:pt x="17" y="13"/>
                      <a:pt x="18" y="13"/>
                    </a:cubicBezTo>
                    <a:cubicBezTo>
                      <a:pt x="18" y="11"/>
                      <a:pt x="18" y="10"/>
                      <a:pt x="19" y="9"/>
                    </a:cubicBezTo>
                    <a:cubicBezTo>
                      <a:pt x="19" y="9"/>
                      <a:pt x="17" y="10"/>
                      <a:pt x="19" y="9"/>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72" name="Freeform 652"/>
              <p:cNvSpPr>
                <a:spLocks/>
              </p:cNvSpPr>
              <p:nvPr/>
            </p:nvSpPr>
            <p:spPr bwMode="auto">
              <a:xfrm>
                <a:off x="11967711" y="6481449"/>
                <a:ext cx="35033" cy="35042"/>
              </a:xfrm>
              <a:custGeom>
                <a:avLst/>
                <a:gdLst>
                  <a:gd name="T0" fmla="*/ 2 w 4"/>
                  <a:gd name="T1" fmla="*/ 0 h 4"/>
                  <a:gd name="T2" fmla="*/ 1 w 4"/>
                  <a:gd name="T3" fmla="*/ 3 h 4"/>
                  <a:gd name="T4" fmla="*/ 4 w 4"/>
                  <a:gd name="T5" fmla="*/ 4 h 4"/>
                  <a:gd name="T6" fmla="*/ 2 w 4"/>
                  <a:gd name="T7" fmla="*/ 0 h 4"/>
                  <a:gd name="T8" fmla="*/ 2 w 4"/>
                  <a:gd name="T9" fmla="*/ 0 h 4"/>
                </a:gdLst>
                <a:ahLst/>
                <a:cxnLst>
                  <a:cxn ang="0">
                    <a:pos x="T0" y="T1"/>
                  </a:cxn>
                  <a:cxn ang="0">
                    <a:pos x="T2" y="T3"/>
                  </a:cxn>
                  <a:cxn ang="0">
                    <a:pos x="T4" y="T5"/>
                  </a:cxn>
                  <a:cxn ang="0">
                    <a:pos x="T6" y="T7"/>
                  </a:cxn>
                  <a:cxn ang="0">
                    <a:pos x="T8" y="T9"/>
                  </a:cxn>
                </a:cxnLst>
                <a:rect l="0" t="0" r="r" b="b"/>
                <a:pathLst>
                  <a:path w="4" h="4">
                    <a:moveTo>
                      <a:pt x="2" y="0"/>
                    </a:moveTo>
                    <a:cubicBezTo>
                      <a:pt x="1" y="0"/>
                      <a:pt x="1" y="2"/>
                      <a:pt x="1" y="3"/>
                    </a:cubicBezTo>
                    <a:cubicBezTo>
                      <a:pt x="1" y="4"/>
                      <a:pt x="3" y="4"/>
                      <a:pt x="4" y="4"/>
                    </a:cubicBezTo>
                    <a:cubicBezTo>
                      <a:pt x="4" y="2"/>
                      <a:pt x="4" y="1"/>
                      <a:pt x="2" y="0"/>
                    </a:cubicBezTo>
                    <a:cubicBezTo>
                      <a:pt x="0" y="1"/>
                      <a:pt x="3" y="1"/>
                      <a:pt x="2" y="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73" name="Freeform 653"/>
              <p:cNvSpPr>
                <a:spLocks/>
              </p:cNvSpPr>
              <p:nvPr/>
            </p:nvSpPr>
            <p:spPr bwMode="auto">
              <a:xfrm>
                <a:off x="11853061" y="6264832"/>
                <a:ext cx="187902" cy="168837"/>
              </a:xfrm>
              <a:custGeom>
                <a:avLst/>
                <a:gdLst>
                  <a:gd name="T0" fmla="*/ 5 w 20"/>
                  <a:gd name="T1" fmla="*/ 14 h 18"/>
                  <a:gd name="T2" fmla="*/ 14 w 20"/>
                  <a:gd name="T3" fmla="*/ 18 h 18"/>
                  <a:gd name="T4" fmla="*/ 14 w 20"/>
                  <a:gd name="T5" fmla="*/ 13 h 18"/>
                  <a:gd name="T6" fmla="*/ 17 w 20"/>
                  <a:gd name="T7" fmla="*/ 11 h 18"/>
                  <a:gd name="T8" fmla="*/ 18 w 20"/>
                  <a:gd name="T9" fmla="*/ 6 h 18"/>
                  <a:gd name="T10" fmla="*/ 20 w 20"/>
                  <a:gd name="T11" fmla="*/ 5 h 18"/>
                  <a:gd name="T12" fmla="*/ 19 w 20"/>
                  <a:gd name="T13" fmla="*/ 0 h 18"/>
                  <a:gd name="T14" fmla="*/ 15 w 20"/>
                  <a:gd name="T15" fmla="*/ 1 h 18"/>
                  <a:gd name="T16" fmla="*/ 10 w 20"/>
                  <a:gd name="T17" fmla="*/ 3 h 18"/>
                  <a:gd name="T18" fmla="*/ 12 w 20"/>
                  <a:gd name="T19" fmla="*/ 6 h 18"/>
                  <a:gd name="T20" fmla="*/ 10 w 20"/>
                  <a:gd name="T21" fmla="*/ 4 h 18"/>
                  <a:gd name="T22" fmla="*/ 7 w 20"/>
                  <a:gd name="T23" fmla="*/ 6 h 18"/>
                  <a:gd name="T24" fmla="*/ 5 w 20"/>
                  <a:gd name="T25" fmla="*/ 8 h 18"/>
                  <a:gd name="T26" fmla="*/ 5 w 20"/>
                  <a:gd name="T27" fmla="*/ 12 h 18"/>
                  <a:gd name="T28" fmla="*/ 3 w 20"/>
                  <a:gd name="T29" fmla="*/ 12 h 18"/>
                  <a:gd name="T30" fmla="*/ 4 w 20"/>
                  <a:gd name="T31" fmla="*/ 12 h 18"/>
                  <a:gd name="T32" fmla="*/ 3 w 20"/>
                  <a:gd name="T33" fmla="*/ 12 h 18"/>
                  <a:gd name="T34" fmla="*/ 4 w 20"/>
                  <a:gd name="T35" fmla="*/ 14 h 18"/>
                  <a:gd name="T36" fmla="*/ 2 w 20"/>
                  <a:gd name="T37" fmla="*/ 13 h 18"/>
                  <a:gd name="T38" fmla="*/ 3 w 20"/>
                  <a:gd name="T39" fmla="*/ 14 h 18"/>
                  <a:gd name="T40" fmla="*/ 1 w 20"/>
                  <a:gd name="T41" fmla="*/ 14 h 18"/>
                  <a:gd name="T42" fmla="*/ 2 w 20"/>
                  <a:gd name="T43" fmla="*/ 15 h 18"/>
                  <a:gd name="T44" fmla="*/ 0 w 20"/>
                  <a:gd name="T45" fmla="*/ 15 h 18"/>
                  <a:gd name="T46" fmla="*/ 5 w 20"/>
                  <a:gd name="T47" fmla="*/ 14 h 18"/>
                  <a:gd name="T48" fmla="*/ 5 w 20"/>
                  <a:gd name="T49"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 h="18">
                    <a:moveTo>
                      <a:pt x="5" y="14"/>
                    </a:moveTo>
                    <a:cubicBezTo>
                      <a:pt x="7" y="12"/>
                      <a:pt x="13" y="16"/>
                      <a:pt x="14" y="18"/>
                    </a:cubicBezTo>
                    <a:cubicBezTo>
                      <a:pt x="15" y="16"/>
                      <a:pt x="15" y="14"/>
                      <a:pt x="14" y="13"/>
                    </a:cubicBezTo>
                    <a:cubicBezTo>
                      <a:pt x="13" y="9"/>
                      <a:pt x="15" y="11"/>
                      <a:pt x="17" y="11"/>
                    </a:cubicBezTo>
                    <a:cubicBezTo>
                      <a:pt x="19" y="10"/>
                      <a:pt x="19" y="8"/>
                      <a:pt x="18" y="6"/>
                    </a:cubicBezTo>
                    <a:cubicBezTo>
                      <a:pt x="18" y="6"/>
                      <a:pt x="20" y="5"/>
                      <a:pt x="20" y="5"/>
                    </a:cubicBezTo>
                    <a:cubicBezTo>
                      <a:pt x="20" y="3"/>
                      <a:pt x="20" y="2"/>
                      <a:pt x="19" y="0"/>
                    </a:cubicBezTo>
                    <a:cubicBezTo>
                      <a:pt x="19" y="0"/>
                      <a:pt x="15" y="1"/>
                      <a:pt x="15" y="1"/>
                    </a:cubicBezTo>
                    <a:cubicBezTo>
                      <a:pt x="13" y="1"/>
                      <a:pt x="12" y="1"/>
                      <a:pt x="10" y="3"/>
                    </a:cubicBezTo>
                    <a:cubicBezTo>
                      <a:pt x="10" y="3"/>
                      <a:pt x="13" y="5"/>
                      <a:pt x="12" y="6"/>
                    </a:cubicBezTo>
                    <a:cubicBezTo>
                      <a:pt x="10" y="8"/>
                      <a:pt x="9" y="4"/>
                      <a:pt x="10" y="4"/>
                    </a:cubicBezTo>
                    <a:cubicBezTo>
                      <a:pt x="10" y="4"/>
                      <a:pt x="7" y="5"/>
                      <a:pt x="7" y="6"/>
                    </a:cubicBezTo>
                    <a:cubicBezTo>
                      <a:pt x="7" y="7"/>
                      <a:pt x="6" y="7"/>
                      <a:pt x="5" y="8"/>
                    </a:cubicBezTo>
                    <a:cubicBezTo>
                      <a:pt x="5" y="9"/>
                      <a:pt x="3" y="12"/>
                      <a:pt x="5" y="12"/>
                    </a:cubicBezTo>
                    <a:cubicBezTo>
                      <a:pt x="5" y="12"/>
                      <a:pt x="4" y="12"/>
                      <a:pt x="3" y="12"/>
                    </a:cubicBezTo>
                    <a:cubicBezTo>
                      <a:pt x="3" y="12"/>
                      <a:pt x="4" y="12"/>
                      <a:pt x="4" y="12"/>
                    </a:cubicBezTo>
                    <a:cubicBezTo>
                      <a:pt x="4" y="12"/>
                      <a:pt x="3" y="12"/>
                      <a:pt x="3" y="12"/>
                    </a:cubicBezTo>
                    <a:cubicBezTo>
                      <a:pt x="2" y="13"/>
                      <a:pt x="4" y="14"/>
                      <a:pt x="4" y="14"/>
                    </a:cubicBezTo>
                    <a:cubicBezTo>
                      <a:pt x="4" y="13"/>
                      <a:pt x="2" y="13"/>
                      <a:pt x="2" y="13"/>
                    </a:cubicBezTo>
                    <a:cubicBezTo>
                      <a:pt x="2" y="13"/>
                      <a:pt x="3" y="14"/>
                      <a:pt x="3" y="14"/>
                    </a:cubicBezTo>
                    <a:cubicBezTo>
                      <a:pt x="3" y="14"/>
                      <a:pt x="2" y="13"/>
                      <a:pt x="1" y="14"/>
                    </a:cubicBezTo>
                    <a:cubicBezTo>
                      <a:pt x="1" y="14"/>
                      <a:pt x="2" y="15"/>
                      <a:pt x="2" y="15"/>
                    </a:cubicBezTo>
                    <a:cubicBezTo>
                      <a:pt x="2" y="14"/>
                      <a:pt x="1" y="14"/>
                      <a:pt x="0" y="15"/>
                    </a:cubicBezTo>
                    <a:cubicBezTo>
                      <a:pt x="1" y="15"/>
                      <a:pt x="4" y="16"/>
                      <a:pt x="5" y="14"/>
                    </a:cubicBezTo>
                    <a:cubicBezTo>
                      <a:pt x="5" y="14"/>
                      <a:pt x="5" y="15"/>
                      <a:pt x="5" y="14"/>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74" name="Freeform 654"/>
              <p:cNvSpPr>
                <a:spLocks/>
              </p:cNvSpPr>
              <p:nvPr/>
            </p:nvSpPr>
            <p:spPr bwMode="auto">
              <a:xfrm>
                <a:off x="12079173" y="5984503"/>
                <a:ext cx="140127" cy="207060"/>
              </a:xfrm>
              <a:custGeom>
                <a:avLst/>
                <a:gdLst>
                  <a:gd name="T0" fmla="*/ 10 w 15"/>
                  <a:gd name="T1" fmla="*/ 21 h 22"/>
                  <a:gd name="T2" fmla="*/ 8 w 15"/>
                  <a:gd name="T3" fmla="*/ 17 h 22"/>
                  <a:gd name="T4" fmla="*/ 11 w 15"/>
                  <a:gd name="T5" fmla="*/ 12 h 22"/>
                  <a:gd name="T6" fmla="*/ 11 w 15"/>
                  <a:gd name="T7" fmla="*/ 13 h 22"/>
                  <a:gd name="T8" fmla="*/ 15 w 15"/>
                  <a:gd name="T9" fmla="*/ 10 h 22"/>
                  <a:gd name="T10" fmla="*/ 11 w 15"/>
                  <a:gd name="T11" fmla="*/ 7 h 22"/>
                  <a:gd name="T12" fmla="*/ 10 w 15"/>
                  <a:gd name="T13" fmla="*/ 5 h 22"/>
                  <a:gd name="T14" fmla="*/ 12 w 15"/>
                  <a:gd name="T15" fmla="*/ 4 h 22"/>
                  <a:gd name="T16" fmla="*/ 12 w 15"/>
                  <a:gd name="T17" fmla="*/ 1 h 22"/>
                  <a:gd name="T18" fmla="*/ 11 w 15"/>
                  <a:gd name="T19" fmla="*/ 1 h 22"/>
                  <a:gd name="T20" fmla="*/ 7 w 15"/>
                  <a:gd name="T21" fmla="*/ 4 h 22"/>
                  <a:gd name="T22" fmla="*/ 2 w 15"/>
                  <a:gd name="T23" fmla="*/ 5 h 22"/>
                  <a:gd name="T24" fmla="*/ 4 w 15"/>
                  <a:gd name="T25" fmla="*/ 6 h 22"/>
                  <a:gd name="T26" fmla="*/ 6 w 15"/>
                  <a:gd name="T27" fmla="*/ 8 h 22"/>
                  <a:gd name="T28" fmla="*/ 4 w 15"/>
                  <a:gd name="T29" fmla="*/ 8 h 22"/>
                  <a:gd name="T30" fmla="*/ 2 w 15"/>
                  <a:gd name="T31" fmla="*/ 8 h 22"/>
                  <a:gd name="T32" fmla="*/ 0 w 15"/>
                  <a:gd name="T33" fmla="*/ 9 h 22"/>
                  <a:gd name="T34" fmla="*/ 0 w 15"/>
                  <a:gd name="T35" fmla="*/ 14 h 22"/>
                  <a:gd name="T36" fmla="*/ 2 w 15"/>
                  <a:gd name="T37" fmla="*/ 16 h 22"/>
                  <a:gd name="T38" fmla="*/ 2 w 15"/>
                  <a:gd name="T39" fmla="*/ 20 h 22"/>
                  <a:gd name="T40" fmla="*/ 10 w 15"/>
                  <a:gd name="T4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22">
                    <a:moveTo>
                      <a:pt x="10" y="21"/>
                    </a:moveTo>
                    <a:cubicBezTo>
                      <a:pt x="10" y="20"/>
                      <a:pt x="6" y="18"/>
                      <a:pt x="8" y="17"/>
                    </a:cubicBezTo>
                    <a:cubicBezTo>
                      <a:pt x="9" y="16"/>
                      <a:pt x="9" y="13"/>
                      <a:pt x="11" y="12"/>
                    </a:cubicBezTo>
                    <a:cubicBezTo>
                      <a:pt x="11" y="12"/>
                      <a:pt x="11" y="13"/>
                      <a:pt x="11" y="13"/>
                    </a:cubicBezTo>
                    <a:cubicBezTo>
                      <a:pt x="12" y="13"/>
                      <a:pt x="15" y="11"/>
                      <a:pt x="15" y="10"/>
                    </a:cubicBezTo>
                    <a:cubicBezTo>
                      <a:pt x="15" y="9"/>
                      <a:pt x="11" y="9"/>
                      <a:pt x="11" y="7"/>
                    </a:cubicBezTo>
                    <a:cubicBezTo>
                      <a:pt x="11" y="6"/>
                      <a:pt x="10" y="6"/>
                      <a:pt x="10" y="5"/>
                    </a:cubicBezTo>
                    <a:cubicBezTo>
                      <a:pt x="10" y="4"/>
                      <a:pt x="12" y="5"/>
                      <a:pt x="12" y="4"/>
                    </a:cubicBezTo>
                    <a:cubicBezTo>
                      <a:pt x="12" y="3"/>
                      <a:pt x="12" y="2"/>
                      <a:pt x="12" y="1"/>
                    </a:cubicBezTo>
                    <a:cubicBezTo>
                      <a:pt x="12" y="0"/>
                      <a:pt x="12" y="1"/>
                      <a:pt x="11" y="1"/>
                    </a:cubicBezTo>
                    <a:cubicBezTo>
                      <a:pt x="8" y="1"/>
                      <a:pt x="9" y="2"/>
                      <a:pt x="7" y="4"/>
                    </a:cubicBezTo>
                    <a:cubicBezTo>
                      <a:pt x="6" y="5"/>
                      <a:pt x="3" y="3"/>
                      <a:pt x="2" y="5"/>
                    </a:cubicBezTo>
                    <a:cubicBezTo>
                      <a:pt x="0" y="7"/>
                      <a:pt x="3" y="7"/>
                      <a:pt x="4" y="6"/>
                    </a:cubicBezTo>
                    <a:cubicBezTo>
                      <a:pt x="5" y="5"/>
                      <a:pt x="7" y="6"/>
                      <a:pt x="6" y="8"/>
                    </a:cubicBezTo>
                    <a:cubicBezTo>
                      <a:pt x="6" y="7"/>
                      <a:pt x="4" y="6"/>
                      <a:pt x="4" y="8"/>
                    </a:cubicBezTo>
                    <a:cubicBezTo>
                      <a:pt x="3" y="8"/>
                      <a:pt x="2" y="9"/>
                      <a:pt x="2" y="8"/>
                    </a:cubicBezTo>
                    <a:cubicBezTo>
                      <a:pt x="2" y="9"/>
                      <a:pt x="0" y="7"/>
                      <a:pt x="0" y="9"/>
                    </a:cubicBezTo>
                    <a:cubicBezTo>
                      <a:pt x="0" y="11"/>
                      <a:pt x="0" y="12"/>
                      <a:pt x="0" y="14"/>
                    </a:cubicBezTo>
                    <a:cubicBezTo>
                      <a:pt x="1" y="15"/>
                      <a:pt x="2" y="15"/>
                      <a:pt x="2" y="16"/>
                    </a:cubicBezTo>
                    <a:cubicBezTo>
                      <a:pt x="3" y="18"/>
                      <a:pt x="1" y="19"/>
                      <a:pt x="2" y="20"/>
                    </a:cubicBezTo>
                    <a:cubicBezTo>
                      <a:pt x="4" y="22"/>
                      <a:pt x="8" y="21"/>
                      <a:pt x="10" y="2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75" name="Freeform 655"/>
              <p:cNvSpPr>
                <a:spLocks/>
              </p:cNvSpPr>
              <p:nvPr/>
            </p:nvSpPr>
            <p:spPr bwMode="auto">
              <a:xfrm>
                <a:off x="11977264" y="6172454"/>
                <a:ext cx="417198" cy="484203"/>
              </a:xfrm>
              <a:custGeom>
                <a:avLst/>
                <a:gdLst>
                  <a:gd name="T0" fmla="*/ 44 w 45"/>
                  <a:gd name="T1" fmla="*/ 24 h 52"/>
                  <a:gd name="T2" fmla="*/ 43 w 45"/>
                  <a:gd name="T3" fmla="*/ 18 h 52"/>
                  <a:gd name="T4" fmla="*/ 42 w 45"/>
                  <a:gd name="T5" fmla="*/ 12 h 52"/>
                  <a:gd name="T6" fmla="*/ 41 w 45"/>
                  <a:gd name="T7" fmla="*/ 7 h 52"/>
                  <a:gd name="T8" fmla="*/ 38 w 45"/>
                  <a:gd name="T9" fmla="*/ 4 h 52"/>
                  <a:gd name="T10" fmla="*/ 38 w 45"/>
                  <a:gd name="T11" fmla="*/ 2 h 52"/>
                  <a:gd name="T12" fmla="*/ 37 w 45"/>
                  <a:gd name="T13" fmla="*/ 5 h 52"/>
                  <a:gd name="T14" fmla="*/ 33 w 45"/>
                  <a:gd name="T15" fmla="*/ 4 h 52"/>
                  <a:gd name="T16" fmla="*/ 25 w 45"/>
                  <a:gd name="T17" fmla="*/ 7 h 52"/>
                  <a:gd name="T18" fmla="*/ 26 w 45"/>
                  <a:gd name="T19" fmla="*/ 4 h 52"/>
                  <a:gd name="T20" fmla="*/ 21 w 45"/>
                  <a:gd name="T21" fmla="*/ 4 h 52"/>
                  <a:gd name="T22" fmla="*/ 20 w 45"/>
                  <a:gd name="T23" fmla="*/ 1 h 52"/>
                  <a:gd name="T24" fmla="*/ 13 w 45"/>
                  <a:gd name="T25" fmla="*/ 0 h 52"/>
                  <a:gd name="T26" fmla="*/ 15 w 45"/>
                  <a:gd name="T27" fmla="*/ 3 h 52"/>
                  <a:gd name="T28" fmla="*/ 15 w 45"/>
                  <a:gd name="T29" fmla="*/ 6 h 52"/>
                  <a:gd name="T30" fmla="*/ 17 w 45"/>
                  <a:gd name="T31" fmla="*/ 7 h 52"/>
                  <a:gd name="T32" fmla="*/ 20 w 45"/>
                  <a:gd name="T33" fmla="*/ 9 h 52"/>
                  <a:gd name="T34" fmla="*/ 15 w 45"/>
                  <a:gd name="T35" fmla="*/ 8 h 52"/>
                  <a:gd name="T36" fmla="*/ 14 w 45"/>
                  <a:gd name="T37" fmla="*/ 8 h 52"/>
                  <a:gd name="T38" fmla="*/ 13 w 45"/>
                  <a:gd name="T39" fmla="*/ 10 h 52"/>
                  <a:gd name="T40" fmla="*/ 6 w 45"/>
                  <a:gd name="T41" fmla="*/ 10 h 52"/>
                  <a:gd name="T42" fmla="*/ 6 w 45"/>
                  <a:gd name="T43" fmla="*/ 15 h 52"/>
                  <a:gd name="T44" fmla="*/ 6 w 45"/>
                  <a:gd name="T45" fmla="*/ 17 h 52"/>
                  <a:gd name="T46" fmla="*/ 1 w 45"/>
                  <a:gd name="T47" fmla="*/ 22 h 52"/>
                  <a:gd name="T48" fmla="*/ 2 w 45"/>
                  <a:gd name="T49" fmla="*/ 26 h 52"/>
                  <a:gd name="T50" fmla="*/ 2 w 45"/>
                  <a:gd name="T51" fmla="*/ 30 h 52"/>
                  <a:gd name="T52" fmla="*/ 1 w 45"/>
                  <a:gd name="T53" fmla="*/ 33 h 52"/>
                  <a:gd name="T54" fmla="*/ 3 w 45"/>
                  <a:gd name="T55" fmla="*/ 37 h 52"/>
                  <a:gd name="T56" fmla="*/ 11 w 45"/>
                  <a:gd name="T57" fmla="*/ 40 h 52"/>
                  <a:gd name="T58" fmla="*/ 9 w 45"/>
                  <a:gd name="T59" fmla="*/ 49 h 52"/>
                  <a:gd name="T60" fmla="*/ 19 w 45"/>
                  <a:gd name="T61" fmla="*/ 49 h 52"/>
                  <a:gd name="T62" fmla="*/ 23 w 45"/>
                  <a:gd name="T63" fmla="*/ 51 h 52"/>
                  <a:gd name="T64" fmla="*/ 26 w 45"/>
                  <a:gd name="T65" fmla="*/ 50 h 52"/>
                  <a:gd name="T66" fmla="*/ 33 w 45"/>
                  <a:gd name="T67" fmla="*/ 49 h 52"/>
                  <a:gd name="T68" fmla="*/ 36 w 45"/>
                  <a:gd name="T69" fmla="*/ 49 h 52"/>
                  <a:gd name="T70" fmla="*/ 36 w 45"/>
                  <a:gd name="T71" fmla="*/ 45 h 52"/>
                  <a:gd name="T72" fmla="*/ 40 w 45"/>
                  <a:gd name="T73" fmla="*/ 43 h 52"/>
                  <a:gd name="T74" fmla="*/ 35 w 45"/>
                  <a:gd name="T75" fmla="*/ 37 h 52"/>
                  <a:gd name="T76" fmla="*/ 32 w 45"/>
                  <a:gd name="T77" fmla="*/ 31 h 52"/>
                  <a:gd name="T78" fmla="*/ 41 w 45"/>
                  <a:gd name="T79" fmla="*/ 26 h 52"/>
                  <a:gd name="T80" fmla="*/ 44 w 45"/>
                  <a:gd name="T81" fmla="*/ 28 h 52"/>
                  <a:gd name="T82" fmla="*/ 44 w 45"/>
                  <a:gd name="T83" fmla="*/ 24 h 52"/>
                  <a:gd name="T84" fmla="*/ 44 w 45"/>
                  <a:gd name="T85" fmla="*/ 2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 h="52">
                    <a:moveTo>
                      <a:pt x="44" y="24"/>
                    </a:moveTo>
                    <a:cubicBezTo>
                      <a:pt x="43" y="22"/>
                      <a:pt x="43" y="20"/>
                      <a:pt x="43" y="18"/>
                    </a:cubicBezTo>
                    <a:cubicBezTo>
                      <a:pt x="42" y="16"/>
                      <a:pt x="41" y="15"/>
                      <a:pt x="42" y="12"/>
                    </a:cubicBezTo>
                    <a:cubicBezTo>
                      <a:pt x="43" y="10"/>
                      <a:pt x="42" y="8"/>
                      <a:pt x="41" y="7"/>
                    </a:cubicBezTo>
                    <a:cubicBezTo>
                      <a:pt x="40" y="6"/>
                      <a:pt x="38" y="5"/>
                      <a:pt x="38" y="4"/>
                    </a:cubicBezTo>
                    <a:cubicBezTo>
                      <a:pt x="38" y="4"/>
                      <a:pt x="39" y="3"/>
                      <a:pt x="38" y="2"/>
                    </a:cubicBezTo>
                    <a:cubicBezTo>
                      <a:pt x="37" y="2"/>
                      <a:pt x="37" y="5"/>
                      <a:pt x="37" y="5"/>
                    </a:cubicBezTo>
                    <a:cubicBezTo>
                      <a:pt x="35" y="5"/>
                      <a:pt x="35" y="4"/>
                      <a:pt x="33" y="4"/>
                    </a:cubicBezTo>
                    <a:cubicBezTo>
                      <a:pt x="31" y="5"/>
                      <a:pt x="28" y="7"/>
                      <a:pt x="25" y="7"/>
                    </a:cubicBezTo>
                    <a:cubicBezTo>
                      <a:pt x="24" y="6"/>
                      <a:pt x="26" y="5"/>
                      <a:pt x="26" y="4"/>
                    </a:cubicBezTo>
                    <a:cubicBezTo>
                      <a:pt x="24" y="4"/>
                      <a:pt x="23" y="5"/>
                      <a:pt x="21" y="4"/>
                    </a:cubicBezTo>
                    <a:cubicBezTo>
                      <a:pt x="20" y="3"/>
                      <a:pt x="23" y="1"/>
                      <a:pt x="20" y="1"/>
                    </a:cubicBezTo>
                    <a:cubicBezTo>
                      <a:pt x="18" y="1"/>
                      <a:pt x="16" y="1"/>
                      <a:pt x="13" y="0"/>
                    </a:cubicBezTo>
                    <a:cubicBezTo>
                      <a:pt x="14" y="1"/>
                      <a:pt x="15" y="1"/>
                      <a:pt x="15" y="3"/>
                    </a:cubicBezTo>
                    <a:cubicBezTo>
                      <a:pt x="14" y="4"/>
                      <a:pt x="14" y="4"/>
                      <a:pt x="15" y="6"/>
                    </a:cubicBezTo>
                    <a:cubicBezTo>
                      <a:pt x="15" y="8"/>
                      <a:pt x="15" y="7"/>
                      <a:pt x="17" y="7"/>
                    </a:cubicBezTo>
                    <a:cubicBezTo>
                      <a:pt x="18" y="7"/>
                      <a:pt x="19" y="8"/>
                      <a:pt x="20" y="9"/>
                    </a:cubicBezTo>
                    <a:cubicBezTo>
                      <a:pt x="19" y="8"/>
                      <a:pt x="16" y="8"/>
                      <a:pt x="15" y="8"/>
                    </a:cubicBezTo>
                    <a:cubicBezTo>
                      <a:pt x="15" y="8"/>
                      <a:pt x="14" y="8"/>
                      <a:pt x="14" y="8"/>
                    </a:cubicBezTo>
                    <a:cubicBezTo>
                      <a:pt x="13" y="9"/>
                      <a:pt x="14" y="10"/>
                      <a:pt x="13" y="10"/>
                    </a:cubicBezTo>
                    <a:cubicBezTo>
                      <a:pt x="11" y="11"/>
                      <a:pt x="7" y="6"/>
                      <a:pt x="6" y="10"/>
                    </a:cubicBezTo>
                    <a:cubicBezTo>
                      <a:pt x="7" y="12"/>
                      <a:pt x="8" y="14"/>
                      <a:pt x="6" y="15"/>
                    </a:cubicBezTo>
                    <a:cubicBezTo>
                      <a:pt x="5" y="17"/>
                      <a:pt x="5" y="15"/>
                      <a:pt x="6" y="17"/>
                    </a:cubicBezTo>
                    <a:cubicBezTo>
                      <a:pt x="6" y="22"/>
                      <a:pt x="0" y="20"/>
                      <a:pt x="1" y="22"/>
                    </a:cubicBezTo>
                    <a:cubicBezTo>
                      <a:pt x="1" y="23"/>
                      <a:pt x="2" y="24"/>
                      <a:pt x="2" y="26"/>
                    </a:cubicBezTo>
                    <a:cubicBezTo>
                      <a:pt x="2" y="28"/>
                      <a:pt x="1" y="28"/>
                      <a:pt x="2" y="30"/>
                    </a:cubicBezTo>
                    <a:cubicBezTo>
                      <a:pt x="3" y="31"/>
                      <a:pt x="0" y="33"/>
                      <a:pt x="1" y="33"/>
                    </a:cubicBezTo>
                    <a:cubicBezTo>
                      <a:pt x="3" y="34"/>
                      <a:pt x="2" y="36"/>
                      <a:pt x="3" y="37"/>
                    </a:cubicBezTo>
                    <a:cubicBezTo>
                      <a:pt x="4" y="40"/>
                      <a:pt x="8" y="39"/>
                      <a:pt x="11" y="40"/>
                    </a:cubicBezTo>
                    <a:cubicBezTo>
                      <a:pt x="11" y="40"/>
                      <a:pt x="9" y="48"/>
                      <a:pt x="9" y="49"/>
                    </a:cubicBezTo>
                    <a:cubicBezTo>
                      <a:pt x="13" y="49"/>
                      <a:pt x="15" y="48"/>
                      <a:pt x="19" y="49"/>
                    </a:cubicBezTo>
                    <a:cubicBezTo>
                      <a:pt x="19" y="49"/>
                      <a:pt x="23" y="52"/>
                      <a:pt x="23" y="51"/>
                    </a:cubicBezTo>
                    <a:cubicBezTo>
                      <a:pt x="24" y="49"/>
                      <a:pt x="25" y="49"/>
                      <a:pt x="26" y="50"/>
                    </a:cubicBezTo>
                    <a:cubicBezTo>
                      <a:pt x="27" y="51"/>
                      <a:pt x="32" y="48"/>
                      <a:pt x="33" y="49"/>
                    </a:cubicBezTo>
                    <a:cubicBezTo>
                      <a:pt x="33" y="49"/>
                      <a:pt x="37" y="50"/>
                      <a:pt x="36" y="49"/>
                    </a:cubicBezTo>
                    <a:cubicBezTo>
                      <a:pt x="35" y="46"/>
                      <a:pt x="34" y="46"/>
                      <a:pt x="36" y="45"/>
                    </a:cubicBezTo>
                    <a:cubicBezTo>
                      <a:pt x="38" y="43"/>
                      <a:pt x="38" y="43"/>
                      <a:pt x="40" y="43"/>
                    </a:cubicBezTo>
                    <a:cubicBezTo>
                      <a:pt x="41" y="42"/>
                      <a:pt x="36" y="38"/>
                      <a:pt x="35" y="37"/>
                    </a:cubicBezTo>
                    <a:cubicBezTo>
                      <a:pt x="34" y="37"/>
                      <a:pt x="31" y="32"/>
                      <a:pt x="32" y="31"/>
                    </a:cubicBezTo>
                    <a:cubicBezTo>
                      <a:pt x="36" y="30"/>
                      <a:pt x="38" y="29"/>
                      <a:pt x="41" y="26"/>
                    </a:cubicBezTo>
                    <a:cubicBezTo>
                      <a:pt x="42" y="25"/>
                      <a:pt x="43" y="29"/>
                      <a:pt x="44" y="28"/>
                    </a:cubicBezTo>
                    <a:cubicBezTo>
                      <a:pt x="45" y="27"/>
                      <a:pt x="45" y="25"/>
                      <a:pt x="44" y="24"/>
                    </a:cubicBezTo>
                    <a:cubicBezTo>
                      <a:pt x="44" y="23"/>
                      <a:pt x="44" y="24"/>
                      <a:pt x="44" y="24"/>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76" name="Freeform 656"/>
              <p:cNvSpPr>
                <a:spLocks/>
              </p:cNvSpPr>
              <p:nvPr/>
            </p:nvSpPr>
            <p:spPr bwMode="auto">
              <a:xfrm>
                <a:off x="12712935" y="6322173"/>
                <a:ext cx="831212" cy="493761"/>
              </a:xfrm>
              <a:custGeom>
                <a:avLst/>
                <a:gdLst>
                  <a:gd name="T0" fmla="*/ 0 w 89"/>
                  <a:gd name="T1" fmla="*/ 27 h 53"/>
                  <a:gd name="T2" fmla="*/ 9 w 89"/>
                  <a:gd name="T3" fmla="*/ 30 h 53"/>
                  <a:gd name="T4" fmla="*/ 16 w 89"/>
                  <a:gd name="T5" fmla="*/ 31 h 53"/>
                  <a:gd name="T6" fmla="*/ 22 w 89"/>
                  <a:gd name="T7" fmla="*/ 28 h 53"/>
                  <a:gd name="T8" fmla="*/ 33 w 89"/>
                  <a:gd name="T9" fmla="*/ 30 h 53"/>
                  <a:gd name="T10" fmla="*/ 40 w 89"/>
                  <a:gd name="T11" fmla="*/ 41 h 53"/>
                  <a:gd name="T12" fmla="*/ 44 w 89"/>
                  <a:gd name="T13" fmla="*/ 38 h 53"/>
                  <a:gd name="T14" fmla="*/ 47 w 89"/>
                  <a:gd name="T15" fmla="*/ 41 h 53"/>
                  <a:gd name="T16" fmla="*/ 57 w 89"/>
                  <a:gd name="T17" fmla="*/ 42 h 53"/>
                  <a:gd name="T18" fmla="*/ 51 w 89"/>
                  <a:gd name="T19" fmla="*/ 46 h 53"/>
                  <a:gd name="T20" fmla="*/ 55 w 89"/>
                  <a:gd name="T21" fmla="*/ 49 h 53"/>
                  <a:gd name="T22" fmla="*/ 59 w 89"/>
                  <a:gd name="T23" fmla="*/ 51 h 53"/>
                  <a:gd name="T24" fmla="*/ 67 w 89"/>
                  <a:gd name="T25" fmla="*/ 48 h 53"/>
                  <a:gd name="T26" fmla="*/ 72 w 89"/>
                  <a:gd name="T27" fmla="*/ 46 h 53"/>
                  <a:gd name="T28" fmla="*/ 68 w 89"/>
                  <a:gd name="T29" fmla="*/ 46 h 53"/>
                  <a:gd name="T30" fmla="*/ 63 w 89"/>
                  <a:gd name="T31" fmla="*/ 44 h 53"/>
                  <a:gd name="T32" fmla="*/ 72 w 89"/>
                  <a:gd name="T33" fmla="*/ 38 h 53"/>
                  <a:gd name="T34" fmla="*/ 78 w 89"/>
                  <a:gd name="T35" fmla="*/ 35 h 53"/>
                  <a:gd name="T36" fmla="*/ 84 w 89"/>
                  <a:gd name="T37" fmla="*/ 31 h 53"/>
                  <a:gd name="T38" fmla="*/ 87 w 89"/>
                  <a:gd name="T39" fmla="*/ 28 h 53"/>
                  <a:gd name="T40" fmla="*/ 86 w 89"/>
                  <a:gd name="T41" fmla="*/ 26 h 53"/>
                  <a:gd name="T42" fmla="*/ 88 w 89"/>
                  <a:gd name="T43" fmla="*/ 25 h 53"/>
                  <a:gd name="T44" fmla="*/ 86 w 89"/>
                  <a:gd name="T45" fmla="*/ 24 h 53"/>
                  <a:gd name="T46" fmla="*/ 88 w 89"/>
                  <a:gd name="T47" fmla="*/ 21 h 53"/>
                  <a:gd name="T48" fmla="*/ 85 w 89"/>
                  <a:gd name="T49" fmla="*/ 19 h 53"/>
                  <a:gd name="T50" fmla="*/ 82 w 89"/>
                  <a:gd name="T51" fmla="*/ 18 h 53"/>
                  <a:gd name="T52" fmla="*/ 78 w 89"/>
                  <a:gd name="T53" fmla="*/ 18 h 53"/>
                  <a:gd name="T54" fmla="*/ 75 w 89"/>
                  <a:gd name="T55" fmla="*/ 15 h 53"/>
                  <a:gd name="T56" fmla="*/ 72 w 89"/>
                  <a:gd name="T57" fmla="*/ 17 h 53"/>
                  <a:gd name="T58" fmla="*/ 69 w 89"/>
                  <a:gd name="T59" fmla="*/ 14 h 53"/>
                  <a:gd name="T60" fmla="*/ 65 w 89"/>
                  <a:gd name="T61" fmla="*/ 14 h 53"/>
                  <a:gd name="T62" fmla="*/ 64 w 89"/>
                  <a:gd name="T63" fmla="*/ 10 h 53"/>
                  <a:gd name="T64" fmla="*/ 60 w 89"/>
                  <a:gd name="T65" fmla="*/ 9 h 53"/>
                  <a:gd name="T66" fmla="*/ 60 w 89"/>
                  <a:gd name="T67" fmla="*/ 5 h 53"/>
                  <a:gd name="T68" fmla="*/ 58 w 89"/>
                  <a:gd name="T69" fmla="*/ 2 h 53"/>
                  <a:gd name="T70" fmla="*/ 53 w 89"/>
                  <a:gd name="T71" fmla="*/ 1 h 53"/>
                  <a:gd name="T72" fmla="*/ 47 w 89"/>
                  <a:gd name="T73" fmla="*/ 2 h 53"/>
                  <a:gd name="T74" fmla="*/ 43 w 89"/>
                  <a:gd name="T75" fmla="*/ 3 h 53"/>
                  <a:gd name="T76" fmla="*/ 41 w 89"/>
                  <a:gd name="T77" fmla="*/ 9 h 53"/>
                  <a:gd name="T78" fmla="*/ 38 w 89"/>
                  <a:gd name="T79" fmla="*/ 7 h 53"/>
                  <a:gd name="T80" fmla="*/ 36 w 89"/>
                  <a:gd name="T81" fmla="*/ 8 h 53"/>
                  <a:gd name="T82" fmla="*/ 34 w 89"/>
                  <a:gd name="T83" fmla="*/ 6 h 53"/>
                  <a:gd name="T84" fmla="*/ 31 w 89"/>
                  <a:gd name="T85" fmla="*/ 7 h 53"/>
                  <a:gd name="T86" fmla="*/ 29 w 89"/>
                  <a:gd name="T87" fmla="*/ 6 h 53"/>
                  <a:gd name="T88" fmla="*/ 28 w 89"/>
                  <a:gd name="T89" fmla="*/ 8 h 53"/>
                  <a:gd name="T90" fmla="*/ 21 w 89"/>
                  <a:gd name="T91" fmla="*/ 5 h 53"/>
                  <a:gd name="T92" fmla="*/ 12 w 89"/>
                  <a:gd name="T93" fmla="*/ 4 h 53"/>
                  <a:gd name="T94" fmla="*/ 6 w 89"/>
                  <a:gd name="T95" fmla="*/ 6 h 53"/>
                  <a:gd name="T96" fmla="*/ 9 w 89"/>
                  <a:gd name="T97" fmla="*/ 11 h 53"/>
                  <a:gd name="T98" fmla="*/ 10 w 89"/>
                  <a:gd name="T99" fmla="*/ 14 h 53"/>
                  <a:gd name="T100" fmla="*/ 5 w 89"/>
                  <a:gd name="T101" fmla="*/ 16 h 53"/>
                  <a:gd name="T102" fmla="*/ 2 w 89"/>
                  <a:gd name="T103" fmla="*/ 23 h 53"/>
                  <a:gd name="T104" fmla="*/ 0 w 89"/>
                  <a:gd name="T105" fmla="*/ 2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9" h="53">
                    <a:moveTo>
                      <a:pt x="0" y="27"/>
                    </a:moveTo>
                    <a:cubicBezTo>
                      <a:pt x="0" y="30"/>
                      <a:pt x="7" y="30"/>
                      <a:pt x="9" y="30"/>
                    </a:cubicBezTo>
                    <a:cubicBezTo>
                      <a:pt x="11" y="30"/>
                      <a:pt x="13" y="32"/>
                      <a:pt x="16" y="31"/>
                    </a:cubicBezTo>
                    <a:cubicBezTo>
                      <a:pt x="17" y="29"/>
                      <a:pt x="20" y="28"/>
                      <a:pt x="22" y="28"/>
                    </a:cubicBezTo>
                    <a:cubicBezTo>
                      <a:pt x="25" y="26"/>
                      <a:pt x="31" y="28"/>
                      <a:pt x="33" y="30"/>
                    </a:cubicBezTo>
                    <a:cubicBezTo>
                      <a:pt x="36" y="34"/>
                      <a:pt x="37" y="38"/>
                      <a:pt x="40" y="41"/>
                    </a:cubicBezTo>
                    <a:cubicBezTo>
                      <a:pt x="42" y="40"/>
                      <a:pt x="42" y="39"/>
                      <a:pt x="44" y="38"/>
                    </a:cubicBezTo>
                    <a:cubicBezTo>
                      <a:pt x="46" y="38"/>
                      <a:pt x="46" y="40"/>
                      <a:pt x="47" y="41"/>
                    </a:cubicBezTo>
                    <a:cubicBezTo>
                      <a:pt x="48" y="42"/>
                      <a:pt x="57" y="43"/>
                      <a:pt x="57" y="42"/>
                    </a:cubicBezTo>
                    <a:cubicBezTo>
                      <a:pt x="57" y="43"/>
                      <a:pt x="51" y="45"/>
                      <a:pt x="51" y="46"/>
                    </a:cubicBezTo>
                    <a:cubicBezTo>
                      <a:pt x="52" y="47"/>
                      <a:pt x="56" y="46"/>
                      <a:pt x="55" y="49"/>
                    </a:cubicBezTo>
                    <a:cubicBezTo>
                      <a:pt x="54" y="51"/>
                      <a:pt x="57" y="53"/>
                      <a:pt x="59" y="51"/>
                    </a:cubicBezTo>
                    <a:cubicBezTo>
                      <a:pt x="61" y="50"/>
                      <a:pt x="64" y="48"/>
                      <a:pt x="67" y="48"/>
                    </a:cubicBezTo>
                    <a:cubicBezTo>
                      <a:pt x="70" y="48"/>
                      <a:pt x="71" y="48"/>
                      <a:pt x="72" y="46"/>
                    </a:cubicBezTo>
                    <a:cubicBezTo>
                      <a:pt x="72" y="46"/>
                      <a:pt x="69" y="46"/>
                      <a:pt x="68" y="46"/>
                    </a:cubicBezTo>
                    <a:cubicBezTo>
                      <a:pt x="66" y="46"/>
                      <a:pt x="64" y="47"/>
                      <a:pt x="63" y="44"/>
                    </a:cubicBezTo>
                    <a:cubicBezTo>
                      <a:pt x="60" y="40"/>
                      <a:pt x="70" y="38"/>
                      <a:pt x="72" y="38"/>
                    </a:cubicBezTo>
                    <a:cubicBezTo>
                      <a:pt x="74" y="37"/>
                      <a:pt x="76" y="36"/>
                      <a:pt x="78" y="35"/>
                    </a:cubicBezTo>
                    <a:cubicBezTo>
                      <a:pt x="79" y="33"/>
                      <a:pt x="81" y="31"/>
                      <a:pt x="84" y="31"/>
                    </a:cubicBezTo>
                    <a:cubicBezTo>
                      <a:pt x="85" y="31"/>
                      <a:pt x="87" y="31"/>
                      <a:pt x="87" y="28"/>
                    </a:cubicBezTo>
                    <a:cubicBezTo>
                      <a:pt x="87" y="27"/>
                      <a:pt x="86" y="27"/>
                      <a:pt x="86" y="26"/>
                    </a:cubicBezTo>
                    <a:cubicBezTo>
                      <a:pt x="86" y="25"/>
                      <a:pt x="88" y="25"/>
                      <a:pt x="88" y="25"/>
                    </a:cubicBezTo>
                    <a:cubicBezTo>
                      <a:pt x="88" y="25"/>
                      <a:pt x="86" y="24"/>
                      <a:pt x="86" y="24"/>
                    </a:cubicBezTo>
                    <a:cubicBezTo>
                      <a:pt x="86" y="23"/>
                      <a:pt x="89" y="23"/>
                      <a:pt x="88" y="21"/>
                    </a:cubicBezTo>
                    <a:cubicBezTo>
                      <a:pt x="88" y="21"/>
                      <a:pt x="86" y="20"/>
                      <a:pt x="85" y="19"/>
                    </a:cubicBezTo>
                    <a:cubicBezTo>
                      <a:pt x="84" y="18"/>
                      <a:pt x="83" y="20"/>
                      <a:pt x="82" y="18"/>
                    </a:cubicBezTo>
                    <a:cubicBezTo>
                      <a:pt x="81" y="17"/>
                      <a:pt x="80" y="17"/>
                      <a:pt x="78" y="18"/>
                    </a:cubicBezTo>
                    <a:cubicBezTo>
                      <a:pt x="77" y="18"/>
                      <a:pt x="76" y="15"/>
                      <a:pt x="75" y="15"/>
                    </a:cubicBezTo>
                    <a:cubicBezTo>
                      <a:pt x="74" y="14"/>
                      <a:pt x="73" y="16"/>
                      <a:pt x="72" y="17"/>
                    </a:cubicBezTo>
                    <a:cubicBezTo>
                      <a:pt x="71" y="17"/>
                      <a:pt x="70" y="14"/>
                      <a:pt x="69" y="14"/>
                    </a:cubicBezTo>
                    <a:cubicBezTo>
                      <a:pt x="68" y="14"/>
                      <a:pt x="65" y="15"/>
                      <a:pt x="65" y="14"/>
                    </a:cubicBezTo>
                    <a:cubicBezTo>
                      <a:pt x="65" y="13"/>
                      <a:pt x="65" y="11"/>
                      <a:pt x="64" y="10"/>
                    </a:cubicBezTo>
                    <a:cubicBezTo>
                      <a:pt x="63" y="9"/>
                      <a:pt x="61" y="10"/>
                      <a:pt x="60" y="9"/>
                    </a:cubicBezTo>
                    <a:cubicBezTo>
                      <a:pt x="59" y="8"/>
                      <a:pt x="58" y="6"/>
                      <a:pt x="60" y="5"/>
                    </a:cubicBezTo>
                    <a:cubicBezTo>
                      <a:pt x="61" y="5"/>
                      <a:pt x="59" y="2"/>
                      <a:pt x="58" y="2"/>
                    </a:cubicBezTo>
                    <a:cubicBezTo>
                      <a:pt x="57" y="1"/>
                      <a:pt x="54" y="2"/>
                      <a:pt x="53" y="1"/>
                    </a:cubicBezTo>
                    <a:cubicBezTo>
                      <a:pt x="50" y="0"/>
                      <a:pt x="50" y="6"/>
                      <a:pt x="47" y="2"/>
                    </a:cubicBezTo>
                    <a:cubicBezTo>
                      <a:pt x="46" y="2"/>
                      <a:pt x="44" y="3"/>
                      <a:pt x="43" y="3"/>
                    </a:cubicBezTo>
                    <a:cubicBezTo>
                      <a:pt x="41" y="4"/>
                      <a:pt x="42" y="9"/>
                      <a:pt x="41" y="9"/>
                    </a:cubicBezTo>
                    <a:cubicBezTo>
                      <a:pt x="40" y="9"/>
                      <a:pt x="39" y="7"/>
                      <a:pt x="38" y="7"/>
                    </a:cubicBezTo>
                    <a:cubicBezTo>
                      <a:pt x="38" y="7"/>
                      <a:pt x="37" y="8"/>
                      <a:pt x="36" y="8"/>
                    </a:cubicBezTo>
                    <a:cubicBezTo>
                      <a:pt x="35" y="8"/>
                      <a:pt x="34" y="7"/>
                      <a:pt x="34" y="6"/>
                    </a:cubicBezTo>
                    <a:cubicBezTo>
                      <a:pt x="34" y="5"/>
                      <a:pt x="32" y="7"/>
                      <a:pt x="31" y="7"/>
                    </a:cubicBezTo>
                    <a:cubicBezTo>
                      <a:pt x="30" y="7"/>
                      <a:pt x="30" y="6"/>
                      <a:pt x="29" y="6"/>
                    </a:cubicBezTo>
                    <a:cubicBezTo>
                      <a:pt x="28" y="6"/>
                      <a:pt x="28" y="7"/>
                      <a:pt x="28" y="8"/>
                    </a:cubicBezTo>
                    <a:cubicBezTo>
                      <a:pt x="28" y="8"/>
                      <a:pt x="21" y="5"/>
                      <a:pt x="21" y="5"/>
                    </a:cubicBezTo>
                    <a:cubicBezTo>
                      <a:pt x="18" y="4"/>
                      <a:pt x="15" y="4"/>
                      <a:pt x="12" y="4"/>
                    </a:cubicBezTo>
                    <a:cubicBezTo>
                      <a:pt x="10" y="4"/>
                      <a:pt x="9" y="6"/>
                      <a:pt x="6" y="6"/>
                    </a:cubicBezTo>
                    <a:cubicBezTo>
                      <a:pt x="6" y="9"/>
                      <a:pt x="9" y="9"/>
                      <a:pt x="9" y="11"/>
                    </a:cubicBezTo>
                    <a:cubicBezTo>
                      <a:pt x="9" y="12"/>
                      <a:pt x="10" y="13"/>
                      <a:pt x="10" y="14"/>
                    </a:cubicBezTo>
                    <a:cubicBezTo>
                      <a:pt x="9" y="15"/>
                      <a:pt x="6" y="15"/>
                      <a:pt x="5" y="16"/>
                    </a:cubicBezTo>
                    <a:cubicBezTo>
                      <a:pt x="2" y="18"/>
                      <a:pt x="3" y="20"/>
                      <a:pt x="2" y="23"/>
                    </a:cubicBezTo>
                    <a:cubicBezTo>
                      <a:pt x="2" y="25"/>
                      <a:pt x="1" y="26"/>
                      <a:pt x="0" y="27"/>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77" name="Freeform 657"/>
              <p:cNvSpPr>
                <a:spLocks/>
              </p:cNvSpPr>
              <p:nvPr/>
            </p:nvSpPr>
            <p:spPr bwMode="auto">
              <a:xfrm>
                <a:off x="12451788" y="6506933"/>
                <a:ext cx="280256" cy="114679"/>
              </a:xfrm>
              <a:custGeom>
                <a:avLst/>
                <a:gdLst>
                  <a:gd name="T0" fmla="*/ 30 w 30"/>
                  <a:gd name="T1" fmla="*/ 4 h 12"/>
                  <a:gd name="T2" fmla="*/ 22 w 30"/>
                  <a:gd name="T3" fmla="*/ 0 h 12"/>
                  <a:gd name="T4" fmla="*/ 17 w 30"/>
                  <a:gd name="T5" fmla="*/ 0 h 12"/>
                  <a:gd name="T6" fmla="*/ 14 w 30"/>
                  <a:gd name="T7" fmla="*/ 1 h 12"/>
                  <a:gd name="T8" fmla="*/ 11 w 30"/>
                  <a:gd name="T9" fmla="*/ 0 h 12"/>
                  <a:gd name="T10" fmla="*/ 8 w 30"/>
                  <a:gd name="T11" fmla="*/ 3 h 12"/>
                  <a:gd name="T12" fmla="*/ 3 w 30"/>
                  <a:gd name="T13" fmla="*/ 9 h 12"/>
                  <a:gd name="T14" fmla="*/ 11 w 30"/>
                  <a:gd name="T15" fmla="*/ 11 h 12"/>
                  <a:gd name="T16" fmla="*/ 13 w 30"/>
                  <a:gd name="T17" fmla="*/ 9 h 12"/>
                  <a:gd name="T18" fmla="*/ 18 w 30"/>
                  <a:gd name="T19" fmla="*/ 9 h 12"/>
                  <a:gd name="T20" fmla="*/ 19 w 30"/>
                  <a:gd name="T21" fmla="*/ 6 h 12"/>
                  <a:gd name="T22" fmla="*/ 24 w 30"/>
                  <a:gd name="T23" fmla="*/ 7 h 12"/>
                  <a:gd name="T24" fmla="*/ 28 w 30"/>
                  <a:gd name="T25" fmla="*/ 7 h 12"/>
                  <a:gd name="T26" fmla="*/ 30 w 30"/>
                  <a:gd name="T27"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12">
                    <a:moveTo>
                      <a:pt x="30" y="4"/>
                    </a:moveTo>
                    <a:cubicBezTo>
                      <a:pt x="27" y="2"/>
                      <a:pt x="26" y="0"/>
                      <a:pt x="22" y="0"/>
                    </a:cubicBezTo>
                    <a:cubicBezTo>
                      <a:pt x="20" y="0"/>
                      <a:pt x="19" y="0"/>
                      <a:pt x="17" y="0"/>
                    </a:cubicBezTo>
                    <a:cubicBezTo>
                      <a:pt x="15" y="0"/>
                      <a:pt x="15" y="1"/>
                      <a:pt x="14" y="1"/>
                    </a:cubicBezTo>
                    <a:cubicBezTo>
                      <a:pt x="13" y="1"/>
                      <a:pt x="12" y="0"/>
                      <a:pt x="11" y="0"/>
                    </a:cubicBezTo>
                    <a:cubicBezTo>
                      <a:pt x="10" y="1"/>
                      <a:pt x="9" y="2"/>
                      <a:pt x="8" y="3"/>
                    </a:cubicBezTo>
                    <a:cubicBezTo>
                      <a:pt x="6" y="5"/>
                      <a:pt x="0" y="4"/>
                      <a:pt x="3" y="9"/>
                    </a:cubicBezTo>
                    <a:cubicBezTo>
                      <a:pt x="4" y="11"/>
                      <a:pt x="8" y="12"/>
                      <a:pt x="11" y="11"/>
                    </a:cubicBezTo>
                    <a:cubicBezTo>
                      <a:pt x="12" y="11"/>
                      <a:pt x="12" y="9"/>
                      <a:pt x="13" y="9"/>
                    </a:cubicBezTo>
                    <a:cubicBezTo>
                      <a:pt x="15" y="9"/>
                      <a:pt x="17" y="9"/>
                      <a:pt x="18" y="9"/>
                    </a:cubicBezTo>
                    <a:cubicBezTo>
                      <a:pt x="19" y="9"/>
                      <a:pt x="19" y="7"/>
                      <a:pt x="19" y="6"/>
                    </a:cubicBezTo>
                    <a:cubicBezTo>
                      <a:pt x="20" y="5"/>
                      <a:pt x="23" y="7"/>
                      <a:pt x="24" y="7"/>
                    </a:cubicBezTo>
                    <a:cubicBezTo>
                      <a:pt x="25" y="7"/>
                      <a:pt x="27" y="7"/>
                      <a:pt x="28" y="7"/>
                    </a:cubicBezTo>
                    <a:cubicBezTo>
                      <a:pt x="29" y="7"/>
                      <a:pt x="29" y="5"/>
                      <a:pt x="30" y="4"/>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78" name="Freeform 658"/>
              <p:cNvSpPr>
                <a:spLocks/>
              </p:cNvSpPr>
              <p:nvPr/>
            </p:nvSpPr>
            <p:spPr bwMode="auto">
              <a:xfrm>
                <a:off x="12760703" y="6086441"/>
                <a:ext cx="439491" cy="328114"/>
              </a:xfrm>
              <a:custGeom>
                <a:avLst/>
                <a:gdLst>
                  <a:gd name="T0" fmla="*/ 11 w 47"/>
                  <a:gd name="T1" fmla="*/ 29 h 35"/>
                  <a:gd name="T2" fmla="*/ 18 w 47"/>
                  <a:gd name="T3" fmla="*/ 30 h 35"/>
                  <a:gd name="T4" fmla="*/ 23 w 47"/>
                  <a:gd name="T5" fmla="*/ 33 h 35"/>
                  <a:gd name="T6" fmla="*/ 25 w 47"/>
                  <a:gd name="T7" fmla="*/ 31 h 35"/>
                  <a:gd name="T8" fmla="*/ 29 w 47"/>
                  <a:gd name="T9" fmla="*/ 32 h 35"/>
                  <a:gd name="T10" fmla="*/ 33 w 47"/>
                  <a:gd name="T11" fmla="*/ 32 h 35"/>
                  <a:gd name="T12" fmla="*/ 36 w 47"/>
                  <a:gd name="T13" fmla="*/ 33 h 35"/>
                  <a:gd name="T14" fmla="*/ 38 w 47"/>
                  <a:gd name="T15" fmla="*/ 28 h 35"/>
                  <a:gd name="T16" fmla="*/ 42 w 47"/>
                  <a:gd name="T17" fmla="*/ 27 h 35"/>
                  <a:gd name="T18" fmla="*/ 40 w 47"/>
                  <a:gd name="T19" fmla="*/ 22 h 35"/>
                  <a:gd name="T20" fmla="*/ 44 w 47"/>
                  <a:gd name="T21" fmla="*/ 21 h 35"/>
                  <a:gd name="T22" fmla="*/ 45 w 47"/>
                  <a:gd name="T23" fmla="*/ 17 h 35"/>
                  <a:gd name="T24" fmla="*/ 42 w 47"/>
                  <a:gd name="T25" fmla="*/ 15 h 35"/>
                  <a:gd name="T26" fmla="*/ 39 w 47"/>
                  <a:gd name="T27" fmla="*/ 11 h 35"/>
                  <a:gd name="T28" fmla="*/ 38 w 47"/>
                  <a:gd name="T29" fmla="*/ 6 h 35"/>
                  <a:gd name="T30" fmla="*/ 35 w 47"/>
                  <a:gd name="T31" fmla="*/ 2 h 35"/>
                  <a:gd name="T32" fmla="*/ 33 w 47"/>
                  <a:gd name="T33" fmla="*/ 2 h 35"/>
                  <a:gd name="T34" fmla="*/ 30 w 47"/>
                  <a:gd name="T35" fmla="*/ 1 h 35"/>
                  <a:gd name="T36" fmla="*/ 28 w 47"/>
                  <a:gd name="T37" fmla="*/ 2 h 35"/>
                  <a:gd name="T38" fmla="*/ 25 w 47"/>
                  <a:gd name="T39" fmla="*/ 0 h 35"/>
                  <a:gd name="T40" fmla="*/ 22 w 47"/>
                  <a:gd name="T41" fmla="*/ 2 h 35"/>
                  <a:gd name="T42" fmla="*/ 17 w 47"/>
                  <a:gd name="T43" fmla="*/ 3 h 35"/>
                  <a:gd name="T44" fmla="*/ 17 w 47"/>
                  <a:gd name="T45" fmla="*/ 6 h 35"/>
                  <a:gd name="T46" fmla="*/ 13 w 47"/>
                  <a:gd name="T47" fmla="*/ 9 h 35"/>
                  <a:gd name="T48" fmla="*/ 12 w 47"/>
                  <a:gd name="T49" fmla="*/ 13 h 35"/>
                  <a:gd name="T50" fmla="*/ 8 w 47"/>
                  <a:gd name="T51" fmla="*/ 14 h 35"/>
                  <a:gd name="T52" fmla="*/ 1 w 47"/>
                  <a:gd name="T53" fmla="*/ 16 h 35"/>
                  <a:gd name="T54" fmla="*/ 2 w 47"/>
                  <a:gd name="T55" fmla="*/ 24 h 35"/>
                  <a:gd name="T56" fmla="*/ 1 w 47"/>
                  <a:gd name="T57" fmla="*/ 27 h 35"/>
                  <a:gd name="T58" fmla="*/ 1 w 47"/>
                  <a:gd name="T59" fmla="*/ 31 h 35"/>
                  <a:gd name="T60" fmla="*/ 5 w 47"/>
                  <a:gd name="T61" fmla="*/ 30 h 35"/>
                  <a:gd name="T62" fmla="*/ 11 w 47"/>
                  <a:gd name="T63" fmla="*/ 2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35">
                    <a:moveTo>
                      <a:pt x="11" y="29"/>
                    </a:moveTo>
                    <a:cubicBezTo>
                      <a:pt x="14" y="29"/>
                      <a:pt x="16" y="30"/>
                      <a:pt x="18" y="30"/>
                    </a:cubicBezTo>
                    <a:cubicBezTo>
                      <a:pt x="18" y="30"/>
                      <a:pt x="23" y="33"/>
                      <a:pt x="23" y="33"/>
                    </a:cubicBezTo>
                    <a:cubicBezTo>
                      <a:pt x="23" y="32"/>
                      <a:pt x="24" y="29"/>
                      <a:pt x="25" y="31"/>
                    </a:cubicBezTo>
                    <a:cubicBezTo>
                      <a:pt x="27" y="34"/>
                      <a:pt x="28" y="29"/>
                      <a:pt x="29" y="32"/>
                    </a:cubicBezTo>
                    <a:cubicBezTo>
                      <a:pt x="30" y="34"/>
                      <a:pt x="32" y="32"/>
                      <a:pt x="33" y="32"/>
                    </a:cubicBezTo>
                    <a:cubicBezTo>
                      <a:pt x="34" y="31"/>
                      <a:pt x="36" y="35"/>
                      <a:pt x="36" y="33"/>
                    </a:cubicBezTo>
                    <a:cubicBezTo>
                      <a:pt x="37" y="31"/>
                      <a:pt x="36" y="29"/>
                      <a:pt x="38" y="28"/>
                    </a:cubicBezTo>
                    <a:cubicBezTo>
                      <a:pt x="39" y="28"/>
                      <a:pt x="41" y="27"/>
                      <a:pt x="42" y="27"/>
                    </a:cubicBezTo>
                    <a:cubicBezTo>
                      <a:pt x="41" y="26"/>
                      <a:pt x="40" y="24"/>
                      <a:pt x="40" y="22"/>
                    </a:cubicBezTo>
                    <a:cubicBezTo>
                      <a:pt x="40" y="20"/>
                      <a:pt x="42" y="22"/>
                      <a:pt x="44" y="21"/>
                    </a:cubicBezTo>
                    <a:cubicBezTo>
                      <a:pt x="46" y="21"/>
                      <a:pt x="47" y="19"/>
                      <a:pt x="45" y="17"/>
                    </a:cubicBezTo>
                    <a:cubicBezTo>
                      <a:pt x="44" y="16"/>
                      <a:pt x="43" y="17"/>
                      <a:pt x="42" y="15"/>
                    </a:cubicBezTo>
                    <a:cubicBezTo>
                      <a:pt x="41" y="14"/>
                      <a:pt x="40" y="13"/>
                      <a:pt x="39" y="11"/>
                    </a:cubicBezTo>
                    <a:cubicBezTo>
                      <a:pt x="38" y="10"/>
                      <a:pt x="38" y="8"/>
                      <a:pt x="38" y="6"/>
                    </a:cubicBezTo>
                    <a:cubicBezTo>
                      <a:pt x="39" y="4"/>
                      <a:pt x="36" y="2"/>
                      <a:pt x="35" y="2"/>
                    </a:cubicBezTo>
                    <a:cubicBezTo>
                      <a:pt x="34" y="1"/>
                      <a:pt x="34" y="2"/>
                      <a:pt x="33" y="2"/>
                    </a:cubicBezTo>
                    <a:cubicBezTo>
                      <a:pt x="31" y="3"/>
                      <a:pt x="31" y="2"/>
                      <a:pt x="30" y="1"/>
                    </a:cubicBezTo>
                    <a:cubicBezTo>
                      <a:pt x="29" y="0"/>
                      <a:pt x="29" y="2"/>
                      <a:pt x="28" y="2"/>
                    </a:cubicBezTo>
                    <a:cubicBezTo>
                      <a:pt x="27" y="2"/>
                      <a:pt x="25" y="0"/>
                      <a:pt x="25" y="0"/>
                    </a:cubicBezTo>
                    <a:cubicBezTo>
                      <a:pt x="23" y="0"/>
                      <a:pt x="23" y="2"/>
                      <a:pt x="22" y="2"/>
                    </a:cubicBezTo>
                    <a:cubicBezTo>
                      <a:pt x="20" y="3"/>
                      <a:pt x="19" y="3"/>
                      <a:pt x="17" y="3"/>
                    </a:cubicBezTo>
                    <a:cubicBezTo>
                      <a:pt x="16" y="4"/>
                      <a:pt x="17" y="6"/>
                      <a:pt x="17" y="6"/>
                    </a:cubicBezTo>
                    <a:cubicBezTo>
                      <a:pt x="16" y="8"/>
                      <a:pt x="13" y="7"/>
                      <a:pt x="13" y="9"/>
                    </a:cubicBezTo>
                    <a:cubicBezTo>
                      <a:pt x="12" y="10"/>
                      <a:pt x="12" y="11"/>
                      <a:pt x="12" y="13"/>
                    </a:cubicBezTo>
                    <a:cubicBezTo>
                      <a:pt x="12" y="14"/>
                      <a:pt x="9" y="14"/>
                      <a:pt x="8" y="14"/>
                    </a:cubicBezTo>
                    <a:cubicBezTo>
                      <a:pt x="5" y="15"/>
                      <a:pt x="4" y="16"/>
                      <a:pt x="1" y="16"/>
                    </a:cubicBezTo>
                    <a:cubicBezTo>
                      <a:pt x="2" y="19"/>
                      <a:pt x="5" y="21"/>
                      <a:pt x="2" y="24"/>
                    </a:cubicBezTo>
                    <a:cubicBezTo>
                      <a:pt x="0" y="25"/>
                      <a:pt x="0" y="26"/>
                      <a:pt x="1" y="27"/>
                    </a:cubicBezTo>
                    <a:cubicBezTo>
                      <a:pt x="3" y="28"/>
                      <a:pt x="1" y="30"/>
                      <a:pt x="1" y="31"/>
                    </a:cubicBezTo>
                    <a:cubicBezTo>
                      <a:pt x="3" y="31"/>
                      <a:pt x="4" y="31"/>
                      <a:pt x="5" y="30"/>
                    </a:cubicBezTo>
                    <a:cubicBezTo>
                      <a:pt x="7" y="29"/>
                      <a:pt x="10" y="29"/>
                      <a:pt x="11" y="29"/>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79" name="Freeform 659"/>
              <p:cNvSpPr>
                <a:spLocks/>
              </p:cNvSpPr>
              <p:nvPr/>
            </p:nvSpPr>
            <p:spPr bwMode="auto">
              <a:xfrm>
                <a:off x="12658794" y="6067328"/>
                <a:ext cx="270700" cy="178393"/>
              </a:xfrm>
              <a:custGeom>
                <a:avLst/>
                <a:gdLst>
                  <a:gd name="T0" fmla="*/ 16 w 29"/>
                  <a:gd name="T1" fmla="*/ 18 h 19"/>
                  <a:gd name="T2" fmla="*/ 23 w 29"/>
                  <a:gd name="T3" fmla="*/ 15 h 19"/>
                  <a:gd name="T4" fmla="*/ 23 w 29"/>
                  <a:gd name="T5" fmla="*/ 12 h 19"/>
                  <a:gd name="T6" fmla="*/ 27 w 29"/>
                  <a:gd name="T7" fmla="*/ 9 h 19"/>
                  <a:gd name="T8" fmla="*/ 26 w 29"/>
                  <a:gd name="T9" fmla="*/ 4 h 19"/>
                  <a:gd name="T10" fmla="*/ 19 w 29"/>
                  <a:gd name="T11" fmla="*/ 1 h 19"/>
                  <a:gd name="T12" fmla="*/ 10 w 29"/>
                  <a:gd name="T13" fmla="*/ 1 h 19"/>
                  <a:gd name="T14" fmla="*/ 0 w 29"/>
                  <a:gd name="T15" fmla="*/ 4 h 19"/>
                  <a:gd name="T16" fmla="*/ 1 w 29"/>
                  <a:gd name="T17" fmla="*/ 6 h 19"/>
                  <a:gd name="T18" fmla="*/ 2 w 29"/>
                  <a:gd name="T19" fmla="*/ 9 h 19"/>
                  <a:gd name="T20" fmla="*/ 5 w 29"/>
                  <a:gd name="T21" fmla="*/ 10 h 19"/>
                  <a:gd name="T22" fmla="*/ 9 w 29"/>
                  <a:gd name="T23" fmla="*/ 11 h 19"/>
                  <a:gd name="T24" fmla="*/ 8 w 29"/>
                  <a:gd name="T25" fmla="*/ 15 h 19"/>
                  <a:gd name="T26" fmla="*/ 12 w 29"/>
                  <a:gd name="T27" fmla="*/ 18 h 19"/>
                  <a:gd name="T28" fmla="*/ 16 w 29"/>
                  <a:gd name="T29" fmla="*/ 18 h 19"/>
                  <a:gd name="T30" fmla="*/ 16 w 29"/>
                  <a:gd name="T31"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9">
                    <a:moveTo>
                      <a:pt x="16" y="18"/>
                    </a:moveTo>
                    <a:cubicBezTo>
                      <a:pt x="18" y="16"/>
                      <a:pt x="21" y="16"/>
                      <a:pt x="23" y="15"/>
                    </a:cubicBezTo>
                    <a:cubicBezTo>
                      <a:pt x="23" y="14"/>
                      <a:pt x="23" y="13"/>
                      <a:pt x="23" y="12"/>
                    </a:cubicBezTo>
                    <a:cubicBezTo>
                      <a:pt x="24" y="10"/>
                      <a:pt x="25" y="10"/>
                      <a:pt x="27" y="9"/>
                    </a:cubicBezTo>
                    <a:cubicBezTo>
                      <a:pt x="29" y="8"/>
                      <a:pt x="28" y="5"/>
                      <a:pt x="26" y="4"/>
                    </a:cubicBezTo>
                    <a:cubicBezTo>
                      <a:pt x="24" y="3"/>
                      <a:pt x="22" y="2"/>
                      <a:pt x="19" y="1"/>
                    </a:cubicBezTo>
                    <a:cubicBezTo>
                      <a:pt x="17" y="0"/>
                      <a:pt x="13" y="1"/>
                      <a:pt x="10" y="1"/>
                    </a:cubicBezTo>
                    <a:cubicBezTo>
                      <a:pt x="8" y="1"/>
                      <a:pt x="0" y="0"/>
                      <a:pt x="0" y="4"/>
                    </a:cubicBezTo>
                    <a:cubicBezTo>
                      <a:pt x="0" y="4"/>
                      <a:pt x="1" y="5"/>
                      <a:pt x="1" y="6"/>
                    </a:cubicBezTo>
                    <a:cubicBezTo>
                      <a:pt x="2" y="7"/>
                      <a:pt x="1" y="8"/>
                      <a:pt x="2" y="9"/>
                    </a:cubicBezTo>
                    <a:cubicBezTo>
                      <a:pt x="3" y="9"/>
                      <a:pt x="4" y="11"/>
                      <a:pt x="5" y="10"/>
                    </a:cubicBezTo>
                    <a:cubicBezTo>
                      <a:pt x="7" y="10"/>
                      <a:pt x="9" y="9"/>
                      <a:pt x="9" y="11"/>
                    </a:cubicBezTo>
                    <a:cubicBezTo>
                      <a:pt x="9" y="12"/>
                      <a:pt x="9" y="14"/>
                      <a:pt x="8" y="15"/>
                    </a:cubicBezTo>
                    <a:cubicBezTo>
                      <a:pt x="11" y="15"/>
                      <a:pt x="11" y="15"/>
                      <a:pt x="12" y="18"/>
                    </a:cubicBezTo>
                    <a:cubicBezTo>
                      <a:pt x="13" y="18"/>
                      <a:pt x="16" y="18"/>
                      <a:pt x="16" y="18"/>
                    </a:cubicBezTo>
                    <a:cubicBezTo>
                      <a:pt x="17" y="17"/>
                      <a:pt x="15" y="19"/>
                      <a:pt x="16" y="18"/>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80" name="Freeform 660"/>
              <p:cNvSpPr>
                <a:spLocks/>
              </p:cNvSpPr>
              <p:nvPr/>
            </p:nvSpPr>
            <p:spPr bwMode="auto">
              <a:xfrm>
                <a:off x="12658794" y="5955834"/>
                <a:ext cx="334397" cy="168837"/>
              </a:xfrm>
              <a:custGeom>
                <a:avLst/>
                <a:gdLst>
                  <a:gd name="T0" fmla="*/ 11 w 36"/>
                  <a:gd name="T1" fmla="*/ 13 h 18"/>
                  <a:gd name="T2" fmla="*/ 19 w 36"/>
                  <a:gd name="T3" fmla="*/ 12 h 18"/>
                  <a:gd name="T4" fmla="*/ 25 w 36"/>
                  <a:gd name="T5" fmla="*/ 15 h 18"/>
                  <a:gd name="T6" fmla="*/ 29 w 36"/>
                  <a:gd name="T7" fmla="*/ 17 h 18"/>
                  <a:gd name="T8" fmla="*/ 33 w 36"/>
                  <a:gd name="T9" fmla="*/ 16 h 18"/>
                  <a:gd name="T10" fmla="*/ 36 w 36"/>
                  <a:gd name="T11" fmla="*/ 14 h 18"/>
                  <a:gd name="T12" fmla="*/ 34 w 36"/>
                  <a:gd name="T13" fmla="*/ 8 h 18"/>
                  <a:gd name="T14" fmla="*/ 31 w 36"/>
                  <a:gd name="T15" fmla="*/ 4 h 18"/>
                  <a:gd name="T16" fmla="*/ 25 w 36"/>
                  <a:gd name="T17" fmla="*/ 3 h 18"/>
                  <a:gd name="T18" fmla="*/ 18 w 36"/>
                  <a:gd name="T19" fmla="*/ 1 h 18"/>
                  <a:gd name="T20" fmla="*/ 17 w 36"/>
                  <a:gd name="T21" fmla="*/ 5 h 18"/>
                  <a:gd name="T22" fmla="*/ 15 w 36"/>
                  <a:gd name="T23" fmla="*/ 7 h 18"/>
                  <a:gd name="T24" fmla="*/ 8 w 36"/>
                  <a:gd name="T25" fmla="*/ 4 h 18"/>
                  <a:gd name="T26" fmla="*/ 0 w 36"/>
                  <a:gd name="T27" fmla="*/ 15 h 18"/>
                  <a:gd name="T28" fmla="*/ 11 w 36"/>
                  <a:gd name="T29"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18">
                    <a:moveTo>
                      <a:pt x="11" y="13"/>
                    </a:moveTo>
                    <a:cubicBezTo>
                      <a:pt x="14" y="13"/>
                      <a:pt x="16" y="12"/>
                      <a:pt x="19" y="12"/>
                    </a:cubicBezTo>
                    <a:cubicBezTo>
                      <a:pt x="20" y="12"/>
                      <a:pt x="24" y="14"/>
                      <a:pt x="25" y="15"/>
                    </a:cubicBezTo>
                    <a:cubicBezTo>
                      <a:pt x="26" y="16"/>
                      <a:pt x="27" y="18"/>
                      <a:pt x="29" y="17"/>
                    </a:cubicBezTo>
                    <a:cubicBezTo>
                      <a:pt x="30" y="17"/>
                      <a:pt x="31" y="16"/>
                      <a:pt x="33" y="16"/>
                    </a:cubicBezTo>
                    <a:cubicBezTo>
                      <a:pt x="34" y="16"/>
                      <a:pt x="34" y="14"/>
                      <a:pt x="36" y="14"/>
                    </a:cubicBezTo>
                    <a:cubicBezTo>
                      <a:pt x="35" y="12"/>
                      <a:pt x="33" y="9"/>
                      <a:pt x="34" y="8"/>
                    </a:cubicBezTo>
                    <a:cubicBezTo>
                      <a:pt x="35" y="6"/>
                      <a:pt x="32" y="4"/>
                      <a:pt x="31" y="4"/>
                    </a:cubicBezTo>
                    <a:cubicBezTo>
                      <a:pt x="29" y="3"/>
                      <a:pt x="27" y="5"/>
                      <a:pt x="25" y="3"/>
                    </a:cubicBezTo>
                    <a:cubicBezTo>
                      <a:pt x="22" y="1"/>
                      <a:pt x="21" y="0"/>
                      <a:pt x="18" y="1"/>
                    </a:cubicBezTo>
                    <a:cubicBezTo>
                      <a:pt x="16" y="2"/>
                      <a:pt x="17" y="3"/>
                      <a:pt x="17" y="5"/>
                    </a:cubicBezTo>
                    <a:cubicBezTo>
                      <a:pt x="16" y="6"/>
                      <a:pt x="16" y="7"/>
                      <a:pt x="15" y="7"/>
                    </a:cubicBezTo>
                    <a:cubicBezTo>
                      <a:pt x="12" y="9"/>
                      <a:pt x="10" y="5"/>
                      <a:pt x="8" y="4"/>
                    </a:cubicBezTo>
                    <a:cubicBezTo>
                      <a:pt x="3" y="0"/>
                      <a:pt x="0" y="11"/>
                      <a:pt x="0" y="15"/>
                    </a:cubicBezTo>
                    <a:cubicBezTo>
                      <a:pt x="4" y="13"/>
                      <a:pt x="7" y="13"/>
                      <a:pt x="11" y="13"/>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81" name="Freeform 661"/>
              <p:cNvSpPr>
                <a:spLocks/>
              </p:cNvSpPr>
              <p:nvPr/>
            </p:nvSpPr>
            <p:spPr bwMode="auto">
              <a:xfrm>
                <a:off x="12760703" y="5853898"/>
                <a:ext cx="222932" cy="140163"/>
              </a:xfrm>
              <a:custGeom>
                <a:avLst/>
                <a:gdLst>
                  <a:gd name="T0" fmla="*/ 16 w 24"/>
                  <a:gd name="T1" fmla="*/ 15 h 15"/>
                  <a:gd name="T2" fmla="*/ 20 w 24"/>
                  <a:gd name="T3" fmla="*/ 15 h 15"/>
                  <a:gd name="T4" fmla="*/ 22 w 24"/>
                  <a:gd name="T5" fmla="*/ 13 h 15"/>
                  <a:gd name="T6" fmla="*/ 22 w 24"/>
                  <a:gd name="T7" fmla="*/ 10 h 15"/>
                  <a:gd name="T8" fmla="*/ 21 w 24"/>
                  <a:gd name="T9" fmla="*/ 5 h 15"/>
                  <a:gd name="T10" fmla="*/ 24 w 24"/>
                  <a:gd name="T11" fmla="*/ 0 h 15"/>
                  <a:gd name="T12" fmla="*/ 12 w 24"/>
                  <a:gd name="T13" fmla="*/ 0 h 15"/>
                  <a:gd name="T14" fmla="*/ 6 w 24"/>
                  <a:gd name="T15" fmla="*/ 1 h 15"/>
                  <a:gd name="T16" fmla="*/ 0 w 24"/>
                  <a:gd name="T17" fmla="*/ 5 h 15"/>
                  <a:gd name="T18" fmla="*/ 2 w 24"/>
                  <a:gd name="T19" fmla="*/ 6 h 15"/>
                  <a:gd name="T20" fmla="*/ 2 w 24"/>
                  <a:gd name="T21" fmla="*/ 8 h 15"/>
                  <a:gd name="T22" fmla="*/ 7 w 24"/>
                  <a:gd name="T23" fmla="*/ 9 h 15"/>
                  <a:gd name="T24" fmla="*/ 6 w 24"/>
                  <a:gd name="T25" fmla="*/ 13 h 15"/>
                  <a:gd name="T26" fmla="*/ 11 w 24"/>
                  <a:gd name="T27" fmla="*/ 12 h 15"/>
                  <a:gd name="T28" fmla="*/ 16 w 24"/>
                  <a:gd name="T2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15">
                    <a:moveTo>
                      <a:pt x="16" y="15"/>
                    </a:moveTo>
                    <a:cubicBezTo>
                      <a:pt x="17" y="15"/>
                      <a:pt x="19" y="15"/>
                      <a:pt x="20" y="15"/>
                    </a:cubicBezTo>
                    <a:cubicBezTo>
                      <a:pt x="20" y="14"/>
                      <a:pt x="22" y="14"/>
                      <a:pt x="22" y="13"/>
                    </a:cubicBezTo>
                    <a:cubicBezTo>
                      <a:pt x="22" y="12"/>
                      <a:pt x="22" y="11"/>
                      <a:pt x="22" y="10"/>
                    </a:cubicBezTo>
                    <a:cubicBezTo>
                      <a:pt x="21" y="8"/>
                      <a:pt x="20" y="7"/>
                      <a:pt x="21" y="5"/>
                    </a:cubicBezTo>
                    <a:cubicBezTo>
                      <a:pt x="23" y="4"/>
                      <a:pt x="24" y="2"/>
                      <a:pt x="24" y="0"/>
                    </a:cubicBezTo>
                    <a:cubicBezTo>
                      <a:pt x="22" y="3"/>
                      <a:pt x="15" y="0"/>
                      <a:pt x="12" y="0"/>
                    </a:cubicBezTo>
                    <a:cubicBezTo>
                      <a:pt x="10" y="0"/>
                      <a:pt x="8" y="0"/>
                      <a:pt x="6" y="1"/>
                    </a:cubicBezTo>
                    <a:cubicBezTo>
                      <a:pt x="5" y="1"/>
                      <a:pt x="0" y="5"/>
                      <a:pt x="0" y="5"/>
                    </a:cubicBezTo>
                    <a:cubicBezTo>
                      <a:pt x="0" y="6"/>
                      <a:pt x="3" y="5"/>
                      <a:pt x="2" y="6"/>
                    </a:cubicBezTo>
                    <a:cubicBezTo>
                      <a:pt x="2" y="7"/>
                      <a:pt x="2" y="7"/>
                      <a:pt x="2" y="8"/>
                    </a:cubicBezTo>
                    <a:cubicBezTo>
                      <a:pt x="3" y="10"/>
                      <a:pt x="7" y="9"/>
                      <a:pt x="7" y="9"/>
                    </a:cubicBezTo>
                    <a:cubicBezTo>
                      <a:pt x="7" y="10"/>
                      <a:pt x="6" y="12"/>
                      <a:pt x="6" y="13"/>
                    </a:cubicBezTo>
                    <a:cubicBezTo>
                      <a:pt x="7" y="12"/>
                      <a:pt x="9" y="11"/>
                      <a:pt x="11" y="12"/>
                    </a:cubicBezTo>
                    <a:cubicBezTo>
                      <a:pt x="13" y="13"/>
                      <a:pt x="14" y="15"/>
                      <a:pt x="16" y="15"/>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82" name="Freeform 662"/>
              <p:cNvSpPr>
                <a:spLocks/>
              </p:cNvSpPr>
              <p:nvPr/>
            </p:nvSpPr>
            <p:spPr bwMode="auto">
              <a:xfrm>
                <a:off x="12591917" y="6143782"/>
                <a:ext cx="149682" cy="73269"/>
              </a:xfrm>
              <a:custGeom>
                <a:avLst/>
                <a:gdLst>
                  <a:gd name="T0" fmla="*/ 16 w 16"/>
                  <a:gd name="T1" fmla="*/ 4 h 8"/>
                  <a:gd name="T2" fmla="*/ 12 w 16"/>
                  <a:gd name="T3" fmla="*/ 2 h 8"/>
                  <a:gd name="T4" fmla="*/ 8 w 16"/>
                  <a:gd name="T5" fmla="*/ 0 h 8"/>
                  <a:gd name="T6" fmla="*/ 7 w 16"/>
                  <a:gd name="T7" fmla="*/ 3 h 8"/>
                  <a:gd name="T8" fmla="*/ 5 w 16"/>
                  <a:gd name="T9" fmla="*/ 2 h 8"/>
                  <a:gd name="T10" fmla="*/ 2 w 16"/>
                  <a:gd name="T11" fmla="*/ 3 h 8"/>
                  <a:gd name="T12" fmla="*/ 0 w 16"/>
                  <a:gd name="T13" fmla="*/ 5 h 8"/>
                  <a:gd name="T14" fmla="*/ 0 w 16"/>
                  <a:gd name="T15" fmla="*/ 6 h 8"/>
                  <a:gd name="T16" fmla="*/ 2 w 16"/>
                  <a:gd name="T17" fmla="*/ 6 h 8"/>
                  <a:gd name="T18" fmla="*/ 8 w 16"/>
                  <a:gd name="T19" fmla="*/ 7 h 8"/>
                  <a:gd name="T20" fmla="*/ 16 w 1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8">
                    <a:moveTo>
                      <a:pt x="16" y="4"/>
                    </a:moveTo>
                    <a:cubicBezTo>
                      <a:pt x="16" y="1"/>
                      <a:pt x="14" y="2"/>
                      <a:pt x="12" y="2"/>
                    </a:cubicBezTo>
                    <a:cubicBezTo>
                      <a:pt x="11" y="3"/>
                      <a:pt x="10" y="1"/>
                      <a:pt x="8" y="0"/>
                    </a:cubicBezTo>
                    <a:cubicBezTo>
                      <a:pt x="8" y="1"/>
                      <a:pt x="8" y="2"/>
                      <a:pt x="7" y="3"/>
                    </a:cubicBezTo>
                    <a:cubicBezTo>
                      <a:pt x="6" y="3"/>
                      <a:pt x="7" y="1"/>
                      <a:pt x="5" y="2"/>
                    </a:cubicBezTo>
                    <a:cubicBezTo>
                      <a:pt x="4" y="2"/>
                      <a:pt x="2" y="2"/>
                      <a:pt x="2" y="3"/>
                    </a:cubicBezTo>
                    <a:cubicBezTo>
                      <a:pt x="1" y="5"/>
                      <a:pt x="2" y="6"/>
                      <a:pt x="0" y="5"/>
                    </a:cubicBezTo>
                    <a:cubicBezTo>
                      <a:pt x="0" y="5"/>
                      <a:pt x="0" y="5"/>
                      <a:pt x="0" y="6"/>
                    </a:cubicBezTo>
                    <a:cubicBezTo>
                      <a:pt x="0" y="6"/>
                      <a:pt x="1" y="6"/>
                      <a:pt x="2" y="6"/>
                    </a:cubicBezTo>
                    <a:cubicBezTo>
                      <a:pt x="4" y="7"/>
                      <a:pt x="6" y="7"/>
                      <a:pt x="8" y="7"/>
                    </a:cubicBezTo>
                    <a:cubicBezTo>
                      <a:pt x="10" y="7"/>
                      <a:pt x="16" y="8"/>
                      <a:pt x="16" y="4"/>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83" name="Freeform 663"/>
              <p:cNvSpPr>
                <a:spLocks/>
              </p:cNvSpPr>
              <p:nvPr/>
            </p:nvSpPr>
            <p:spPr bwMode="auto">
              <a:xfrm>
                <a:off x="12359429" y="6162893"/>
                <a:ext cx="445860" cy="391823"/>
              </a:xfrm>
              <a:custGeom>
                <a:avLst/>
                <a:gdLst>
                  <a:gd name="T0" fmla="*/ 1 w 48"/>
                  <a:gd name="T1" fmla="*/ 12 h 42"/>
                  <a:gd name="T2" fmla="*/ 0 w 48"/>
                  <a:gd name="T3" fmla="*/ 16 h 42"/>
                  <a:gd name="T4" fmla="*/ 2 w 48"/>
                  <a:gd name="T5" fmla="*/ 20 h 42"/>
                  <a:gd name="T6" fmla="*/ 4 w 48"/>
                  <a:gd name="T7" fmla="*/ 27 h 42"/>
                  <a:gd name="T8" fmla="*/ 9 w 48"/>
                  <a:gd name="T9" fmla="*/ 31 h 42"/>
                  <a:gd name="T10" fmla="*/ 10 w 48"/>
                  <a:gd name="T11" fmla="*/ 33 h 42"/>
                  <a:gd name="T12" fmla="*/ 13 w 48"/>
                  <a:gd name="T13" fmla="*/ 32 h 42"/>
                  <a:gd name="T14" fmla="*/ 21 w 48"/>
                  <a:gd name="T15" fmla="*/ 36 h 42"/>
                  <a:gd name="T16" fmla="*/ 25 w 48"/>
                  <a:gd name="T17" fmla="*/ 37 h 42"/>
                  <a:gd name="T18" fmla="*/ 33 w 48"/>
                  <a:gd name="T19" fmla="*/ 37 h 42"/>
                  <a:gd name="T20" fmla="*/ 39 w 48"/>
                  <a:gd name="T21" fmla="*/ 41 h 42"/>
                  <a:gd name="T22" fmla="*/ 41 w 48"/>
                  <a:gd name="T23" fmla="*/ 35 h 42"/>
                  <a:gd name="T24" fmla="*/ 44 w 48"/>
                  <a:gd name="T25" fmla="*/ 32 h 42"/>
                  <a:gd name="T26" fmla="*/ 48 w 48"/>
                  <a:gd name="T27" fmla="*/ 31 h 42"/>
                  <a:gd name="T28" fmla="*/ 45 w 48"/>
                  <a:gd name="T29" fmla="*/ 26 h 42"/>
                  <a:gd name="T30" fmla="*/ 44 w 48"/>
                  <a:gd name="T31" fmla="*/ 19 h 42"/>
                  <a:gd name="T32" fmla="*/ 46 w 48"/>
                  <a:gd name="T33" fmla="*/ 12 h 42"/>
                  <a:gd name="T34" fmla="*/ 44 w 48"/>
                  <a:gd name="T35" fmla="*/ 7 h 42"/>
                  <a:gd name="T36" fmla="*/ 42 w 48"/>
                  <a:gd name="T37" fmla="*/ 5 h 42"/>
                  <a:gd name="T38" fmla="*/ 25 w 48"/>
                  <a:gd name="T39" fmla="*/ 4 h 42"/>
                  <a:gd name="T40" fmla="*/ 20 w 48"/>
                  <a:gd name="T41" fmla="*/ 2 h 42"/>
                  <a:gd name="T42" fmla="*/ 13 w 48"/>
                  <a:gd name="T43" fmla="*/ 4 h 42"/>
                  <a:gd name="T44" fmla="*/ 6 w 48"/>
                  <a:gd name="T45" fmla="*/ 6 h 42"/>
                  <a:gd name="T46" fmla="*/ 2 w 48"/>
                  <a:gd name="T47" fmla="*/ 7 h 42"/>
                  <a:gd name="T48" fmla="*/ 1 w 48"/>
                  <a:gd name="T49" fmla="*/ 9 h 42"/>
                  <a:gd name="T50" fmla="*/ 1 w 48"/>
                  <a:gd name="T51" fmla="*/ 12 h 42"/>
                  <a:gd name="T52" fmla="*/ 1 w 48"/>
                  <a:gd name="T53"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42">
                    <a:moveTo>
                      <a:pt x="1" y="12"/>
                    </a:moveTo>
                    <a:cubicBezTo>
                      <a:pt x="1" y="13"/>
                      <a:pt x="0" y="15"/>
                      <a:pt x="0" y="16"/>
                    </a:cubicBezTo>
                    <a:cubicBezTo>
                      <a:pt x="1" y="17"/>
                      <a:pt x="2" y="19"/>
                      <a:pt x="2" y="20"/>
                    </a:cubicBezTo>
                    <a:cubicBezTo>
                      <a:pt x="2" y="22"/>
                      <a:pt x="3" y="25"/>
                      <a:pt x="4" y="27"/>
                    </a:cubicBezTo>
                    <a:cubicBezTo>
                      <a:pt x="5" y="30"/>
                      <a:pt x="8" y="29"/>
                      <a:pt x="9" y="31"/>
                    </a:cubicBezTo>
                    <a:cubicBezTo>
                      <a:pt x="9" y="31"/>
                      <a:pt x="9" y="33"/>
                      <a:pt x="10" y="33"/>
                    </a:cubicBezTo>
                    <a:cubicBezTo>
                      <a:pt x="11" y="34"/>
                      <a:pt x="12" y="32"/>
                      <a:pt x="13" y="32"/>
                    </a:cubicBezTo>
                    <a:cubicBezTo>
                      <a:pt x="15" y="31"/>
                      <a:pt x="19" y="35"/>
                      <a:pt x="21" y="36"/>
                    </a:cubicBezTo>
                    <a:cubicBezTo>
                      <a:pt x="22" y="37"/>
                      <a:pt x="23" y="39"/>
                      <a:pt x="25" y="37"/>
                    </a:cubicBezTo>
                    <a:cubicBezTo>
                      <a:pt x="26" y="36"/>
                      <a:pt x="31" y="37"/>
                      <a:pt x="33" y="37"/>
                    </a:cubicBezTo>
                    <a:cubicBezTo>
                      <a:pt x="36" y="37"/>
                      <a:pt x="37" y="39"/>
                      <a:pt x="39" y="41"/>
                    </a:cubicBezTo>
                    <a:cubicBezTo>
                      <a:pt x="40" y="42"/>
                      <a:pt x="40" y="36"/>
                      <a:pt x="41" y="35"/>
                    </a:cubicBezTo>
                    <a:cubicBezTo>
                      <a:pt x="42" y="34"/>
                      <a:pt x="43" y="33"/>
                      <a:pt x="44" y="32"/>
                    </a:cubicBezTo>
                    <a:cubicBezTo>
                      <a:pt x="45" y="32"/>
                      <a:pt x="48" y="32"/>
                      <a:pt x="48" y="31"/>
                    </a:cubicBezTo>
                    <a:cubicBezTo>
                      <a:pt x="47" y="28"/>
                      <a:pt x="47" y="27"/>
                      <a:pt x="45" y="26"/>
                    </a:cubicBezTo>
                    <a:cubicBezTo>
                      <a:pt x="43" y="24"/>
                      <a:pt x="46" y="21"/>
                      <a:pt x="44" y="19"/>
                    </a:cubicBezTo>
                    <a:cubicBezTo>
                      <a:pt x="42" y="18"/>
                      <a:pt x="47" y="14"/>
                      <a:pt x="46" y="12"/>
                    </a:cubicBezTo>
                    <a:cubicBezTo>
                      <a:pt x="45" y="10"/>
                      <a:pt x="44" y="9"/>
                      <a:pt x="44" y="7"/>
                    </a:cubicBezTo>
                    <a:cubicBezTo>
                      <a:pt x="44" y="6"/>
                      <a:pt x="44" y="5"/>
                      <a:pt x="42" y="5"/>
                    </a:cubicBezTo>
                    <a:cubicBezTo>
                      <a:pt x="37" y="3"/>
                      <a:pt x="30" y="6"/>
                      <a:pt x="25" y="4"/>
                    </a:cubicBezTo>
                    <a:cubicBezTo>
                      <a:pt x="25" y="7"/>
                      <a:pt x="21" y="2"/>
                      <a:pt x="20" y="2"/>
                    </a:cubicBezTo>
                    <a:cubicBezTo>
                      <a:pt x="17" y="0"/>
                      <a:pt x="15" y="2"/>
                      <a:pt x="13" y="4"/>
                    </a:cubicBezTo>
                    <a:cubicBezTo>
                      <a:pt x="10" y="5"/>
                      <a:pt x="8" y="6"/>
                      <a:pt x="6" y="6"/>
                    </a:cubicBezTo>
                    <a:cubicBezTo>
                      <a:pt x="5" y="7"/>
                      <a:pt x="3" y="7"/>
                      <a:pt x="2" y="7"/>
                    </a:cubicBezTo>
                    <a:cubicBezTo>
                      <a:pt x="1" y="8"/>
                      <a:pt x="3" y="9"/>
                      <a:pt x="1" y="9"/>
                    </a:cubicBezTo>
                    <a:cubicBezTo>
                      <a:pt x="1" y="10"/>
                      <a:pt x="1" y="11"/>
                      <a:pt x="1" y="12"/>
                    </a:cubicBezTo>
                    <a:cubicBezTo>
                      <a:pt x="1" y="14"/>
                      <a:pt x="1" y="12"/>
                      <a:pt x="1" y="12"/>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84" name="Freeform 664"/>
              <p:cNvSpPr>
                <a:spLocks/>
              </p:cNvSpPr>
              <p:nvPr/>
            </p:nvSpPr>
            <p:spPr bwMode="auto">
              <a:xfrm>
                <a:off x="12630129" y="6573832"/>
                <a:ext cx="429938" cy="280329"/>
              </a:xfrm>
              <a:custGeom>
                <a:avLst/>
                <a:gdLst>
                  <a:gd name="T0" fmla="*/ 38 w 46"/>
                  <a:gd name="T1" fmla="*/ 13 h 30"/>
                  <a:gd name="T2" fmla="*/ 35 w 46"/>
                  <a:gd name="T3" fmla="*/ 6 h 30"/>
                  <a:gd name="T4" fmla="*/ 32 w 46"/>
                  <a:gd name="T5" fmla="*/ 0 h 30"/>
                  <a:gd name="T6" fmla="*/ 22 w 46"/>
                  <a:gd name="T7" fmla="*/ 4 h 30"/>
                  <a:gd name="T8" fmla="*/ 18 w 46"/>
                  <a:gd name="T9" fmla="*/ 3 h 30"/>
                  <a:gd name="T10" fmla="*/ 12 w 46"/>
                  <a:gd name="T11" fmla="*/ 3 h 30"/>
                  <a:gd name="T12" fmla="*/ 8 w 46"/>
                  <a:gd name="T13" fmla="*/ 6 h 30"/>
                  <a:gd name="T14" fmla="*/ 4 w 46"/>
                  <a:gd name="T15" fmla="*/ 14 h 30"/>
                  <a:gd name="T16" fmla="*/ 0 w 46"/>
                  <a:gd name="T17" fmla="*/ 15 h 30"/>
                  <a:gd name="T18" fmla="*/ 3 w 46"/>
                  <a:gd name="T19" fmla="*/ 18 h 30"/>
                  <a:gd name="T20" fmla="*/ 5 w 46"/>
                  <a:gd name="T21" fmla="*/ 22 h 30"/>
                  <a:gd name="T22" fmla="*/ 8 w 46"/>
                  <a:gd name="T23" fmla="*/ 24 h 30"/>
                  <a:gd name="T24" fmla="*/ 11 w 46"/>
                  <a:gd name="T25" fmla="*/ 25 h 30"/>
                  <a:gd name="T26" fmla="*/ 11 w 46"/>
                  <a:gd name="T27" fmla="*/ 28 h 30"/>
                  <a:gd name="T28" fmla="*/ 21 w 46"/>
                  <a:gd name="T29" fmla="*/ 30 h 30"/>
                  <a:gd name="T30" fmla="*/ 28 w 46"/>
                  <a:gd name="T31" fmla="*/ 28 h 30"/>
                  <a:gd name="T32" fmla="*/ 40 w 46"/>
                  <a:gd name="T33" fmla="*/ 30 h 30"/>
                  <a:gd name="T34" fmla="*/ 41 w 46"/>
                  <a:gd name="T35" fmla="*/ 23 h 30"/>
                  <a:gd name="T36" fmla="*/ 46 w 46"/>
                  <a:gd name="T37" fmla="*/ 20 h 30"/>
                  <a:gd name="T38" fmla="*/ 39 w 46"/>
                  <a:gd name="T39" fmla="*/ 20 h 30"/>
                  <a:gd name="T40" fmla="*/ 38 w 46"/>
                  <a:gd name="T41" fmla="*/ 13 h 30"/>
                  <a:gd name="T42" fmla="*/ 38 w 46"/>
                  <a:gd name="T4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30">
                    <a:moveTo>
                      <a:pt x="38" y="13"/>
                    </a:moveTo>
                    <a:cubicBezTo>
                      <a:pt x="39" y="10"/>
                      <a:pt x="36" y="8"/>
                      <a:pt x="35" y="6"/>
                    </a:cubicBezTo>
                    <a:cubicBezTo>
                      <a:pt x="33" y="5"/>
                      <a:pt x="32" y="2"/>
                      <a:pt x="32" y="0"/>
                    </a:cubicBezTo>
                    <a:cubicBezTo>
                      <a:pt x="29" y="1"/>
                      <a:pt x="26" y="4"/>
                      <a:pt x="22" y="4"/>
                    </a:cubicBezTo>
                    <a:cubicBezTo>
                      <a:pt x="21" y="4"/>
                      <a:pt x="19" y="3"/>
                      <a:pt x="18" y="3"/>
                    </a:cubicBezTo>
                    <a:cubicBezTo>
                      <a:pt x="16" y="3"/>
                      <a:pt x="14" y="3"/>
                      <a:pt x="12" y="3"/>
                    </a:cubicBezTo>
                    <a:cubicBezTo>
                      <a:pt x="12" y="3"/>
                      <a:pt x="9" y="6"/>
                      <a:pt x="8" y="6"/>
                    </a:cubicBezTo>
                    <a:cubicBezTo>
                      <a:pt x="7" y="9"/>
                      <a:pt x="5" y="11"/>
                      <a:pt x="4" y="14"/>
                    </a:cubicBezTo>
                    <a:cubicBezTo>
                      <a:pt x="3" y="14"/>
                      <a:pt x="1" y="14"/>
                      <a:pt x="0" y="15"/>
                    </a:cubicBezTo>
                    <a:cubicBezTo>
                      <a:pt x="0" y="16"/>
                      <a:pt x="3" y="17"/>
                      <a:pt x="3" y="18"/>
                    </a:cubicBezTo>
                    <a:cubicBezTo>
                      <a:pt x="3" y="20"/>
                      <a:pt x="4" y="20"/>
                      <a:pt x="5" y="22"/>
                    </a:cubicBezTo>
                    <a:cubicBezTo>
                      <a:pt x="5" y="24"/>
                      <a:pt x="6" y="24"/>
                      <a:pt x="8" y="24"/>
                    </a:cubicBezTo>
                    <a:cubicBezTo>
                      <a:pt x="9" y="24"/>
                      <a:pt x="11" y="24"/>
                      <a:pt x="11" y="25"/>
                    </a:cubicBezTo>
                    <a:cubicBezTo>
                      <a:pt x="11" y="26"/>
                      <a:pt x="11" y="27"/>
                      <a:pt x="11" y="28"/>
                    </a:cubicBezTo>
                    <a:cubicBezTo>
                      <a:pt x="13" y="30"/>
                      <a:pt x="18" y="30"/>
                      <a:pt x="21" y="30"/>
                    </a:cubicBezTo>
                    <a:cubicBezTo>
                      <a:pt x="24" y="30"/>
                      <a:pt x="26" y="30"/>
                      <a:pt x="28" y="28"/>
                    </a:cubicBezTo>
                    <a:cubicBezTo>
                      <a:pt x="32" y="26"/>
                      <a:pt x="36" y="28"/>
                      <a:pt x="40" y="30"/>
                    </a:cubicBezTo>
                    <a:cubicBezTo>
                      <a:pt x="40" y="28"/>
                      <a:pt x="40" y="25"/>
                      <a:pt x="41" y="23"/>
                    </a:cubicBezTo>
                    <a:cubicBezTo>
                      <a:pt x="42" y="22"/>
                      <a:pt x="45" y="24"/>
                      <a:pt x="46" y="20"/>
                    </a:cubicBezTo>
                    <a:cubicBezTo>
                      <a:pt x="43" y="18"/>
                      <a:pt x="42" y="20"/>
                      <a:pt x="39" y="20"/>
                    </a:cubicBezTo>
                    <a:cubicBezTo>
                      <a:pt x="37" y="19"/>
                      <a:pt x="37" y="14"/>
                      <a:pt x="38" y="13"/>
                    </a:cubicBezTo>
                    <a:cubicBezTo>
                      <a:pt x="39" y="11"/>
                      <a:pt x="37" y="15"/>
                      <a:pt x="38" y="13"/>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85" name="Freeform 665"/>
              <p:cNvSpPr>
                <a:spLocks/>
              </p:cNvSpPr>
              <p:nvPr/>
            </p:nvSpPr>
            <p:spPr bwMode="auto">
              <a:xfrm>
                <a:off x="12929494" y="6564274"/>
                <a:ext cx="156051" cy="187951"/>
              </a:xfrm>
              <a:custGeom>
                <a:avLst/>
                <a:gdLst>
                  <a:gd name="T0" fmla="*/ 14 w 17"/>
                  <a:gd name="T1" fmla="*/ 10 h 20"/>
                  <a:gd name="T2" fmla="*/ 9 w 17"/>
                  <a:gd name="T3" fmla="*/ 3 h 20"/>
                  <a:gd name="T4" fmla="*/ 0 w 17"/>
                  <a:gd name="T5" fmla="*/ 1 h 20"/>
                  <a:gd name="T6" fmla="*/ 5 w 17"/>
                  <a:gd name="T7" fmla="*/ 10 h 20"/>
                  <a:gd name="T8" fmla="*/ 7 w 17"/>
                  <a:gd name="T9" fmla="*/ 20 h 20"/>
                  <a:gd name="T10" fmla="*/ 10 w 17"/>
                  <a:gd name="T11" fmla="*/ 14 h 20"/>
                  <a:gd name="T12" fmla="*/ 14 w 17"/>
                  <a:gd name="T13" fmla="*/ 14 h 20"/>
                  <a:gd name="T14" fmla="*/ 14 w 17"/>
                  <a:gd name="T15" fmla="*/ 10 h 20"/>
                  <a:gd name="T16" fmla="*/ 14 w 17"/>
                  <a:gd name="T1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14" y="10"/>
                    </a:moveTo>
                    <a:cubicBezTo>
                      <a:pt x="12" y="8"/>
                      <a:pt x="11" y="4"/>
                      <a:pt x="9" y="3"/>
                    </a:cubicBezTo>
                    <a:cubicBezTo>
                      <a:pt x="8" y="3"/>
                      <a:pt x="0" y="0"/>
                      <a:pt x="0" y="1"/>
                    </a:cubicBezTo>
                    <a:cubicBezTo>
                      <a:pt x="1" y="5"/>
                      <a:pt x="3" y="7"/>
                      <a:pt x="5" y="10"/>
                    </a:cubicBezTo>
                    <a:cubicBezTo>
                      <a:pt x="7" y="13"/>
                      <a:pt x="4" y="17"/>
                      <a:pt x="7" y="20"/>
                    </a:cubicBezTo>
                    <a:cubicBezTo>
                      <a:pt x="8" y="19"/>
                      <a:pt x="9" y="16"/>
                      <a:pt x="10" y="14"/>
                    </a:cubicBezTo>
                    <a:cubicBezTo>
                      <a:pt x="12" y="13"/>
                      <a:pt x="13" y="14"/>
                      <a:pt x="14" y="14"/>
                    </a:cubicBezTo>
                    <a:cubicBezTo>
                      <a:pt x="17" y="14"/>
                      <a:pt x="14" y="10"/>
                      <a:pt x="14" y="10"/>
                    </a:cubicBezTo>
                    <a:cubicBezTo>
                      <a:pt x="13" y="9"/>
                      <a:pt x="14" y="10"/>
                      <a:pt x="14" y="1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86" name="Freeform 666"/>
              <p:cNvSpPr>
                <a:spLocks/>
              </p:cNvSpPr>
              <p:nvPr/>
            </p:nvSpPr>
            <p:spPr bwMode="auto">
              <a:xfrm>
                <a:off x="12993189" y="6666210"/>
                <a:ext cx="92356" cy="95566"/>
              </a:xfrm>
              <a:custGeom>
                <a:avLst/>
                <a:gdLst>
                  <a:gd name="T0" fmla="*/ 7 w 10"/>
                  <a:gd name="T1" fmla="*/ 9 h 10"/>
                  <a:gd name="T2" fmla="*/ 7 w 10"/>
                  <a:gd name="T3" fmla="*/ 7 h 10"/>
                  <a:gd name="T4" fmla="*/ 10 w 10"/>
                  <a:gd name="T5" fmla="*/ 4 h 10"/>
                  <a:gd name="T6" fmla="*/ 8 w 10"/>
                  <a:gd name="T7" fmla="*/ 1 h 10"/>
                  <a:gd name="T8" fmla="*/ 3 w 10"/>
                  <a:gd name="T9" fmla="*/ 4 h 10"/>
                  <a:gd name="T10" fmla="*/ 0 w 10"/>
                  <a:gd name="T11" fmla="*/ 9 h 10"/>
                  <a:gd name="T12" fmla="*/ 3 w 10"/>
                  <a:gd name="T13" fmla="*/ 9 h 10"/>
                  <a:gd name="T14" fmla="*/ 7 w 10"/>
                  <a:gd name="T15" fmla="*/ 10 h 10"/>
                  <a:gd name="T16" fmla="*/ 7 w 10"/>
                  <a:gd name="T17" fmla="*/ 9 h 10"/>
                  <a:gd name="T18" fmla="*/ 7 w 10"/>
                  <a:gd name="T1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9"/>
                    </a:moveTo>
                    <a:cubicBezTo>
                      <a:pt x="6" y="8"/>
                      <a:pt x="6" y="8"/>
                      <a:pt x="7" y="7"/>
                    </a:cubicBezTo>
                    <a:cubicBezTo>
                      <a:pt x="8" y="6"/>
                      <a:pt x="9" y="5"/>
                      <a:pt x="10" y="4"/>
                    </a:cubicBezTo>
                    <a:cubicBezTo>
                      <a:pt x="10" y="4"/>
                      <a:pt x="8" y="2"/>
                      <a:pt x="8" y="1"/>
                    </a:cubicBezTo>
                    <a:cubicBezTo>
                      <a:pt x="8" y="5"/>
                      <a:pt x="3" y="0"/>
                      <a:pt x="3" y="4"/>
                    </a:cubicBezTo>
                    <a:cubicBezTo>
                      <a:pt x="3" y="6"/>
                      <a:pt x="1" y="8"/>
                      <a:pt x="0" y="9"/>
                    </a:cubicBezTo>
                    <a:cubicBezTo>
                      <a:pt x="0" y="10"/>
                      <a:pt x="2" y="9"/>
                      <a:pt x="3" y="9"/>
                    </a:cubicBezTo>
                    <a:cubicBezTo>
                      <a:pt x="5" y="9"/>
                      <a:pt x="6" y="9"/>
                      <a:pt x="7" y="10"/>
                    </a:cubicBezTo>
                    <a:cubicBezTo>
                      <a:pt x="7" y="10"/>
                      <a:pt x="7" y="9"/>
                      <a:pt x="7" y="9"/>
                    </a:cubicBezTo>
                    <a:cubicBezTo>
                      <a:pt x="6" y="8"/>
                      <a:pt x="7" y="9"/>
                      <a:pt x="7" y="9"/>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87" name="Freeform 667"/>
              <p:cNvSpPr>
                <a:spLocks/>
              </p:cNvSpPr>
              <p:nvPr/>
            </p:nvSpPr>
            <p:spPr bwMode="auto">
              <a:xfrm>
                <a:off x="12712935" y="6815931"/>
                <a:ext cx="299364" cy="178393"/>
              </a:xfrm>
              <a:custGeom>
                <a:avLst/>
                <a:gdLst>
                  <a:gd name="T0" fmla="*/ 17 w 32"/>
                  <a:gd name="T1" fmla="*/ 4 h 19"/>
                  <a:gd name="T2" fmla="*/ 2 w 32"/>
                  <a:gd name="T3" fmla="*/ 0 h 19"/>
                  <a:gd name="T4" fmla="*/ 2 w 32"/>
                  <a:gd name="T5" fmla="*/ 5 h 19"/>
                  <a:gd name="T6" fmla="*/ 3 w 32"/>
                  <a:gd name="T7" fmla="*/ 8 h 19"/>
                  <a:gd name="T8" fmla="*/ 1 w 32"/>
                  <a:gd name="T9" fmla="*/ 11 h 19"/>
                  <a:gd name="T10" fmla="*/ 3 w 32"/>
                  <a:gd name="T11" fmla="*/ 17 h 19"/>
                  <a:gd name="T12" fmla="*/ 9 w 32"/>
                  <a:gd name="T13" fmla="*/ 17 h 19"/>
                  <a:gd name="T14" fmla="*/ 16 w 32"/>
                  <a:gd name="T15" fmla="*/ 18 h 19"/>
                  <a:gd name="T16" fmla="*/ 21 w 32"/>
                  <a:gd name="T17" fmla="*/ 15 h 19"/>
                  <a:gd name="T18" fmla="*/ 28 w 32"/>
                  <a:gd name="T19" fmla="*/ 14 h 19"/>
                  <a:gd name="T20" fmla="*/ 28 w 32"/>
                  <a:gd name="T21" fmla="*/ 8 h 19"/>
                  <a:gd name="T22" fmla="*/ 29 w 32"/>
                  <a:gd name="T23" fmla="*/ 3 h 19"/>
                  <a:gd name="T24" fmla="*/ 21 w 32"/>
                  <a:gd name="T25" fmla="*/ 2 h 19"/>
                  <a:gd name="T26" fmla="*/ 17 w 32"/>
                  <a:gd name="T27"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19">
                    <a:moveTo>
                      <a:pt x="17" y="4"/>
                    </a:moveTo>
                    <a:cubicBezTo>
                      <a:pt x="13" y="4"/>
                      <a:pt x="3" y="6"/>
                      <a:pt x="2" y="0"/>
                    </a:cubicBezTo>
                    <a:cubicBezTo>
                      <a:pt x="1" y="2"/>
                      <a:pt x="0" y="4"/>
                      <a:pt x="2" y="5"/>
                    </a:cubicBezTo>
                    <a:cubicBezTo>
                      <a:pt x="3" y="6"/>
                      <a:pt x="4" y="7"/>
                      <a:pt x="3" y="8"/>
                    </a:cubicBezTo>
                    <a:cubicBezTo>
                      <a:pt x="2" y="9"/>
                      <a:pt x="1" y="9"/>
                      <a:pt x="1" y="11"/>
                    </a:cubicBezTo>
                    <a:cubicBezTo>
                      <a:pt x="2" y="13"/>
                      <a:pt x="3" y="14"/>
                      <a:pt x="3" y="17"/>
                    </a:cubicBezTo>
                    <a:cubicBezTo>
                      <a:pt x="5" y="17"/>
                      <a:pt x="7" y="17"/>
                      <a:pt x="9" y="17"/>
                    </a:cubicBezTo>
                    <a:cubicBezTo>
                      <a:pt x="11" y="17"/>
                      <a:pt x="14" y="19"/>
                      <a:pt x="16" y="18"/>
                    </a:cubicBezTo>
                    <a:cubicBezTo>
                      <a:pt x="18" y="18"/>
                      <a:pt x="20" y="16"/>
                      <a:pt x="21" y="15"/>
                    </a:cubicBezTo>
                    <a:cubicBezTo>
                      <a:pt x="23" y="13"/>
                      <a:pt x="25" y="14"/>
                      <a:pt x="28" y="14"/>
                    </a:cubicBezTo>
                    <a:cubicBezTo>
                      <a:pt x="27" y="12"/>
                      <a:pt x="27" y="11"/>
                      <a:pt x="28" y="8"/>
                    </a:cubicBezTo>
                    <a:cubicBezTo>
                      <a:pt x="29" y="6"/>
                      <a:pt x="32" y="4"/>
                      <a:pt x="29" y="3"/>
                    </a:cubicBezTo>
                    <a:cubicBezTo>
                      <a:pt x="27" y="2"/>
                      <a:pt x="24" y="1"/>
                      <a:pt x="21" y="2"/>
                    </a:cubicBezTo>
                    <a:cubicBezTo>
                      <a:pt x="19" y="2"/>
                      <a:pt x="18" y="4"/>
                      <a:pt x="17" y="4"/>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88" name="Freeform 668"/>
              <p:cNvSpPr>
                <a:spLocks/>
              </p:cNvSpPr>
              <p:nvPr/>
            </p:nvSpPr>
            <p:spPr bwMode="auto">
              <a:xfrm>
                <a:off x="12423124" y="6771334"/>
                <a:ext cx="168791" cy="140163"/>
              </a:xfrm>
              <a:custGeom>
                <a:avLst/>
                <a:gdLst>
                  <a:gd name="T0" fmla="*/ 10 w 18"/>
                  <a:gd name="T1" fmla="*/ 0 h 15"/>
                  <a:gd name="T2" fmla="*/ 1 w 18"/>
                  <a:gd name="T3" fmla="*/ 2 h 15"/>
                  <a:gd name="T4" fmla="*/ 4 w 18"/>
                  <a:gd name="T5" fmla="*/ 8 h 15"/>
                  <a:gd name="T6" fmla="*/ 13 w 18"/>
                  <a:gd name="T7" fmla="*/ 15 h 15"/>
                  <a:gd name="T8" fmla="*/ 15 w 18"/>
                  <a:gd name="T9" fmla="*/ 10 h 15"/>
                  <a:gd name="T10" fmla="*/ 17 w 18"/>
                  <a:gd name="T11" fmla="*/ 6 h 15"/>
                  <a:gd name="T12" fmla="*/ 16 w 18"/>
                  <a:gd name="T13" fmla="*/ 2 h 15"/>
                  <a:gd name="T14" fmla="*/ 10 w 18"/>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5">
                    <a:moveTo>
                      <a:pt x="10" y="0"/>
                    </a:moveTo>
                    <a:cubicBezTo>
                      <a:pt x="8" y="0"/>
                      <a:pt x="0" y="0"/>
                      <a:pt x="1" y="2"/>
                    </a:cubicBezTo>
                    <a:cubicBezTo>
                      <a:pt x="1" y="3"/>
                      <a:pt x="3" y="7"/>
                      <a:pt x="4" y="8"/>
                    </a:cubicBezTo>
                    <a:cubicBezTo>
                      <a:pt x="6" y="11"/>
                      <a:pt x="10" y="13"/>
                      <a:pt x="13" y="15"/>
                    </a:cubicBezTo>
                    <a:cubicBezTo>
                      <a:pt x="13" y="13"/>
                      <a:pt x="13" y="11"/>
                      <a:pt x="15" y="10"/>
                    </a:cubicBezTo>
                    <a:cubicBezTo>
                      <a:pt x="17" y="9"/>
                      <a:pt x="18" y="8"/>
                      <a:pt x="17" y="6"/>
                    </a:cubicBezTo>
                    <a:cubicBezTo>
                      <a:pt x="17" y="4"/>
                      <a:pt x="17" y="3"/>
                      <a:pt x="16" y="2"/>
                    </a:cubicBezTo>
                    <a:cubicBezTo>
                      <a:pt x="14" y="1"/>
                      <a:pt x="12" y="0"/>
                      <a:pt x="10" y="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89" name="Freeform 669"/>
              <p:cNvSpPr>
                <a:spLocks/>
              </p:cNvSpPr>
              <p:nvPr/>
            </p:nvSpPr>
            <p:spPr bwMode="auto">
              <a:xfrm>
                <a:off x="12544142" y="6704437"/>
                <a:ext cx="207006" cy="251657"/>
              </a:xfrm>
              <a:custGeom>
                <a:avLst/>
                <a:gdLst>
                  <a:gd name="T0" fmla="*/ 21 w 22"/>
                  <a:gd name="T1" fmla="*/ 19 h 27"/>
                  <a:gd name="T2" fmla="*/ 20 w 22"/>
                  <a:gd name="T3" fmla="*/ 17 h 27"/>
                  <a:gd name="T4" fmla="*/ 19 w 22"/>
                  <a:gd name="T5" fmla="*/ 13 h 27"/>
                  <a:gd name="T6" fmla="*/ 15 w 22"/>
                  <a:gd name="T7" fmla="*/ 10 h 27"/>
                  <a:gd name="T8" fmla="*/ 14 w 22"/>
                  <a:gd name="T9" fmla="*/ 8 h 27"/>
                  <a:gd name="T10" fmla="*/ 12 w 22"/>
                  <a:gd name="T11" fmla="*/ 5 h 27"/>
                  <a:gd name="T12" fmla="*/ 5 w 22"/>
                  <a:gd name="T13" fmla="*/ 1 h 27"/>
                  <a:gd name="T14" fmla="*/ 2 w 22"/>
                  <a:gd name="T15" fmla="*/ 4 h 27"/>
                  <a:gd name="T16" fmla="*/ 4 w 22"/>
                  <a:gd name="T17" fmla="*/ 14 h 27"/>
                  <a:gd name="T18" fmla="*/ 1 w 22"/>
                  <a:gd name="T19" fmla="*/ 19 h 27"/>
                  <a:gd name="T20" fmla="*/ 0 w 22"/>
                  <a:gd name="T21" fmla="*/ 23 h 27"/>
                  <a:gd name="T22" fmla="*/ 4 w 22"/>
                  <a:gd name="T23" fmla="*/ 27 h 27"/>
                  <a:gd name="T24" fmla="*/ 6 w 22"/>
                  <a:gd name="T25" fmla="*/ 23 h 27"/>
                  <a:gd name="T26" fmla="*/ 10 w 22"/>
                  <a:gd name="T27" fmla="*/ 26 h 27"/>
                  <a:gd name="T28" fmla="*/ 20 w 22"/>
                  <a:gd name="T29" fmla="*/ 24 h 27"/>
                  <a:gd name="T30" fmla="*/ 21 w 22"/>
                  <a:gd name="T31" fmla="*/ 19 h 27"/>
                  <a:gd name="T32" fmla="*/ 21 w 22"/>
                  <a:gd name="T33"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7">
                    <a:moveTo>
                      <a:pt x="21" y="19"/>
                    </a:moveTo>
                    <a:cubicBezTo>
                      <a:pt x="22" y="18"/>
                      <a:pt x="21" y="18"/>
                      <a:pt x="20" y="17"/>
                    </a:cubicBezTo>
                    <a:cubicBezTo>
                      <a:pt x="19" y="16"/>
                      <a:pt x="19" y="15"/>
                      <a:pt x="19" y="13"/>
                    </a:cubicBezTo>
                    <a:cubicBezTo>
                      <a:pt x="21" y="10"/>
                      <a:pt x="18" y="10"/>
                      <a:pt x="15" y="10"/>
                    </a:cubicBezTo>
                    <a:cubicBezTo>
                      <a:pt x="14" y="10"/>
                      <a:pt x="14" y="9"/>
                      <a:pt x="14" y="8"/>
                    </a:cubicBezTo>
                    <a:cubicBezTo>
                      <a:pt x="13" y="6"/>
                      <a:pt x="12" y="7"/>
                      <a:pt x="12" y="5"/>
                    </a:cubicBezTo>
                    <a:cubicBezTo>
                      <a:pt x="11" y="2"/>
                      <a:pt x="9" y="0"/>
                      <a:pt x="5" y="1"/>
                    </a:cubicBezTo>
                    <a:cubicBezTo>
                      <a:pt x="2" y="2"/>
                      <a:pt x="2" y="2"/>
                      <a:pt x="2" y="4"/>
                    </a:cubicBezTo>
                    <a:cubicBezTo>
                      <a:pt x="3" y="7"/>
                      <a:pt x="4" y="10"/>
                      <a:pt x="4" y="14"/>
                    </a:cubicBezTo>
                    <a:cubicBezTo>
                      <a:pt x="5" y="17"/>
                      <a:pt x="2" y="16"/>
                      <a:pt x="1" y="19"/>
                    </a:cubicBezTo>
                    <a:cubicBezTo>
                      <a:pt x="0" y="20"/>
                      <a:pt x="0" y="22"/>
                      <a:pt x="0" y="23"/>
                    </a:cubicBezTo>
                    <a:cubicBezTo>
                      <a:pt x="0" y="25"/>
                      <a:pt x="3" y="26"/>
                      <a:pt x="4" y="27"/>
                    </a:cubicBezTo>
                    <a:cubicBezTo>
                      <a:pt x="4" y="26"/>
                      <a:pt x="4" y="23"/>
                      <a:pt x="6" y="23"/>
                    </a:cubicBezTo>
                    <a:cubicBezTo>
                      <a:pt x="8" y="23"/>
                      <a:pt x="9" y="24"/>
                      <a:pt x="10" y="26"/>
                    </a:cubicBezTo>
                    <a:cubicBezTo>
                      <a:pt x="11" y="26"/>
                      <a:pt x="18" y="24"/>
                      <a:pt x="20" y="24"/>
                    </a:cubicBezTo>
                    <a:cubicBezTo>
                      <a:pt x="18" y="22"/>
                      <a:pt x="20" y="21"/>
                      <a:pt x="21" y="19"/>
                    </a:cubicBezTo>
                    <a:cubicBezTo>
                      <a:pt x="22" y="18"/>
                      <a:pt x="20" y="20"/>
                      <a:pt x="21" y="19"/>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90" name="Freeform 670"/>
              <p:cNvSpPr>
                <a:spLocks/>
              </p:cNvSpPr>
              <p:nvPr/>
            </p:nvSpPr>
            <p:spPr bwMode="auto">
              <a:xfrm>
                <a:off x="12432679" y="6554719"/>
                <a:ext cx="328029" cy="178393"/>
              </a:xfrm>
              <a:custGeom>
                <a:avLst/>
                <a:gdLst>
                  <a:gd name="T0" fmla="*/ 30 w 35"/>
                  <a:gd name="T1" fmla="*/ 3 h 19"/>
                  <a:gd name="T2" fmla="*/ 24 w 35"/>
                  <a:gd name="T3" fmla="*/ 1 h 19"/>
                  <a:gd name="T4" fmla="*/ 19 w 35"/>
                  <a:gd name="T5" fmla="*/ 4 h 19"/>
                  <a:gd name="T6" fmla="*/ 15 w 35"/>
                  <a:gd name="T7" fmla="*/ 4 h 19"/>
                  <a:gd name="T8" fmla="*/ 13 w 35"/>
                  <a:gd name="T9" fmla="*/ 6 h 19"/>
                  <a:gd name="T10" fmla="*/ 5 w 35"/>
                  <a:gd name="T11" fmla="*/ 4 h 19"/>
                  <a:gd name="T12" fmla="*/ 5 w 35"/>
                  <a:gd name="T13" fmla="*/ 7 h 19"/>
                  <a:gd name="T14" fmla="*/ 3 w 35"/>
                  <a:gd name="T15" fmla="*/ 8 h 19"/>
                  <a:gd name="T16" fmla="*/ 3 w 35"/>
                  <a:gd name="T17" fmla="*/ 15 h 19"/>
                  <a:gd name="T18" fmla="*/ 11 w 35"/>
                  <a:gd name="T19" fmla="*/ 19 h 19"/>
                  <a:gd name="T20" fmla="*/ 21 w 35"/>
                  <a:gd name="T21" fmla="*/ 17 h 19"/>
                  <a:gd name="T22" fmla="*/ 25 w 35"/>
                  <a:gd name="T23" fmla="*/ 15 h 19"/>
                  <a:gd name="T24" fmla="*/ 29 w 35"/>
                  <a:gd name="T25" fmla="*/ 9 h 19"/>
                  <a:gd name="T26" fmla="*/ 33 w 35"/>
                  <a:gd name="T27" fmla="*/ 6 h 19"/>
                  <a:gd name="T28" fmla="*/ 30 w 35"/>
                  <a:gd name="T29" fmla="*/ 3 h 19"/>
                  <a:gd name="T30" fmla="*/ 30 w 35"/>
                  <a:gd name="T3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19">
                    <a:moveTo>
                      <a:pt x="30" y="3"/>
                    </a:moveTo>
                    <a:cubicBezTo>
                      <a:pt x="30" y="2"/>
                      <a:pt x="25" y="2"/>
                      <a:pt x="24" y="1"/>
                    </a:cubicBezTo>
                    <a:cubicBezTo>
                      <a:pt x="20" y="0"/>
                      <a:pt x="22" y="4"/>
                      <a:pt x="19" y="4"/>
                    </a:cubicBezTo>
                    <a:cubicBezTo>
                      <a:pt x="18" y="3"/>
                      <a:pt x="17" y="4"/>
                      <a:pt x="15" y="4"/>
                    </a:cubicBezTo>
                    <a:cubicBezTo>
                      <a:pt x="14" y="4"/>
                      <a:pt x="14" y="6"/>
                      <a:pt x="13" y="6"/>
                    </a:cubicBezTo>
                    <a:cubicBezTo>
                      <a:pt x="9" y="8"/>
                      <a:pt x="7" y="6"/>
                      <a:pt x="5" y="4"/>
                    </a:cubicBezTo>
                    <a:cubicBezTo>
                      <a:pt x="5" y="5"/>
                      <a:pt x="5" y="6"/>
                      <a:pt x="5" y="7"/>
                    </a:cubicBezTo>
                    <a:cubicBezTo>
                      <a:pt x="4" y="8"/>
                      <a:pt x="3" y="6"/>
                      <a:pt x="3" y="8"/>
                    </a:cubicBezTo>
                    <a:cubicBezTo>
                      <a:pt x="3" y="11"/>
                      <a:pt x="0" y="13"/>
                      <a:pt x="3" y="15"/>
                    </a:cubicBezTo>
                    <a:cubicBezTo>
                      <a:pt x="5" y="17"/>
                      <a:pt x="8" y="19"/>
                      <a:pt x="11" y="19"/>
                    </a:cubicBezTo>
                    <a:cubicBezTo>
                      <a:pt x="15" y="19"/>
                      <a:pt x="17" y="16"/>
                      <a:pt x="21" y="17"/>
                    </a:cubicBezTo>
                    <a:cubicBezTo>
                      <a:pt x="21" y="16"/>
                      <a:pt x="24" y="16"/>
                      <a:pt x="25" y="15"/>
                    </a:cubicBezTo>
                    <a:cubicBezTo>
                      <a:pt x="26" y="13"/>
                      <a:pt x="27" y="11"/>
                      <a:pt x="29" y="9"/>
                    </a:cubicBezTo>
                    <a:cubicBezTo>
                      <a:pt x="30" y="7"/>
                      <a:pt x="31" y="7"/>
                      <a:pt x="33" y="6"/>
                    </a:cubicBezTo>
                    <a:cubicBezTo>
                      <a:pt x="35" y="4"/>
                      <a:pt x="30" y="4"/>
                      <a:pt x="30" y="3"/>
                    </a:cubicBezTo>
                    <a:cubicBezTo>
                      <a:pt x="30" y="3"/>
                      <a:pt x="30" y="4"/>
                      <a:pt x="30" y="3"/>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91" name="Freeform 671"/>
              <p:cNvSpPr>
                <a:spLocks/>
              </p:cNvSpPr>
              <p:nvPr/>
            </p:nvSpPr>
            <p:spPr bwMode="auto">
              <a:xfrm>
                <a:off x="12620574" y="6956097"/>
                <a:ext cx="289811" cy="299442"/>
              </a:xfrm>
              <a:custGeom>
                <a:avLst/>
                <a:gdLst>
                  <a:gd name="T0" fmla="*/ 31 w 31"/>
                  <a:gd name="T1" fmla="*/ 0 h 32"/>
                  <a:gd name="T2" fmla="*/ 23 w 31"/>
                  <a:gd name="T3" fmla="*/ 3 h 32"/>
                  <a:gd name="T4" fmla="*/ 13 w 31"/>
                  <a:gd name="T5" fmla="*/ 2 h 32"/>
                  <a:gd name="T6" fmla="*/ 9 w 31"/>
                  <a:gd name="T7" fmla="*/ 4 h 32"/>
                  <a:gd name="T8" fmla="*/ 6 w 31"/>
                  <a:gd name="T9" fmla="*/ 5 h 32"/>
                  <a:gd name="T10" fmla="*/ 4 w 31"/>
                  <a:gd name="T11" fmla="*/ 8 h 32"/>
                  <a:gd name="T12" fmla="*/ 2 w 31"/>
                  <a:gd name="T13" fmla="*/ 11 h 32"/>
                  <a:gd name="T14" fmla="*/ 2 w 31"/>
                  <a:gd name="T15" fmla="*/ 15 h 32"/>
                  <a:gd name="T16" fmla="*/ 4 w 31"/>
                  <a:gd name="T17" fmla="*/ 17 h 32"/>
                  <a:gd name="T18" fmla="*/ 5 w 31"/>
                  <a:gd name="T19" fmla="*/ 22 h 32"/>
                  <a:gd name="T20" fmla="*/ 6 w 31"/>
                  <a:gd name="T21" fmla="*/ 25 h 32"/>
                  <a:gd name="T22" fmla="*/ 7 w 31"/>
                  <a:gd name="T23" fmla="*/ 28 h 32"/>
                  <a:gd name="T24" fmla="*/ 8 w 31"/>
                  <a:gd name="T25" fmla="*/ 29 h 32"/>
                  <a:gd name="T26" fmla="*/ 10 w 31"/>
                  <a:gd name="T27" fmla="*/ 31 h 32"/>
                  <a:gd name="T28" fmla="*/ 12 w 31"/>
                  <a:gd name="T29" fmla="*/ 30 h 32"/>
                  <a:gd name="T30" fmla="*/ 13 w 31"/>
                  <a:gd name="T31" fmla="*/ 31 h 32"/>
                  <a:gd name="T32" fmla="*/ 13 w 31"/>
                  <a:gd name="T33" fmla="*/ 26 h 32"/>
                  <a:gd name="T34" fmla="*/ 17 w 31"/>
                  <a:gd name="T35" fmla="*/ 26 h 32"/>
                  <a:gd name="T36" fmla="*/ 14 w 31"/>
                  <a:gd name="T37" fmla="*/ 23 h 32"/>
                  <a:gd name="T38" fmla="*/ 17 w 31"/>
                  <a:gd name="T39" fmla="*/ 24 h 32"/>
                  <a:gd name="T40" fmla="*/ 18 w 31"/>
                  <a:gd name="T41" fmla="*/ 22 h 32"/>
                  <a:gd name="T42" fmla="*/ 21 w 31"/>
                  <a:gd name="T43" fmla="*/ 23 h 32"/>
                  <a:gd name="T44" fmla="*/ 19 w 31"/>
                  <a:gd name="T45" fmla="*/ 19 h 32"/>
                  <a:gd name="T46" fmla="*/ 15 w 31"/>
                  <a:gd name="T47" fmla="*/ 17 h 32"/>
                  <a:gd name="T48" fmla="*/ 15 w 31"/>
                  <a:gd name="T49" fmla="*/ 16 h 32"/>
                  <a:gd name="T50" fmla="*/ 11 w 31"/>
                  <a:gd name="T51" fmla="*/ 10 h 32"/>
                  <a:gd name="T52" fmla="*/ 16 w 31"/>
                  <a:gd name="T53" fmla="*/ 11 h 32"/>
                  <a:gd name="T54" fmla="*/ 16 w 31"/>
                  <a:gd name="T55" fmla="*/ 10 h 32"/>
                  <a:gd name="T56" fmla="*/ 18 w 31"/>
                  <a:gd name="T57" fmla="*/ 11 h 32"/>
                  <a:gd name="T58" fmla="*/ 17 w 31"/>
                  <a:gd name="T59" fmla="*/ 9 h 32"/>
                  <a:gd name="T60" fmla="*/ 21 w 31"/>
                  <a:gd name="T61" fmla="*/ 10 h 32"/>
                  <a:gd name="T62" fmla="*/ 17 w 31"/>
                  <a:gd name="T63" fmla="*/ 7 h 32"/>
                  <a:gd name="T64" fmla="*/ 22 w 31"/>
                  <a:gd name="T65" fmla="*/ 5 h 32"/>
                  <a:gd name="T66" fmla="*/ 21 w 31"/>
                  <a:gd name="T67" fmla="*/ 7 h 32"/>
                  <a:gd name="T68" fmla="*/ 25 w 31"/>
                  <a:gd name="T69" fmla="*/ 5 h 32"/>
                  <a:gd name="T70" fmla="*/ 29 w 31"/>
                  <a:gd name="T71" fmla="*/ 7 h 32"/>
                  <a:gd name="T72" fmla="*/ 31 w 31"/>
                  <a:gd name="T7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 h="32">
                    <a:moveTo>
                      <a:pt x="31" y="0"/>
                    </a:moveTo>
                    <a:cubicBezTo>
                      <a:pt x="28" y="2"/>
                      <a:pt x="27" y="4"/>
                      <a:pt x="23" y="3"/>
                    </a:cubicBezTo>
                    <a:cubicBezTo>
                      <a:pt x="21" y="2"/>
                      <a:pt x="15" y="1"/>
                      <a:pt x="13" y="2"/>
                    </a:cubicBezTo>
                    <a:cubicBezTo>
                      <a:pt x="13" y="5"/>
                      <a:pt x="10" y="3"/>
                      <a:pt x="9" y="4"/>
                    </a:cubicBezTo>
                    <a:cubicBezTo>
                      <a:pt x="8" y="5"/>
                      <a:pt x="7" y="5"/>
                      <a:pt x="6" y="5"/>
                    </a:cubicBezTo>
                    <a:cubicBezTo>
                      <a:pt x="4" y="6"/>
                      <a:pt x="4" y="7"/>
                      <a:pt x="4" y="8"/>
                    </a:cubicBezTo>
                    <a:cubicBezTo>
                      <a:pt x="3" y="9"/>
                      <a:pt x="3" y="10"/>
                      <a:pt x="2" y="11"/>
                    </a:cubicBezTo>
                    <a:cubicBezTo>
                      <a:pt x="0" y="13"/>
                      <a:pt x="0" y="13"/>
                      <a:pt x="2" y="15"/>
                    </a:cubicBezTo>
                    <a:cubicBezTo>
                      <a:pt x="3" y="16"/>
                      <a:pt x="4" y="16"/>
                      <a:pt x="4" y="17"/>
                    </a:cubicBezTo>
                    <a:cubicBezTo>
                      <a:pt x="4" y="19"/>
                      <a:pt x="4" y="20"/>
                      <a:pt x="5" y="22"/>
                    </a:cubicBezTo>
                    <a:cubicBezTo>
                      <a:pt x="5" y="23"/>
                      <a:pt x="5" y="24"/>
                      <a:pt x="6" y="25"/>
                    </a:cubicBezTo>
                    <a:cubicBezTo>
                      <a:pt x="8" y="26"/>
                      <a:pt x="6" y="27"/>
                      <a:pt x="7" y="28"/>
                    </a:cubicBezTo>
                    <a:cubicBezTo>
                      <a:pt x="7" y="30"/>
                      <a:pt x="8" y="29"/>
                      <a:pt x="8" y="29"/>
                    </a:cubicBezTo>
                    <a:cubicBezTo>
                      <a:pt x="10" y="29"/>
                      <a:pt x="10" y="30"/>
                      <a:pt x="10" y="31"/>
                    </a:cubicBezTo>
                    <a:cubicBezTo>
                      <a:pt x="11" y="31"/>
                      <a:pt x="12" y="30"/>
                      <a:pt x="12" y="30"/>
                    </a:cubicBezTo>
                    <a:cubicBezTo>
                      <a:pt x="13" y="29"/>
                      <a:pt x="13" y="31"/>
                      <a:pt x="13" y="31"/>
                    </a:cubicBezTo>
                    <a:cubicBezTo>
                      <a:pt x="14" y="32"/>
                      <a:pt x="13" y="25"/>
                      <a:pt x="13" y="26"/>
                    </a:cubicBezTo>
                    <a:cubicBezTo>
                      <a:pt x="13" y="25"/>
                      <a:pt x="16" y="26"/>
                      <a:pt x="17" y="26"/>
                    </a:cubicBezTo>
                    <a:cubicBezTo>
                      <a:pt x="17" y="25"/>
                      <a:pt x="14" y="24"/>
                      <a:pt x="14" y="23"/>
                    </a:cubicBezTo>
                    <a:cubicBezTo>
                      <a:pt x="15" y="21"/>
                      <a:pt x="17" y="23"/>
                      <a:pt x="17" y="24"/>
                    </a:cubicBezTo>
                    <a:cubicBezTo>
                      <a:pt x="19" y="25"/>
                      <a:pt x="18" y="23"/>
                      <a:pt x="18" y="22"/>
                    </a:cubicBezTo>
                    <a:cubicBezTo>
                      <a:pt x="18" y="21"/>
                      <a:pt x="21" y="23"/>
                      <a:pt x="21" y="23"/>
                    </a:cubicBezTo>
                    <a:cubicBezTo>
                      <a:pt x="21" y="22"/>
                      <a:pt x="19" y="19"/>
                      <a:pt x="19" y="19"/>
                    </a:cubicBezTo>
                    <a:cubicBezTo>
                      <a:pt x="18" y="18"/>
                      <a:pt x="16" y="18"/>
                      <a:pt x="15" y="17"/>
                    </a:cubicBezTo>
                    <a:cubicBezTo>
                      <a:pt x="15" y="17"/>
                      <a:pt x="15" y="15"/>
                      <a:pt x="15" y="16"/>
                    </a:cubicBezTo>
                    <a:cubicBezTo>
                      <a:pt x="14" y="14"/>
                      <a:pt x="11" y="12"/>
                      <a:pt x="11" y="10"/>
                    </a:cubicBezTo>
                    <a:cubicBezTo>
                      <a:pt x="12" y="6"/>
                      <a:pt x="15" y="10"/>
                      <a:pt x="16" y="11"/>
                    </a:cubicBezTo>
                    <a:cubicBezTo>
                      <a:pt x="16" y="11"/>
                      <a:pt x="16" y="10"/>
                      <a:pt x="16" y="10"/>
                    </a:cubicBezTo>
                    <a:cubicBezTo>
                      <a:pt x="17" y="9"/>
                      <a:pt x="18" y="10"/>
                      <a:pt x="18" y="11"/>
                    </a:cubicBezTo>
                    <a:cubicBezTo>
                      <a:pt x="18" y="11"/>
                      <a:pt x="17" y="9"/>
                      <a:pt x="17" y="9"/>
                    </a:cubicBezTo>
                    <a:cubicBezTo>
                      <a:pt x="18" y="9"/>
                      <a:pt x="20" y="10"/>
                      <a:pt x="21" y="10"/>
                    </a:cubicBezTo>
                    <a:cubicBezTo>
                      <a:pt x="21" y="9"/>
                      <a:pt x="17" y="9"/>
                      <a:pt x="17" y="7"/>
                    </a:cubicBezTo>
                    <a:cubicBezTo>
                      <a:pt x="17" y="7"/>
                      <a:pt x="21" y="5"/>
                      <a:pt x="22" y="5"/>
                    </a:cubicBezTo>
                    <a:cubicBezTo>
                      <a:pt x="22" y="5"/>
                      <a:pt x="21" y="7"/>
                      <a:pt x="21" y="7"/>
                    </a:cubicBezTo>
                    <a:cubicBezTo>
                      <a:pt x="21" y="7"/>
                      <a:pt x="24" y="5"/>
                      <a:pt x="25" y="5"/>
                    </a:cubicBezTo>
                    <a:cubicBezTo>
                      <a:pt x="26" y="5"/>
                      <a:pt x="27" y="6"/>
                      <a:pt x="29" y="7"/>
                    </a:cubicBezTo>
                    <a:cubicBezTo>
                      <a:pt x="30" y="5"/>
                      <a:pt x="31" y="2"/>
                      <a:pt x="31" y="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92" name="Freeform 672"/>
              <p:cNvSpPr>
                <a:spLocks/>
              </p:cNvSpPr>
              <p:nvPr/>
            </p:nvSpPr>
            <p:spPr bwMode="auto">
              <a:xfrm>
                <a:off x="12881724" y="6940166"/>
                <a:ext cx="140127" cy="92380"/>
              </a:xfrm>
              <a:custGeom>
                <a:avLst/>
                <a:gdLst>
                  <a:gd name="T0" fmla="*/ 15 w 15"/>
                  <a:gd name="T1" fmla="*/ 6 h 10"/>
                  <a:gd name="T2" fmla="*/ 10 w 15"/>
                  <a:gd name="T3" fmla="*/ 1 h 10"/>
                  <a:gd name="T4" fmla="*/ 2 w 15"/>
                  <a:gd name="T5" fmla="*/ 5 h 10"/>
                  <a:gd name="T6" fmla="*/ 1 w 15"/>
                  <a:gd name="T7" fmla="*/ 9 h 10"/>
                  <a:gd name="T8" fmla="*/ 6 w 15"/>
                  <a:gd name="T9" fmla="*/ 9 h 10"/>
                  <a:gd name="T10" fmla="*/ 11 w 15"/>
                  <a:gd name="T11" fmla="*/ 7 h 10"/>
                  <a:gd name="T12" fmla="*/ 15 w 15"/>
                  <a:gd name="T13" fmla="*/ 6 h 10"/>
                  <a:gd name="T14" fmla="*/ 15 w 15"/>
                  <a:gd name="T15" fmla="*/ 6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0">
                    <a:moveTo>
                      <a:pt x="15" y="6"/>
                    </a:moveTo>
                    <a:cubicBezTo>
                      <a:pt x="13" y="4"/>
                      <a:pt x="10" y="4"/>
                      <a:pt x="10" y="1"/>
                    </a:cubicBezTo>
                    <a:cubicBezTo>
                      <a:pt x="5" y="0"/>
                      <a:pt x="4" y="0"/>
                      <a:pt x="2" y="5"/>
                    </a:cubicBezTo>
                    <a:cubicBezTo>
                      <a:pt x="2" y="6"/>
                      <a:pt x="0" y="9"/>
                      <a:pt x="1" y="9"/>
                    </a:cubicBezTo>
                    <a:cubicBezTo>
                      <a:pt x="3" y="10"/>
                      <a:pt x="5" y="10"/>
                      <a:pt x="6" y="9"/>
                    </a:cubicBezTo>
                    <a:cubicBezTo>
                      <a:pt x="8" y="8"/>
                      <a:pt x="9" y="7"/>
                      <a:pt x="11" y="7"/>
                    </a:cubicBezTo>
                    <a:cubicBezTo>
                      <a:pt x="11" y="7"/>
                      <a:pt x="15" y="7"/>
                      <a:pt x="15" y="6"/>
                    </a:cubicBezTo>
                    <a:cubicBezTo>
                      <a:pt x="14" y="6"/>
                      <a:pt x="15" y="7"/>
                      <a:pt x="15" y="6"/>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93" name="Freeform 673"/>
              <p:cNvSpPr>
                <a:spLocks/>
              </p:cNvSpPr>
              <p:nvPr/>
            </p:nvSpPr>
            <p:spPr bwMode="auto">
              <a:xfrm>
                <a:off x="12582361" y="6911499"/>
                <a:ext cx="82803" cy="168837"/>
              </a:xfrm>
              <a:custGeom>
                <a:avLst/>
                <a:gdLst>
                  <a:gd name="T0" fmla="*/ 6 w 9"/>
                  <a:gd name="T1" fmla="*/ 16 h 18"/>
                  <a:gd name="T2" fmla="*/ 7 w 9"/>
                  <a:gd name="T3" fmla="*/ 11 h 18"/>
                  <a:gd name="T4" fmla="*/ 6 w 9"/>
                  <a:gd name="T5" fmla="*/ 6 h 18"/>
                  <a:gd name="T6" fmla="*/ 7 w 9"/>
                  <a:gd name="T7" fmla="*/ 4 h 18"/>
                  <a:gd name="T8" fmla="*/ 3 w 9"/>
                  <a:gd name="T9" fmla="*/ 1 h 18"/>
                  <a:gd name="T10" fmla="*/ 0 w 9"/>
                  <a:gd name="T11" fmla="*/ 9 h 18"/>
                  <a:gd name="T12" fmla="*/ 4 w 9"/>
                  <a:gd name="T13" fmla="*/ 18 h 18"/>
                  <a:gd name="T14" fmla="*/ 6 w 9"/>
                  <a:gd name="T15" fmla="*/ 16 h 18"/>
                  <a:gd name="T16" fmla="*/ 6 w 9"/>
                  <a:gd name="T17"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8">
                    <a:moveTo>
                      <a:pt x="6" y="16"/>
                    </a:moveTo>
                    <a:cubicBezTo>
                      <a:pt x="7" y="14"/>
                      <a:pt x="9" y="12"/>
                      <a:pt x="7" y="11"/>
                    </a:cubicBezTo>
                    <a:cubicBezTo>
                      <a:pt x="6" y="10"/>
                      <a:pt x="5" y="8"/>
                      <a:pt x="6" y="6"/>
                    </a:cubicBezTo>
                    <a:cubicBezTo>
                      <a:pt x="6" y="6"/>
                      <a:pt x="7" y="4"/>
                      <a:pt x="7" y="4"/>
                    </a:cubicBezTo>
                    <a:cubicBezTo>
                      <a:pt x="6" y="3"/>
                      <a:pt x="4" y="1"/>
                      <a:pt x="3" y="1"/>
                    </a:cubicBezTo>
                    <a:cubicBezTo>
                      <a:pt x="0" y="0"/>
                      <a:pt x="0" y="7"/>
                      <a:pt x="0" y="9"/>
                    </a:cubicBezTo>
                    <a:cubicBezTo>
                      <a:pt x="0" y="13"/>
                      <a:pt x="2" y="15"/>
                      <a:pt x="4" y="18"/>
                    </a:cubicBezTo>
                    <a:cubicBezTo>
                      <a:pt x="5" y="17"/>
                      <a:pt x="6" y="16"/>
                      <a:pt x="6" y="16"/>
                    </a:cubicBezTo>
                    <a:cubicBezTo>
                      <a:pt x="7" y="14"/>
                      <a:pt x="6" y="16"/>
                      <a:pt x="6" y="16"/>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94" name="Freeform 674"/>
              <p:cNvSpPr>
                <a:spLocks/>
              </p:cNvSpPr>
              <p:nvPr/>
            </p:nvSpPr>
            <p:spPr bwMode="auto">
              <a:xfrm>
                <a:off x="12630129" y="6930613"/>
                <a:ext cx="121018" cy="82827"/>
              </a:xfrm>
              <a:custGeom>
                <a:avLst/>
                <a:gdLst>
                  <a:gd name="T0" fmla="*/ 11 w 13"/>
                  <a:gd name="T1" fmla="*/ 0 h 9"/>
                  <a:gd name="T2" fmla="*/ 2 w 13"/>
                  <a:gd name="T3" fmla="*/ 2 h 9"/>
                  <a:gd name="T4" fmla="*/ 3 w 13"/>
                  <a:gd name="T5" fmla="*/ 9 h 9"/>
                  <a:gd name="T6" fmla="*/ 7 w 13"/>
                  <a:gd name="T7" fmla="*/ 8 h 9"/>
                  <a:gd name="T8" fmla="*/ 10 w 13"/>
                  <a:gd name="T9" fmla="*/ 7 h 9"/>
                  <a:gd name="T10" fmla="*/ 11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1" y="0"/>
                    </a:moveTo>
                    <a:cubicBezTo>
                      <a:pt x="9" y="0"/>
                      <a:pt x="2" y="0"/>
                      <a:pt x="2" y="2"/>
                    </a:cubicBezTo>
                    <a:cubicBezTo>
                      <a:pt x="0" y="4"/>
                      <a:pt x="0" y="8"/>
                      <a:pt x="3" y="9"/>
                    </a:cubicBezTo>
                    <a:cubicBezTo>
                      <a:pt x="4" y="8"/>
                      <a:pt x="6" y="9"/>
                      <a:pt x="7" y="8"/>
                    </a:cubicBezTo>
                    <a:cubicBezTo>
                      <a:pt x="8" y="8"/>
                      <a:pt x="9" y="6"/>
                      <a:pt x="10" y="7"/>
                    </a:cubicBezTo>
                    <a:cubicBezTo>
                      <a:pt x="13" y="9"/>
                      <a:pt x="11" y="1"/>
                      <a:pt x="11" y="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95" name="Freeform 675"/>
              <p:cNvSpPr>
                <a:spLocks/>
              </p:cNvSpPr>
              <p:nvPr/>
            </p:nvSpPr>
            <p:spPr bwMode="auto">
              <a:xfrm>
                <a:off x="13655610" y="6984764"/>
                <a:ext cx="178346" cy="149721"/>
              </a:xfrm>
              <a:custGeom>
                <a:avLst/>
                <a:gdLst>
                  <a:gd name="T0" fmla="*/ 19 w 19"/>
                  <a:gd name="T1" fmla="*/ 14 h 16"/>
                  <a:gd name="T2" fmla="*/ 17 w 19"/>
                  <a:gd name="T3" fmla="*/ 10 h 16"/>
                  <a:gd name="T4" fmla="*/ 16 w 19"/>
                  <a:gd name="T5" fmla="*/ 7 h 16"/>
                  <a:gd name="T6" fmla="*/ 14 w 19"/>
                  <a:gd name="T7" fmla="*/ 3 h 16"/>
                  <a:gd name="T8" fmla="*/ 12 w 19"/>
                  <a:gd name="T9" fmla="*/ 0 h 16"/>
                  <a:gd name="T10" fmla="*/ 6 w 19"/>
                  <a:gd name="T11" fmla="*/ 6 h 16"/>
                  <a:gd name="T12" fmla="*/ 9 w 19"/>
                  <a:gd name="T13" fmla="*/ 9 h 16"/>
                  <a:gd name="T14" fmla="*/ 12 w 19"/>
                  <a:gd name="T15" fmla="*/ 11 h 16"/>
                  <a:gd name="T16" fmla="*/ 16 w 19"/>
                  <a:gd name="T17" fmla="*/ 13 h 16"/>
                  <a:gd name="T18" fmla="*/ 19 w 19"/>
                  <a:gd name="T19" fmla="*/ 14 h 16"/>
                  <a:gd name="T20" fmla="*/ 19 w 19"/>
                  <a:gd name="T21"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
                    <a:moveTo>
                      <a:pt x="19" y="14"/>
                    </a:moveTo>
                    <a:cubicBezTo>
                      <a:pt x="19" y="12"/>
                      <a:pt x="19" y="11"/>
                      <a:pt x="17" y="10"/>
                    </a:cubicBezTo>
                    <a:cubicBezTo>
                      <a:pt x="15" y="9"/>
                      <a:pt x="17" y="8"/>
                      <a:pt x="16" y="7"/>
                    </a:cubicBezTo>
                    <a:cubicBezTo>
                      <a:pt x="15" y="5"/>
                      <a:pt x="14" y="6"/>
                      <a:pt x="14" y="3"/>
                    </a:cubicBezTo>
                    <a:cubicBezTo>
                      <a:pt x="14" y="3"/>
                      <a:pt x="11" y="1"/>
                      <a:pt x="12" y="0"/>
                    </a:cubicBezTo>
                    <a:cubicBezTo>
                      <a:pt x="9" y="0"/>
                      <a:pt x="0" y="1"/>
                      <a:pt x="6" y="6"/>
                    </a:cubicBezTo>
                    <a:cubicBezTo>
                      <a:pt x="7" y="7"/>
                      <a:pt x="8" y="8"/>
                      <a:pt x="9" y="9"/>
                    </a:cubicBezTo>
                    <a:cubicBezTo>
                      <a:pt x="10" y="10"/>
                      <a:pt x="11" y="10"/>
                      <a:pt x="12" y="11"/>
                    </a:cubicBezTo>
                    <a:cubicBezTo>
                      <a:pt x="14" y="11"/>
                      <a:pt x="16" y="11"/>
                      <a:pt x="16" y="13"/>
                    </a:cubicBezTo>
                    <a:cubicBezTo>
                      <a:pt x="17" y="14"/>
                      <a:pt x="18" y="16"/>
                      <a:pt x="19" y="14"/>
                    </a:cubicBezTo>
                    <a:cubicBezTo>
                      <a:pt x="19" y="13"/>
                      <a:pt x="18" y="15"/>
                      <a:pt x="19" y="14"/>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96" name="Freeform 676"/>
              <p:cNvSpPr>
                <a:spLocks/>
              </p:cNvSpPr>
              <p:nvPr/>
            </p:nvSpPr>
            <p:spPr bwMode="auto">
              <a:xfrm>
                <a:off x="13722489" y="7061218"/>
                <a:ext cx="923568" cy="783643"/>
              </a:xfrm>
              <a:custGeom>
                <a:avLst/>
                <a:gdLst>
                  <a:gd name="T0" fmla="*/ 95 w 99"/>
                  <a:gd name="T1" fmla="*/ 73 h 84"/>
                  <a:gd name="T2" fmla="*/ 93 w 99"/>
                  <a:gd name="T3" fmla="*/ 68 h 84"/>
                  <a:gd name="T4" fmla="*/ 90 w 99"/>
                  <a:gd name="T5" fmla="*/ 65 h 84"/>
                  <a:gd name="T6" fmla="*/ 86 w 99"/>
                  <a:gd name="T7" fmla="*/ 60 h 84"/>
                  <a:gd name="T8" fmla="*/ 87 w 99"/>
                  <a:gd name="T9" fmla="*/ 55 h 84"/>
                  <a:gd name="T10" fmla="*/ 89 w 99"/>
                  <a:gd name="T11" fmla="*/ 50 h 84"/>
                  <a:gd name="T12" fmla="*/ 84 w 99"/>
                  <a:gd name="T13" fmla="*/ 49 h 84"/>
                  <a:gd name="T14" fmla="*/ 84 w 99"/>
                  <a:gd name="T15" fmla="*/ 46 h 84"/>
                  <a:gd name="T16" fmla="*/ 84 w 99"/>
                  <a:gd name="T17" fmla="*/ 40 h 84"/>
                  <a:gd name="T18" fmla="*/ 82 w 99"/>
                  <a:gd name="T19" fmla="*/ 36 h 84"/>
                  <a:gd name="T20" fmla="*/ 85 w 99"/>
                  <a:gd name="T21" fmla="*/ 31 h 84"/>
                  <a:gd name="T22" fmla="*/ 86 w 99"/>
                  <a:gd name="T23" fmla="*/ 20 h 84"/>
                  <a:gd name="T24" fmla="*/ 79 w 99"/>
                  <a:gd name="T25" fmla="*/ 18 h 84"/>
                  <a:gd name="T26" fmla="*/ 76 w 99"/>
                  <a:gd name="T27" fmla="*/ 15 h 84"/>
                  <a:gd name="T28" fmla="*/ 71 w 99"/>
                  <a:gd name="T29" fmla="*/ 13 h 84"/>
                  <a:gd name="T30" fmla="*/ 66 w 99"/>
                  <a:gd name="T31" fmla="*/ 12 h 84"/>
                  <a:gd name="T32" fmla="*/ 61 w 99"/>
                  <a:gd name="T33" fmla="*/ 11 h 84"/>
                  <a:gd name="T34" fmla="*/ 57 w 99"/>
                  <a:gd name="T35" fmla="*/ 12 h 84"/>
                  <a:gd name="T36" fmla="*/ 53 w 99"/>
                  <a:gd name="T37" fmla="*/ 15 h 84"/>
                  <a:gd name="T38" fmla="*/ 49 w 99"/>
                  <a:gd name="T39" fmla="*/ 17 h 84"/>
                  <a:gd name="T40" fmla="*/ 46 w 99"/>
                  <a:gd name="T41" fmla="*/ 20 h 84"/>
                  <a:gd name="T42" fmla="*/ 33 w 99"/>
                  <a:gd name="T43" fmla="*/ 18 h 84"/>
                  <a:gd name="T44" fmla="*/ 30 w 99"/>
                  <a:gd name="T45" fmla="*/ 16 h 84"/>
                  <a:gd name="T46" fmla="*/ 25 w 99"/>
                  <a:gd name="T47" fmla="*/ 15 h 84"/>
                  <a:gd name="T48" fmla="*/ 24 w 99"/>
                  <a:gd name="T49" fmla="*/ 10 h 84"/>
                  <a:gd name="T50" fmla="*/ 20 w 99"/>
                  <a:gd name="T51" fmla="*/ 5 h 84"/>
                  <a:gd name="T52" fmla="*/ 14 w 99"/>
                  <a:gd name="T53" fmla="*/ 5 h 84"/>
                  <a:gd name="T54" fmla="*/ 11 w 99"/>
                  <a:gd name="T55" fmla="*/ 7 h 84"/>
                  <a:gd name="T56" fmla="*/ 5 w 99"/>
                  <a:gd name="T57" fmla="*/ 4 h 84"/>
                  <a:gd name="T58" fmla="*/ 1 w 99"/>
                  <a:gd name="T59" fmla="*/ 3 h 84"/>
                  <a:gd name="T60" fmla="*/ 0 w 99"/>
                  <a:gd name="T61" fmla="*/ 5 h 84"/>
                  <a:gd name="T62" fmla="*/ 1 w 99"/>
                  <a:gd name="T63" fmla="*/ 8 h 84"/>
                  <a:gd name="T64" fmla="*/ 1 w 99"/>
                  <a:gd name="T65" fmla="*/ 10 h 84"/>
                  <a:gd name="T66" fmla="*/ 1 w 99"/>
                  <a:gd name="T67" fmla="*/ 12 h 84"/>
                  <a:gd name="T68" fmla="*/ 3 w 99"/>
                  <a:gd name="T69" fmla="*/ 14 h 84"/>
                  <a:gd name="T70" fmla="*/ 3 w 99"/>
                  <a:gd name="T71" fmla="*/ 16 h 84"/>
                  <a:gd name="T72" fmla="*/ 5 w 99"/>
                  <a:gd name="T73" fmla="*/ 21 h 84"/>
                  <a:gd name="T74" fmla="*/ 8 w 99"/>
                  <a:gd name="T75" fmla="*/ 24 h 84"/>
                  <a:gd name="T76" fmla="*/ 10 w 99"/>
                  <a:gd name="T77" fmla="*/ 25 h 84"/>
                  <a:gd name="T78" fmla="*/ 8 w 99"/>
                  <a:gd name="T79" fmla="*/ 37 h 84"/>
                  <a:gd name="T80" fmla="*/ 12 w 99"/>
                  <a:gd name="T81" fmla="*/ 41 h 84"/>
                  <a:gd name="T82" fmla="*/ 18 w 99"/>
                  <a:gd name="T83" fmla="*/ 47 h 84"/>
                  <a:gd name="T84" fmla="*/ 17 w 99"/>
                  <a:gd name="T85" fmla="*/ 50 h 84"/>
                  <a:gd name="T86" fmla="*/ 19 w 99"/>
                  <a:gd name="T87" fmla="*/ 52 h 84"/>
                  <a:gd name="T88" fmla="*/ 22 w 99"/>
                  <a:gd name="T89" fmla="*/ 58 h 84"/>
                  <a:gd name="T90" fmla="*/ 24 w 99"/>
                  <a:gd name="T91" fmla="*/ 55 h 84"/>
                  <a:gd name="T92" fmla="*/ 25 w 99"/>
                  <a:gd name="T93" fmla="*/ 56 h 84"/>
                  <a:gd name="T94" fmla="*/ 26 w 99"/>
                  <a:gd name="T95" fmla="*/ 57 h 84"/>
                  <a:gd name="T96" fmla="*/ 30 w 99"/>
                  <a:gd name="T97" fmla="*/ 57 h 84"/>
                  <a:gd name="T98" fmla="*/ 35 w 99"/>
                  <a:gd name="T99" fmla="*/ 66 h 84"/>
                  <a:gd name="T100" fmla="*/ 46 w 99"/>
                  <a:gd name="T101" fmla="*/ 74 h 84"/>
                  <a:gd name="T102" fmla="*/ 52 w 99"/>
                  <a:gd name="T103" fmla="*/ 76 h 84"/>
                  <a:gd name="T104" fmla="*/ 56 w 99"/>
                  <a:gd name="T105" fmla="*/ 75 h 84"/>
                  <a:gd name="T106" fmla="*/ 56 w 99"/>
                  <a:gd name="T107" fmla="*/ 76 h 84"/>
                  <a:gd name="T108" fmla="*/ 61 w 99"/>
                  <a:gd name="T109" fmla="*/ 73 h 84"/>
                  <a:gd name="T110" fmla="*/ 60 w 99"/>
                  <a:gd name="T111" fmla="*/ 73 h 84"/>
                  <a:gd name="T112" fmla="*/ 62 w 99"/>
                  <a:gd name="T113" fmla="*/ 73 h 84"/>
                  <a:gd name="T114" fmla="*/ 65 w 99"/>
                  <a:gd name="T115" fmla="*/ 77 h 84"/>
                  <a:gd name="T116" fmla="*/ 69 w 99"/>
                  <a:gd name="T117" fmla="*/ 81 h 84"/>
                  <a:gd name="T118" fmla="*/ 88 w 99"/>
                  <a:gd name="T119" fmla="*/ 84 h 84"/>
                  <a:gd name="T120" fmla="*/ 92 w 99"/>
                  <a:gd name="T121" fmla="*/ 77 h 84"/>
                  <a:gd name="T122" fmla="*/ 95 w 99"/>
                  <a:gd name="T123" fmla="*/ 73 h 84"/>
                  <a:gd name="T124" fmla="*/ 95 w 99"/>
                  <a:gd name="T125" fmla="*/ 7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9" h="84">
                    <a:moveTo>
                      <a:pt x="95" y="73"/>
                    </a:moveTo>
                    <a:cubicBezTo>
                      <a:pt x="93" y="72"/>
                      <a:pt x="94" y="70"/>
                      <a:pt x="93" y="68"/>
                    </a:cubicBezTo>
                    <a:cubicBezTo>
                      <a:pt x="93" y="67"/>
                      <a:pt x="91" y="66"/>
                      <a:pt x="90" y="65"/>
                    </a:cubicBezTo>
                    <a:cubicBezTo>
                      <a:pt x="88" y="64"/>
                      <a:pt x="87" y="62"/>
                      <a:pt x="86" y="60"/>
                    </a:cubicBezTo>
                    <a:cubicBezTo>
                      <a:pt x="84" y="58"/>
                      <a:pt x="85" y="58"/>
                      <a:pt x="87" y="55"/>
                    </a:cubicBezTo>
                    <a:cubicBezTo>
                      <a:pt x="88" y="54"/>
                      <a:pt x="90" y="52"/>
                      <a:pt x="89" y="50"/>
                    </a:cubicBezTo>
                    <a:cubicBezTo>
                      <a:pt x="88" y="49"/>
                      <a:pt x="85" y="49"/>
                      <a:pt x="84" y="49"/>
                    </a:cubicBezTo>
                    <a:cubicBezTo>
                      <a:pt x="83" y="48"/>
                      <a:pt x="84" y="46"/>
                      <a:pt x="84" y="46"/>
                    </a:cubicBezTo>
                    <a:cubicBezTo>
                      <a:pt x="83" y="44"/>
                      <a:pt x="83" y="41"/>
                      <a:pt x="84" y="40"/>
                    </a:cubicBezTo>
                    <a:cubicBezTo>
                      <a:pt x="86" y="38"/>
                      <a:pt x="83" y="37"/>
                      <a:pt x="82" y="36"/>
                    </a:cubicBezTo>
                    <a:cubicBezTo>
                      <a:pt x="82" y="35"/>
                      <a:pt x="84" y="32"/>
                      <a:pt x="85" y="31"/>
                    </a:cubicBezTo>
                    <a:cubicBezTo>
                      <a:pt x="85" y="30"/>
                      <a:pt x="87" y="20"/>
                      <a:pt x="86" y="20"/>
                    </a:cubicBezTo>
                    <a:cubicBezTo>
                      <a:pt x="83" y="20"/>
                      <a:pt x="82" y="20"/>
                      <a:pt x="79" y="18"/>
                    </a:cubicBezTo>
                    <a:cubicBezTo>
                      <a:pt x="78" y="17"/>
                      <a:pt x="77" y="16"/>
                      <a:pt x="76" y="15"/>
                    </a:cubicBezTo>
                    <a:cubicBezTo>
                      <a:pt x="75" y="14"/>
                      <a:pt x="72" y="14"/>
                      <a:pt x="71" y="13"/>
                    </a:cubicBezTo>
                    <a:cubicBezTo>
                      <a:pt x="69" y="13"/>
                      <a:pt x="68" y="13"/>
                      <a:pt x="66" y="12"/>
                    </a:cubicBezTo>
                    <a:cubicBezTo>
                      <a:pt x="65" y="10"/>
                      <a:pt x="63" y="11"/>
                      <a:pt x="61" y="11"/>
                    </a:cubicBezTo>
                    <a:cubicBezTo>
                      <a:pt x="60" y="12"/>
                      <a:pt x="58" y="11"/>
                      <a:pt x="57" y="12"/>
                    </a:cubicBezTo>
                    <a:cubicBezTo>
                      <a:pt x="55" y="12"/>
                      <a:pt x="54" y="14"/>
                      <a:pt x="53" y="15"/>
                    </a:cubicBezTo>
                    <a:cubicBezTo>
                      <a:pt x="52" y="16"/>
                      <a:pt x="49" y="15"/>
                      <a:pt x="49" y="17"/>
                    </a:cubicBezTo>
                    <a:cubicBezTo>
                      <a:pt x="49" y="19"/>
                      <a:pt x="48" y="19"/>
                      <a:pt x="46" y="20"/>
                    </a:cubicBezTo>
                    <a:cubicBezTo>
                      <a:pt x="41" y="21"/>
                      <a:pt x="37" y="21"/>
                      <a:pt x="33" y="18"/>
                    </a:cubicBezTo>
                    <a:cubicBezTo>
                      <a:pt x="32" y="17"/>
                      <a:pt x="31" y="16"/>
                      <a:pt x="30" y="16"/>
                    </a:cubicBezTo>
                    <a:cubicBezTo>
                      <a:pt x="28" y="14"/>
                      <a:pt x="27" y="15"/>
                      <a:pt x="25" y="15"/>
                    </a:cubicBezTo>
                    <a:cubicBezTo>
                      <a:pt x="24" y="14"/>
                      <a:pt x="24" y="11"/>
                      <a:pt x="24" y="10"/>
                    </a:cubicBezTo>
                    <a:cubicBezTo>
                      <a:pt x="21" y="9"/>
                      <a:pt x="20" y="8"/>
                      <a:pt x="20" y="5"/>
                    </a:cubicBezTo>
                    <a:cubicBezTo>
                      <a:pt x="20" y="0"/>
                      <a:pt x="16" y="3"/>
                      <a:pt x="14" y="5"/>
                    </a:cubicBezTo>
                    <a:cubicBezTo>
                      <a:pt x="13" y="6"/>
                      <a:pt x="12" y="7"/>
                      <a:pt x="11" y="7"/>
                    </a:cubicBezTo>
                    <a:cubicBezTo>
                      <a:pt x="9" y="6"/>
                      <a:pt x="6" y="6"/>
                      <a:pt x="5" y="4"/>
                    </a:cubicBezTo>
                    <a:cubicBezTo>
                      <a:pt x="3" y="2"/>
                      <a:pt x="3" y="1"/>
                      <a:pt x="1" y="3"/>
                    </a:cubicBezTo>
                    <a:cubicBezTo>
                      <a:pt x="1" y="4"/>
                      <a:pt x="0" y="4"/>
                      <a:pt x="0" y="5"/>
                    </a:cubicBezTo>
                    <a:cubicBezTo>
                      <a:pt x="0" y="6"/>
                      <a:pt x="0" y="7"/>
                      <a:pt x="1" y="8"/>
                    </a:cubicBezTo>
                    <a:cubicBezTo>
                      <a:pt x="1" y="8"/>
                      <a:pt x="2" y="10"/>
                      <a:pt x="1" y="10"/>
                    </a:cubicBezTo>
                    <a:cubicBezTo>
                      <a:pt x="1" y="11"/>
                      <a:pt x="0" y="11"/>
                      <a:pt x="1" y="12"/>
                    </a:cubicBezTo>
                    <a:cubicBezTo>
                      <a:pt x="1" y="13"/>
                      <a:pt x="3" y="13"/>
                      <a:pt x="3" y="14"/>
                    </a:cubicBezTo>
                    <a:cubicBezTo>
                      <a:pt x="3" y="15"/>
                      <a:pt x="2" y="16"/>
                      <a:pt x="3" y="16"/>
                    </a:cubicBezTo>
                    <a:cubicBezTo>
                      <a:pt x="4" y="18"/>
                      <a:pt x="4" y="19"/>
                      <a:pt x="5" y="21"/>
                    </a:cubicBezTo>
                    <a:cubicBezTo>
                      <a:pt x="6" y="22"/>
                      <a:pt x="6" y="23"/>
                      <a:pt x="8" y="24"/>
                    </a:cubicBezTo>
                    <a:cubicBezTo>
                      <a:pt x="8" y="24"/>
                      <a:pt x="10" y="25"/>
                      <a:pt x="10" y="25"/>
                    </a:cubicBezTo>
                    <a:cubicBezTo>
                      <a:pt x="11" y="29"/>
                      <a:pt x="2" y="33"/>
                      <a:pt x="8" y="37"/>
                    </a:cubicBezTo>
                    <a:cubicBezTo>
                      <a:pt x="10" y="38"/>
                      <a:pt x="10" y="40"/>
                      <a:pt x="12" y="41"/>
                    </a:cubicBezTo>
                    <a:cubicBezTo>
                      <a:pt x="14" y="43"/>
                      <a:pt x="16" y="44"/>
                      <a:pt x="18" y="47"/>
                    </a:cubicBezTo>
                    <a:cubicBezTo>
                      <a:pt x="18" y="48"/>
                      <a:pt x="17" y="49"/>
                      <a:pt x="17" y="50"/>
                    </a:cubicBezTo>
                    <a:cubicBezTo>
                      <a:pt x="18" y="51"/>
                      <a:pt x="20" y="51"/>
                      <a:pt x="19" y="52"/>
                    </a:cubicBezTo>
                    <a:cubicBezTo>
                      <a:pt x="19" y="55"/>
                      <a:pt x="21" y="56"/>
                      <a:pt x="22" y="58"/>
                    </a:cubicBezTo>
                    <a:cubicBezTo>
                      <a:pt x="24" y="57"/>
                      <a:pt x="23" y="56"/>
                      <a:pt x="24" y="55"/>
                    </a:cubicBezTo>
                    <a:cubicBezTo>
                      <a:pt x="24" y="55"/>
                      <a:pt x="25" y="56"/>
                      <a:pt x="25" y="56"/>
                    </a:cubicBezTo>
                    <a:cubicBezTo>
                      <a:pt x="27" y="56"/>
                      <a:pt x="25" y="56"/>
                      <a:pt x="26" y="57"/>
                    </a:cubicBezTo>
                    <a:cubicBezTo>
                      <a:pt x="27" y="58"/>
                      <a:pt x="28" y="55"/>
                      <a:pt x="30" y="57"/>
                    </a:cubicBezTo>
                    <a:cubicBezTo>
                      <a:pt x="32" y="60"/>
                      <a:pt x="33" y="63"/>
                      <a:pt x="35" y="66"/>
                    </a:cubicBezTo>
                    <a:cubicBezTo>
                      <a:pt x="37" y="69"/>
                      <a:pt x="42" y="72"/>
                      <a:pt x="46" y="74"/>
                    </a:cubicBezTo>
                    <a:cubicBezTo>
                      <a:pt x="48" y="75"/>
                      <a:pt x="50" y="75"/>
                      <a:pt x="52" y="76"/>
                    </a:cubicBezTo>
                    <a:cubicBezTo>
                      <a:pt x="53" y="76"/>
                      <a:pt x="56" y="75"/>
                      <a:pt x="56" y="75"/>
                    </a:cubicBezTo>
                    <a:cubicBezTo>
                      <a:pt x="56" y="75"/>
                      <a:pt x="56" y="76"/>
                      <a:pt x="56" y="76"/>
                    </a:cubicBezTo>
                    <a:cubicBezTo>
                      <a:pt x="57" y="76"/>
                      <a:pt x="60" y="74"/>
                      <a:pt x="61" y="73"/>
                    </a:cubicBezTo>
                    <a:cubicBezTo>
                      <a:pt x="61" y="73"/>
                      <a:pt x="60" y="73"/>
                      <a:pt x="60" y="73"/>
                    </a:cubicBezTo>
                    <a:cubicBezTo>
                      <a:pt x="60" y="72"/>
                      <a:pt x="62" y="73"/>
                      <a:pt x="62" y="73"/>
                    </a:cubicBezTo>
                    <a:cubicBezTo>
                      <a:pt x="64" y="74"/>
                      <a:pt x="64" y="75"/>
                      <a:pt x="65" y="77"/>
                    </a:cubicBezTo>
                    <a:cubicBezTo>
                      <a:pt x="66" y="80"/>
                      <a:pt x="67" y="80"/>
                      <a:pt x="69" y="81"/>
                    </a:cubicBezTo>
                    <a:cubicBezTo>
                      <a:pt x="75" y="82"/>
                      <a:pt x="82" y="83"/>
                      <a:pt x="88" y="84"/>
                    </a:cubicBezTo>
                    <a:cubicBezTo>
                      <a:pt x="88" y="80"/>
                      <a:pt x="89" y="79"/>
                      <a:pt x="92" y="77"/>
                    </a:cubicBezTo>
                    <a:cubicBezTo>
                      <a:pt x="94" y="76"/>
                      <a:pt x="99" y="75"/>
                      <a:pt x="95" y="73"/>
                    </a:cubicBezTo>
                    <a:cubicBezTo>
                      <a:pt x="94" y="72"/>
                      <a:pt x="97" y="74"/>
                      <a:pt x="95" y="73"/>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97" name="Freeform 677"/>
              <p:cNvSpPr>
                <a:spLocks/>
              </p:cNvSpPr>
              <p:nvPr/>
            </p:nvSpPr>
            <p:spPr bwMode="auto">
              <a:xfrm>
                <a:off x="13741597" y="7070776"/>
                <a:ext cx="73250" cy="54156"/>
              </a:xfrm>
              <a:custGeom>
                <a:avLst/>
                <a:gdLst>
                  <a:gd name="T0" fmla="*/ 1 w 8"/>
                  <a:gd name="T1" fmla="*/ 1 h 6"/>
                  <a:gd name="T2" fmla="*/ 3 w 8"/>
                  <a:gd name="T3" fmla="*/ 4 h 6"/>
                  <a:gd name="T4" fmla="*/ 8 w 8"/>
                  <a:gd name="T5" fmla="*/ 6 h 6"/>
                  <a:gd name="T6" fmla="*/ 0 w 8"/>
                  <a:gd name="T7" fmla="*/ 0 h 6"/>
                  <a:gd name="T8" fmla="*/ 1 w 8"/>
                  <a:gd name="T9" fmla="*/ 1 h 6"/>
                  <a:gd name="T10" fmla="*/ 1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1" y="1"/>
                    </a:moveTo>
                    <a:cubicBezTo>
                      <a:pt x="2" y="1"/>
                      <a:pt x="2" y="3"/>
                      <a:pt x="3" y="4"/>
                    </a:cubicBezTo>
                    <a:cubicBezTo>
                      <a:pt x="5" y="4"/>
                      <a:pt x="6" y="5"/>
                      <a:pt x="8" y="6"/>
                    </a:cubicBezTo>
                    <a:cubicBezTo>
                      <a:pt x="7" y="2"/>
                      <a:pt x="3" y="1"/>
                      <a:pt x="0" y="0"/>
                    </a:cubicBezTo>
                    <a:cubicBezTo>
                      <a:pt x="0" y="1"/>
                      <a:pt x="0" y="1"/>
                      <a:pt x="1" y="1"/>
                    </a:cubicBezTo>
                    <a:cubicBezTo>
                      <a:pt x="2" y="1"/>
                      <a:pt x="0" y="1"/>
                      <a:pt x="1" y="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98" name="Freeform 678"/>
              <p:cNvSpPr>
                <a:spLocks/>
              </p:cNvSpPr>
              <p:nvPr/>
            </p:nvSpPr>
            <p:spPr bwMode="auto">
              <a:xfrm>
                <a:off x="13525034" y="6844600"/>
                <a:ext cx="328029" cy="168837"/>
              </a:xfrm>
              <a:custGeom>
                <a:avLst/>
                <a:gdLst>
                  <a:gd name="T0" fmla="*/ 26 w 35"/>
                  <a:gd name="T1" fmla="*/ 15 h 18"/>
                  <a:gd name="T2" fmla="*/ 30 w 35"/>
                  <a:gd name="T3" fmla="*/ 17 h 18"/>
                  <a:gd name="T4" fmla="*/ 34 w 35"/>
                  <a:gd name="T5" fmla="*/ 17 h 18"/>
                  <a:gd name="T6" fmla="*/ 33 w 35"/>
                  <a:gd name="T7" fmla="*/ 12 h 18"/>
                  <a:gd name="T8" fmla="*/ 30 w 35"/>
                  <a:gd name="T9" fmla="*/ 10 h 18"/>
                  <a:gd name="T10" fmla="*/ 27 w 35"/>
                  <a:gd name="T11" fmla="*/ 7 h 18"/>
                  <a:gd name="T12" fmla="*/ 19 w 35"/>
                  <a:gd name="T13" fmla="*/ 6 h 18"/>
                  <a:gd name="T14" fmla="*/ 9 w 35"/>
                  <a:gd name="T15" fmla="*/ 4 h 18"/>
                  <a:gd name="T16" fmla="*/ 0 w 35"/>
                  <a:gd name="T17" fmla="*/ 2 h 18"/>
                  <a:gd name="T18" fmla="*/ 8 w 35"/>
                  <a:gd name="T19" fmla="*/ 14 h 18"/>
                  <a:gd name="T20" fmla="*/ 18 w 35"/>
                  <a:gd name="T21" fmla="*/ 18 h 18"/>
                  <a:gd name="T22" fmla="*/ 26 w 35"/>
                  <a:gd name="T23" fmla="*/ 15 h 18"/>
                  <a:gd name="T24" fmla="*/ 26 w 35"/>
                  <a:gd name="T25"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18">
                    <a:moveTo>
                      <a:pt x="26" y="15"/>
                    </a:moveTo>
                    <a:cubicBezTo>
                      <a:pt x="27" y="14"/>
                      <a:pt x="29" y="16"/>
                      <a:pt x="30" y="17"/>
                    </a:cubicBezTo>
                    <a:cubicBezTo>
                      <a:pt x="30" y="17"/>
                      <a:pt x="34" y="17"/>
                      <a:pt x="34" y="17"/>
                    </a:cubicBezTo>
                    <a:cubicBezTo>
                      <a:pt x="35" y="16"/>
                      <a:pt x="30" y="12"/>
                      <a:pt x="33" y="12"/>
                    </a:cubicBezTo>
                    <a:cubicBezTo>
                      <a:pt x="32" y="11"/>
                      <a:pt x="30" y="11"/>
                      <a:pt x="30" y="10"/>
                    </a:cubicBezTo>
                    <a:cubicBezTo>
                      <a:pt x="30" y="8"/>
                      <a:pt x="29" y="7"/>
                      <a:pt x="27" y="7"/>
                    </a:cubicBezTo>
                    <a:cubicBezTo>
                      <a:pt x="24" y="7"/>
                      <a:pt x="22" y="8"/>
                      <a:pt x="19" y="6"/>
                    </a:cubicBezTo>
                    <a:cubicBezTo>
                      <a:pt x="16" y="5"/>
                      <a:pt x="13" y="5"/>
                      <a:pt x="9" y="4"/>
                    </a:cubicBezTo>
                    <a:cubicBezTo>
                      <a:pt x="6" y="3"/>
                      <a:pt x="4" y="0"/>
                      <a:pt x="0" y="2"/>
                    </a:cubicBezTo>
                    <a:cubicBezTo>
                      <a:pt x="3" y="6"/>
                      <a:pt x="11" y="7"/>
                      <a:pt x="8" y="14"/>
                    </a:cubicBezTo>
                    <a:cubicBezTo>
                      <a:pt x="11" y="14"/>
                      <a:pt x="18" y="14"/>
                      <a:pt x="18" y="18"/>
                    </a:cubicBezTo>
                    <a:cubicBezTo>
                      <a:pt x="18" y="15"/>
                      <a:pt x="24" y="15"/>
                      <a:pt x="26" y="15"/>
                    </a:cubicBezTo>
                    <a:cubicBezTo>
                      <a:pt x="27" y="14"/>
                      <a:pt x="19" y="15"/>
                      <a:pt x="26" y="15"/>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299" name="Freeform 679"/>
              <p:cNvSpPr>
                <a:spLocks/>
              </p:cNvSpPr>
              <p:nvPr/>
            </p:nvSpPr>
            <p:spPr bwMode="auto">
              <a:xfrm>
                <a:off x="13751153" y="6956097"/>
                <a:ext cx="251592" cy="197506"/>
              </a:xfrm>
              <a:custGeom>
                <a:avLst/>
                <a:gdLst>
                  <a:gd name="T0" fmla="*/ 8 w 27"/>
                  <a:gd name="T1" fmla="*/ 2 h 21"/>
                  <a:gd name="T2" fmla="*/ 10 w 27"/>
                  <a:gd name="T3" fmla="*/ 5 h 21"/>
                  <a:gd name="T4" fmla="*/ 7 w 27"/>
                  <a:gd name="T5" fmla="*/ 5 h 21"/>
                  <a:gd name="T6" fmla="*/ 4 w 27"/>
                  <a:gd name="T7" fmla="*/ 3 h 21"/>
                  <a:gd name="T8" fmla="*/ 4 w 27"/>
                  <a:gd name="T9" fmla="*/ 7 h 21"/>
                  <a:gd name="T10" fmla="*/ 6 w 27"/>
                  <a:gd name="T11" fmla="*/ 11 h 21"/>
                  <a:gd name="T12" fmla="*/ 8 w 27"/>
                  <a:gd name="T13" fmla="*/ 14 h 21"/>
                  <a:gd name="T14" fmla="*/ 9 w 27"/>
                  <a:gd name="T15" fmla="*/ 17 h 21"/>
                  <a:gd name="T16" fmla="*/ 16 w 27"/>
                  <a:gd name="T17" fmla="*/ 13 h 21"/>
                  <a:gd name="T18" fmla="*/ 17 w 27"/>
                  <a:gd name="T19" fmla="*/ 16 h 21"/>
                  <a:gd name="T20" fmla="*/ 21 w 27"/>
                  <a:gd name="T21" fmla="*/ 21 h 21"/>
                  <a:gd name="T22" fmla="*/ 21 w 27"/>
                  <a:gd name="T23" fmla="*/ 18 h 21"/>
                  <a:gd name="T24" fmla="*/ 23 w 27"/>
                  <a:gd name="T25" fmla="*/ 16 h 21"/>
                  <a:gd name="T26" fmla="*/ 25 w 27"/>
                  <a:gd name="T27" fmla="*/ 11 h 21"/>
                  <a:gd name="T28" fmla="*/ 19 w 27"/>
                  <a:gd name="T29" fmla="*/ 1 h 21"/>
                  <a:gd name="T30" fmla="*/ 12 w 27"/>
                  <a:gd name="T31" fmla="*/ 2 h 21"/>
                  <a:gd name="T32" fmla="*/ 9 w 27"/>
                  <a:gd name="T33" fmla="*/ 0 h 21"/>
                  <a:gd name="T34" fmla="*/ 8 w 27"/>
                  <a:gd name="T35" fmla="*/ 2 h 21"/>
                  <a:gd name="T36" fmla="*/ 8 w 27"/>
                  <a:gd name="T3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1">
                    <a:moveTo>
                      <a:pt x="8" y="2"/>
                    </a:moveTo>
                    <a:cubicBezTo>
                      <a:pt x="8" y="2"/>
                      <a:pt x="11" y="4"/>
                      <a:pt x="10" y="5"/>
                    </a:cubicBezTo>
                    <a:cubicBezTo>
                      <a:pt x="10" y="5"/>
                      <a:pt x="7" y="5"/>
                      <a:pt x="7" y="5"/>
                    </a:cubicBezTo>
                    <a:cubicBezTo>
                      <a:pt x="5" y="5"/>
                      <a:pt x="5" y="3"/>
                      <a:pt x="4" y="3"/>
                    </a:cubicBezTo>
                    <a:cubicBezTo>
                      <a:pt x="0" y="2"/>
                      <a:pt x="4" y="6"/>
                      <a:pt x="4" y="7"/>
                    </a:cubicBezTo>
                    <a:cubicBezTo>
                      <a:pt x="4" y="10"/>
                      <a:pt x="7" y="8"/>
                      <a:pt x="6" y="11"/>
                    </a:cubicBezTo>
                    <a:cubicBezTo>
                      <a:pt x="5" y="13"/>
                      <a:pt x="7" y="13"/>
                      <a:pt x="8" y="14"/>
                    </a:cubicBezTo>
                    <a:cubicBezTo>
                      <a:pt x="9" y="14"/>
                      <a:pt x="9" y="16"/>
                      <a:pt x="9" y="17"/>
                    </a:cubicBezTo>
                    <a:cubicBezTo>
                      <a:pt x="10" y="16"/>
                      <a:pt x="14" y="14"/>
                      <a:pt x="16" y="13"/>
                    </a:cubicBezTo>
                    <a:cubicBezTo>
                      <a:pt x="17" y="13"/>
                      <a:pt x="17" y="15"/>
                      <a:pt x="17" y="16"/>
                    </a:cubicBezTo>
                    <a:cubicBezTo>
                      <a:pt x="17" y="19"/>
                      <a:pt x="18" y="20"/>
                      <a:pt x="21" y="21"/>
                    </a:cubicBezTo>
                    <a:cubicBezTo>
                      <a:pt x="21" y="20"/>
                      <a:pt x="21" y="18"/>
                      <a:pt x="21" y="18"/>
                    </a:cubicBezTo>
                    <a:cubicBezTo>
                      <a:pt x="22" y="17"/>
                      <a:pt x="23" y="17"/>
                      <a:pt x="23" y="16"/>
                    </a:cubicBezTo>
                    <a:cubicBezTo>
                      <a:pt x="24" y="14"/>
                      <a:pt x="24" y="12"/>
                      <a:pt x="25" y="11"/>
                    </a:cubicBezTo>
                    <a:cubicBezTo>
                      <a:pt x="27" y="8"/>
                      <a:pt x="21" y="2"/>
                      <a:pt x="19" y="1"/>
                    </a:cubicBezTo>
                    <a:cubicBezTo>
                      <a:pt x="17" y="4"/>
                      <a:pt x="15" y="4"/>
                      <a:pt x="12" y="2"/>
                    </a:cubicBezTo>
                    <a:cubicBezTo>
                      <a:pt x="12" y="1"/>
                      <a:pt x="10" y="0"/>
                      <a:pt x="9" y="0"/>
                    </a:cubicBezTo>
                    <a:cubicBezTo>
                      <a:pt x="8" y="0"/>
                      <a:pt x="8" y="1"/>
                      <a:pt x="8" y="2"/>
                    </a:cubicBezTo>
                    <a:cubicBezTo>
                      <a:pt x="9" y="3"/>
                      <a:pt x="7" y="0"/>
                      <a:pt x="8" y="2"/>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00" name="Freeform 680"/>
              <p:cNvSpPr>
                <a:spLocks/>
              </p:cNvSpPr>
              <p:nvPr/>
            </p:nvSpPr>
            <p:spPr bwMode="auto">
              <a:xfrm>
                <a:off x="13833954" y="7574093"/>
                <a:ext cx="82803" cy="95566"/>
              </a:xfrm>
              <a:custGeom>
                <a:avLst/>
                <a:gdLst>
                  <a:gd name="T0" fmla="*/ 3 w 9"/>
                  <a:gd name="T1" fmla="*/ 2 h 10"/>
                  <a:gd name="T2" fmla="*/ 0 w 9"/>
                  <a:gd name="T3" fmla="*/ 7 h 10"/>
                  <a:gd name="T4" fmla="*/ 4 w 9"/>
                  <a:gd name="T5" fmla="*/ 8 h 10"/>
                  <a:gd name="T6" fmla="*/ 9 w 9"/>
                  <a:gd name="T7" fmla="*/ 10 h 10"/>
                  <a:gd name="T8" fmla="*/ 7 w 9"/>
                  <a:gd name="T9" fmla="*/ 5 h 10"/>
                  <a:gd name="T10" fmla="*/ 8 w 9"/>
                  <a:gd name="T11" fmla="*/ 3 h 10"/>
                  <a:gd name="T12" fmla="*/ 3 w 9"/>
                  <a:gd name="T13" fmla="*/ 2 h 10"/>
                  <a:gd name="T14" fmla="*/ 3 w 9"/>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3" y="2"/>
                    </a:moveTo>
                    <a:cubicBezTo>
                      <a:pt x="1" y="3"/>
                      <a:pt x="0" y="5"/>
                      <a:pt x="0" y="7"/>
                    </a:cubicBezTo>
                    <a:cubicBezTo>
                      <a:pt x="1" y="7"/>
                      <a:pt x="4" y="7"/>
                      <a:pt x="4" y="8"/>
                    </a:cubicBezTo>
                    <a:cubicBezTo>
                      <a:pt x="6" y="10"/>
                      <a:pt x="7" y="10"/>
                      <a:pt x="9" y="10"/>
                    </a:cubicBezTo>
                    <a:cubicBezTo>
                      <a:pt x="9" y="10"/>
                      <a:pt x="7" y="5"/>
                      <a:pt x="7" y="5"/>
                    </a:cubicBezTo>
                    <a:cubicBezTo>
                      <a:pt x="8" y="5"/>
                      <a:pt x="9" y="5"/>
                      <a:pt x="8" y="3"/>
                    </a:cubicBezTo>
                    <a:cubicBezTo>
                      <a:pt x="6" y="2"/>
                      <a:pt x="5" y="0"/>
                      <a:pt x="3" y="2"/>
                    </a:cubicBezTo>
                    <a:cubicBezTo>
                      <a:pt x="1" y="4"/>
                      <a:pt x="4" y="1"/>
                      <a:pt x="3" y="2"/>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01" name="Freeform 681"/>
              <p:cNvSpPr>
                <a:spLocks/>
              </p:cNvSpPr>
              <p:nvPr/>
            </p:nvSpPr>
            <p:spPr bwMode="auto">
              <a:xfrm>
                <a:off x="13311662" y="7220495"/>
                <a:ext cx="324842" cy="251657"/>
              </a:xfrm>
              <a:custGeom>
                <a:avLst/>
                <a:gdLst>
                  <a:gd name="T0" fmla="*/ 29 w 35"/>
                  <a:gd name="T1" fmla="*/ 10 h 27"/>
                  <a:gd name="T2" fmla="*/ 30 w 35"/>
                  <a:gd name="T3" fmla="*/ 7 h 27"/>
                  <a:gd name="T4" fmla="*/ 29 w 35"/>
                  <a:gd name="T5" fmla="*/ 5 h 27"/>
                  <a:gd name="T6" fmla="*/ 35 w 35"/>
                  <a:gd name="T7" fmla="*/ 0 h 27"/>
                  <a:gd name="T8" fmla="*/ 25 w 35"/>
                  <a:gd name="T9" fmla="*/ 1 h 27"/>
                  <a:gd name="T10" fmla="*/ 19 w 35"/>
                  <a:gd name="T11" fmla="*/ 2 h 27"/>
                  <a:gd name="T12" fmla="*/ 13 w 35"/>
                  <a:gd name="T13" fmla="*/ 2 h 27"/>
                  <a:gd name="T14" fmla="*/ 8 w 35"/>
                  <a:gd name="T15" fmla="*/ 2 h 27"/>
                  <a:gd name="T16" fmla="*/ 7 w 35"/>
                  <a:gd name="T17" fmla="*/ 4 h 27"/>
                  <a:gd name="T18" fmla="*/ 6 w 35"/>
                  <a:gd name="T19" fmla="*/ 6 h 27"/>
                  <a:gd name="T20" fmla="*/ 3 w 35"/>
                  <a:gd name="T21" fmla="*/ 6 h 27"/>
                  <a:gd name="T22" fmla="*/ 3 w 35"/>
                  <a:gd name="T23" fmla="*/ 10 h 27"/>
                  <a:gd name="T24" fmla="*/ 4 w 35"/>
                  <a:gd name="T25" fmla="*/ 14 h 27"/>
                  <a:gd name="T26" fmla="*/ 2 w 35"/>
                  <a:gd name="T27" fmla="*/ 22 h 27"/>
                  <a:gd name="T28" fmla="*/ 7 w 35"/>
                  <a:gd name="T29" fmla="*/ 27 h 27"/>
                  <a:gd name="T30" fmla="*/ 13 w 35"/>
                  <a:gd name="T31" fmla="*/ 24 h 27"/>
                  <a:gd name="T32" fmla="*/ 22 w 35"/>
                  <a:gd name="T33" fmla="*/ 19 h 27"/>
                  <a:gd name="T34" fmla="*/ 28 w 35"/>
                  <a:gd name="T35" fmla="*/ 15 h 27"/>
                  <a:gd name="T36" fmla="*/ 29 w 35"/>
                  <a:gd name="T37" fmla="*/ 10 h 27"/>
                  <a:gd name="T38" fmla="*/ 29 w 35"/>
                  <a:gd name="T39"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27">
                    <a:moveTo>
                      <a:pt x="29" y="10"/>
                    </a:moveTo>
                    <a:cubicBezTo>
                      <a:pt x="30" y="9"/>
                      <a:pt x="31" y="8"/>
                      <a:pt x="30" y="7"/>
                    </a:cubicBezTo>
                    <a:cubicBezTo>
                      <a:pt x="29" y="6"/>
                      <a:pt x="28" y="6"/>
                      <a:pt x="29" y="5"/>
                    </a:cubicBezTo>
                    <a:cubicBezTo>
                      <a:pt x="31" y="3"/>
                      <a:pt x="35" y="3"/>
                      <a:pt x="35" y="0"/>
                    </a:cubicBezTo>
                    <a:cubicBezTo>
                      <a:pt x="32" y="0"/>
                      <a:pt x="28" y="0"/>
                      <a:pt x="25" y="1"/>
                    </a:cubicBezTo>
                    <a:cubicBezTo>
                      <a:pt x="23" y="1"/>
                      <a:pt x="21" y="2"/>
                      <a:pt x="19" y="2"/>
                    </a:cubicBezTo>
                    <a:cubicBezTo>
                      <a:pt x="16" y="2"/>
                      <a:pt x="15" y="1"/>
                      <a:pt x="13" y="2"/>
                    </a:cubicBezTo>
                    <a:cubicBezTo>
                      <a:pt x="11" y="3"/>
                      <a:pt x="10" y="3"/>
                      <a:pt x="8" y="2"/>
                    </a:cubicBezTo>
                    <a:cubicBezTo>
                      <a:pt x="6" y="0"/>
                      <a:pt x="7" y="4"/>
                      <a:pt x="7" y="4"/>
                    </a:cubicBezTo>
                    <a:cubicBezTo>
                      <a:pt x="6" y="5"/>
                      <a:pt x="6" y="6"/>
                      <a:pt x="6" y="6"/>
                    </a:cubicBezTo>
                    <a:cubicBezTo>
                      <a:pt x="5" y="8"/>
                      <a:pt x="4" y="6"/>
                      <a:pt x="3" y="6"/>
                    </a:cubicBezTo>
                    <a:cubicBezTo>
                      <a:pt x="2" y="7"/>
                      <a:pt x="3" y="9"/>
                      <a:pt x="3" y="10"/>
                    </a:cubicBezTo>
                    <a:cubicBezTo>
                      <a:pt x="3" y="11"/>
                      <a:pt x="2" y="13"/>
                      <a:pt x="4" y="14"/>
                    </a:cubicBezTo>
                    <a:cubicBezTo>
                      <a:pt x="9" y="17"/>
                      <a:pt x="5" y="19"/>
                      <a:pt x="2" y="22"/>
                    </a:cubicBezTo>
                    <a:cubicBezTo>
                      <a:pt x="0" y="24"/>
                      <a:pt x="5" y="27"/>
                      <a:pt x="7" y="27"/>
                    </a:cubicBezTo>
                    <a:cubicBezTo>
                      <a:pt x="9" y="27"/>
                      <a:pt x="11" y="25"/>
                      <a:pt x="13" y="24"/>
                    </a:cubicBezTo>
                    <a:cubicBezTo>
                      <a:pt x="16" y="22"/>
                      <a:pt x="19" y="21"/>
                      <a:pt x="22" y="19"/>
                    </a:cubicBezTo>
                    <a:cubicBezTo>
                      <a:pt x="24" y="18"/>
                      <a:pt x="26" y="17"/>
                      <a:pt x="28" y="15"/>
                    </a:cubicBezTo>
                    <a:cubicBezTo>
                      <a:pt x="29" y="13"/>
                      <a:pt x="28" y="11"/>
                      <a:pt x="29" y="10"/>
                    </a:cubicBezTo>
                    <a:cubicBezTo>
                      <a:pt x="30" y="8"/>
                      <a:pt x="29" y="11"/>
                      <a:pt x="29" y="1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02" name="Freeform 682"/>
              <p:cNvSpPr>
                <a:spLocks/>
              </p:cNvSpPr>
              <p:nvPr/>
            </p:nvSpPr>
            <p:spPr bwMode="auto">
              <a:xfrm>
                <a:off x="13461341" y="7201383"/>
                <a:ext cx="464969" cy="439605"/>
              </a:xfrm>
              <a:custGeom>
                <a:avLst/>
                <a:gdLst>
                  <a:gd name="T0" fmla="*/ 47 w 50"/>
                  <a:gd name="T1" fmla="*/ 36 h 47"/>
                  <a:gd name="T2" fmla="*/ 45 w 50"/>
                  <a:gd name="T3" fmla="*/ 34 h 47"/>
                  <a:gd name="T4" fmla="*/ 46 w 50"/>
                  <a:gd name="T5" fmla="*/ 32 h 47"/>
                  <a:gd name="T6" fmla="*/ 41 w 50"/>
                  <a:gd name="T7" fmla="*/ 27 h 47"/>
                  <a:gd name="T8" fmla="*/ 38 w 50"/>
                  <a:gd name="T9" fmla="*/ 25 h 47"/>
                  <a:gd name="T10" fmla="*/ 35 w 50"/>
                  <a:gd name="T11" fmla="*/ 18 h 47"/>
                  <a:gd name="T12" fmla="*/ 38 w 50"/>
                  <a:gd name="T13" fmla="*/ 10 h 47"/>
                  <a:gd name="T14" fmla="*/ 34 w 50"/>
                  <a:gd name="T15" fmla="*/ 6 h 47"/>
                  <a:gd name="T16" fmla="*/ 32 w 50"/>
                  <a:gd name="T17" fmla="*/ 2 h 47"/>
                  <a:gd name="T18" fmla="*/ 30 w 50"/>
                  <a:gd name="T19" fmla="*/ 3 h 47"/>
                  <a:gd name="T20" fmla="*/ 28 w 50"/>
                  <a:gd name="T21" fmla="*/ 1 h 47"/>
                  <a:gd name="T22" fmla="*/ 25 w 50"/>
                  <a:gd name="T23" fmla="*/ 2 h 47"/>
                  <a:gd name="T24" fmla="*/ 20 w 50"/>
                  <a:gd name="T25" fmla="*/ 1 h 47"/>
                  <a:gd name="T26" fmla="*/ 18 w 50"/>
                  <a:gd name="T27" fmla="*/ 4 h 47"/>
                  <a:gd name="T28" fmla="*/ 13 w 50"/>
                  <a:gd name="T29" fmla="*/ 7 h 47"/>
                  <a:gd name="T30" fmla="*/ 14 w 50"/>
                  <a:gd name="T31" fmla="*/ 10 h 47"/>
                  <a:gd name="T32" fmla="*/ 13 w 50"/>
                  <a:gd name="T33" fmla="*/ 13 h 47"/>
                  <a:gd name="T34" fmla="*/ 9 w 50"/>
                  <a:gd name="T35" fmla="*/ 19 h 47"/>
                  <a:gd name="T36" fmla="*/ 1 w 50"/>
                  <a:gd name="T37" fmla="*/ 25 h 47"/>
                  <a:gd name="T38" fmla="*/ 3 w 50"/>
                  <a:gd name="T39" fmla="*/ 30 h 47"/>
                  <a:gd name="T40" fmla="*/ 9 w 50"/>
                  <a:gd name="T41" fmla="*/ 31 h 47"/>
                  <a:gd name="T42" fmla="*/ 18 w 50"/>
                  <a:gd name="T43" fmla="*/ 36 h 47"/>
                  <a:gd name="T44" fmla="*/ 29 w 50"/>
                  <a:gd name="T45" fmla="*/ 45 h 47"/>
                  <a:gd name="T46" fmla="*/ 38 w 50"/>
                  <a:gd name="T47" fmla="*/ 47 h 47"/>
                  <a:gd name="T48" fmla="*/ 43 w 50"/>
                  <a:gd name="T49" fmla="*/ 42 h 47"/>
                  <a:gd name="T50" fmla="*/ 50 w 50"/>
                  <a:gd name="T51" fmla="*/ 43 h 47"/>
                  <a:gd name="T52" fmla="*/ 47 w 50"/>
                  <a:gd name="T53" fmla="*/ 39 h 47"/>
                  <a:gd name="T54" fmla="*/ 47 w 50"/>
                  <a:gd name="T55" fmla="*/ 36 h 47"/>
                  <a:gd name="T56" fmla="*/ 47 w 50"/>
                  <a:gd name="T5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 h="47">
                    <a:moveTo>
                      <a:pt x="47" y="36"/>
                    </a:moveTo>
                    <a:cubicBezTo>
                      <a:pt x="47" y="36"/>
                      <a:pt x="45" y="35"/>
                      <a:pt x="45" y="34"/>
                    </a:cubicBezTo>
                    <a:cubicBezTo>
                      <a:pt x="45" y="33"/>
                      <a:pt x="46" y="33"/>
                      <a:pt x="46" y="32"/>
                    </a:cubicBezTo>
                    <a:cubicBezTo>
                      <a:pt x="45" y="30"/>
                      <a:pt x="43" y="29"/>
                      <a:pt x="41" y="27"/>
                    </a:cubicBezTo>
                    <a:cubicBezTo>
                      <a:pt x="40" y="27"/>
                      <a:pt x="38" y="26"/>
                      <a:pt x="38" y="25"/>
                    </a:cubicBezTo>
                    <a:cubicBezTo>
                      <a:pt x="37" y="23"/>
                      <a:pt x="35" y="21"/>
                      <a:pt x="35" y="18"/>
                    </a:cubicBezTo>
                    <a:cubicBezTo>
                      <a:pt x="34" y="16"/>
                      <a:pt x="40" y="12"/>
                      <a:pt x="38" y="10"/>
                    </a:cubicBezTo>
                    <a:cubicBezTo>
                      <a:pt x="36" y="9"/>
                      <a:pt x="35" y="8"/>
                      <a:pt x="34" y="6"/>
                    </a:cubicBezTo>
                    <a:cubicBezTo>
                      <a:pt x="33" y="5"/>
                      <a:pt x="33" y="3"/>
                      <a:pt x="32" y="2"/>
                    </a:cubicBezTo>
                    <a:cubicBezTo>
                      <a:pt x="31" y="2"/>
                      <a:pt x="31" y="3"/>
                      <a:pt x="30" y="3"/>
                    </a:cubicBezTo>
                    <a:cubicBezTo>
                      <a:pt x="28" y="3"/>
                      <a:pt x="29" y="1"/>
                      <a:pt x="28" y="1"/>
                    </a:cubicBezTo>
                    <a:cubicBezTo>
                      <a:pt x="27" y="1"/>
                      <a:pt x="25" y="2"/>
                      <a:pt x="25" y="2"/>
                    </a:cubicBezTo>
                    <a:cubicBezTo>
                      <a:pt x="23" y="0"/>
                      <a:pt x="22" y="1"/>
                      <a:pt x="20" y="1"/>
                    </a:cubicBezTo>
                    <a:cubicBezTo>
                      <a:pt x="18" y="2"/>
                      <a:pt x="19" y="3"/>
                      <a:pt x="18" y="4"/>
                    </a:cubicBezTo>
                    <a:cubicBezTo>
                      <a:pt x="16" y="5"/>
                      <a:pt x="14" y="5"/>
                      <a:pt x="13" y="7"/>
                    </a:cubicBezTo>
                    <a:cubicBezTo>
                      <a:pt x="12" y="9"/>
                      <a:pt x="14" y="8"/>
                      <a:pt x="14" y="10"/>
                    </a:cubicBezTo>
                    <a:cubicBezTo>
                      <a:pt x="14" y="11"/>
                      <a:pt x="13" y="11"/>
                      <a:pt x="13" y="13"/>
                    </a:cubicBezTo>
                    <a:cubicBezTo>
                      <a:pt x="13" y="16"/>
                      <a:pt x="12" y="17"/>
                      <a:pt x="9" y="19"/>
                    </a:cubicBezTo>
                    <a:cubicBezTo>
                      <a:pt x="7" y="20"/>
                      <a:pt x="0" y="23"/>
                      <a:pt x="1" y="25"/>
                    </a:cubicBezTo>
                    <a:cubicBezTo>
                      <a:pt x="2" y="26"/>
                      <a:pt x="2" y="29"/>
                      <a:pt x="3" y="30"/>
                    </a:cubicBezTo>
                    <a:cubicBezTo>
                      <a:pt x="4" y="31"/>
                      <a:pt x="8" y="31"/>
                      <a:pt x="9" y="31"/>
                    </a:cubicBezTo>
                    <a:cubicBezTo>
                      <a:pt x="12" y="32"/>
                      <a:pt x="15" y="34"/>
                      <a:pt x="18" y="36"/>
                    </a:cubicBezTo>
                    <a:cubicBezTo>
                      <a:pt x="22" y="39"/>
                      <a:pt x="25" y="42"/>
                      <a:pt x="29" y="45"/>
                    </a:cubicBezTo>
                    <a:cubicBezTo>
                      <a:pt x="32" y="47"/>
                      <a:pt x="35" y="47"/>
                      <a:pt x="38" y="47"/>
                    </a:cubicBezTo>
                    <a:cubicBezTo>
                      <a:pt x="41" y="47"/>
                      <a:pt x="41" y="44"/>
                      <a:pt x="43" y="42"/>
                    </a:cubicBezTo>
                    <a:cubicBezTo>
                      <a:pt x="45" y="40"/>
                      <a:pt x="49" y="44"/>
                      <a:pt x="50" y="43"/>
                    </a:cubicBezTo>
                    <a:cubicBezTo>
                      <a:pt x="49" y="42"/>
                      <a:pt x="48" y="41"/>
                      <a:pt x="47" y="39"/>
                    </a:cubicBezTo>
                    <a:cubicBezTo>
                      <a:pt x="47" y="38"/>
                      <a:pt x="48" y="37"/>
                      <a:pt x="47" y="36"/>
                    </a:cubicBezTo>
                    <a:cubicBezTo>
                      <a:pt x="46" y="35"/>
                      <a:pt x="48" y="37"/>
                      <a:pt x="47" y="36"/>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03" name="Freeform 683"/>
              <p:cNvSpPr>
                <a:spLocks/>
              </p:cNvSpPr>
              <p:nvPr/>
            </p:nvSpPr>
            <p:spPr bwMode="auto">
              <a:xfrm>
                <a:off x="12872168" y="6946541"/>
                <a:ext cx="885351" cy="337667"/>
              </a:xfrm>
              <a:custGeom>
                <a:avLst/>
                <a:gdLst>
                  <a:gd name="T0" fmla="*/ 52 w 95"/>
                  <a:gd name="T1" fmla="*/ 36 h 36"/>
                  <a:gd name="T2" fmla="*/ 54 w 95"/>
                  <a:gd name="T3" fmla="*/ 33 h 36"/>
                  <a:gd name="T4" fmla="*/ 55 w 95"/>
                  <a:gd name="T5" fmla="*/ 31 h 36"/>
                  <a:gd name="T6" fmla="*/ 60 w 95"/>
                  <a:gd name="T7" fmla="*/ 31 h 36"/>
                  <a:gd name="T8" fmla="*/ 64 w 95"/>
                  <a:gd name="T9" fmla="*/ 31 h 36"/>
                  <a:gd name="T10" fmla="*/ 75 w 95"/>
                  <a:gd name="T11" fmla="*/ 29 h 36"/>
                  <a:gd name="T12" fmla="*/ 85 w 95"/>
                  <a:gd name="T13" fmla="*/ 28 h 36"/>
                  <a:gd name="T14" fmla="*/ 90 w 95"/>
                  <a:gd name="T15" fmla="*/ 28 h 36"/>
                  <a:gd name="T16" fmla="*/ 92 w 95"/>
                  <a:gd name="T17" fmla="*/ 30 h 36"/>
                  <a:gd name="T18" fmla="*/ 94 w 95"/>
                  <a:gd name="T19" fmla="*/ 28 h 36"/>
                  <a:gd name="T20" fmla="*/ 92 w 95"/>
                  <a:gd name="T21" fmla="*/ 24 h 36"/>
                  <a:gd name="T22" fmla="*/ 92 w 95"/>
                  <a:gd name="T23" fmla="*/ 22 h 36"/>
                  <a:gd name="T24" fmla="*/ 91 w 95"/>
                  <a:gd name="T25" fmla="*/ 17 h 36"/>
                  <a:gd name="T26" fmla="*/ 93 w 95"/>
                  <a:gd name="T27" fmla="*/ 14 h 36"/>
                  <a:gd name="T28" fmla="*/ 89 w 95"/>
                  <a:gd name="T29" fmla="*/ 8 h 36"/>
                  <a:gd name="T30" fmla="*/ 83 w 95"/>
                  <a:gd name="T31" fmla="*/ 3 h 36"/>
                  <a:gd name="T32" fmla="*/ 80 w 95"/>
                  <a:gd name="T33" fmla="*/ 3 h 36"/>
                  <a:gd name="T34" fmla="*/ 78 w 95"/>
                  <a:gd name="T35" fmla="*/ 3 h 36"/>
                  <a:gd name="T36" fmla="*/ 73 w 95"/>
                  <a:gd name="T37" fmla="*/ 6 h 36"/>
                  <a:gd name="T38" fmla="*/ 63 w 95"/>
                  <a:gd name="T39" fmla="*/ 6 h 36"/>
                  <a:gd name="T40" fmla="*/ 58 w 95"/>
                  <a:gd name="T41" fmla="*/ 6 h 36"/>
                  <a:gd name="T42" fmla="*/ 54 w 95"/>
                  <a:gd name="T43" fmla="*/ 4 h 36"/>
                  <a:gd name="T44" fmla="*/ 50 w 95"/>
                  <a:gd name="T45" fmla="*/ 2 h 36"/>
                  <a:gd name="T46" fmla="*/ 46 w 95"/>
                  <a:gd name="T47" fmla="*/ 0 h 36"/>
                  <a:gd name="T48" fmla="*/ 37 w 95"/>
                  <a:gd name="T49" fmla="*/ 0 h 36"/>
                  <a:gd name="T50" fmla="*/ 29 w 95"/>
                  <a:gd name="T51" fmla="*/ 4 h 36"/>
                  <a:gd name="T52" fmla="*/ 18 w 95"/>
                  <a:gd name="T53" fmla="*/ 5 h 36"/>
                  <a:gd name="T54" fmla="*/ 16 w 95"/>
                  <a:gd name="T55" fmla="*/ 6 h 36"/>
                  <a:gd name="T56" fmla="*/ 18 w 95"/>
                  <a:gd name="T57" fmla="*/ 7 h 36"/>
                  <a:gd name="T58" fmla="*/ 15 w 95"/>
                  <a:gd name="T59" fmla="*/ 8 h 36"/>
                  <a:gd name="T60" fmla="*/ 13 w 95"/>
                  <a:gd name="T61" fmla="*/ 9 h 36"/>
                  <a:gd name="T62" fmla="*/ 4 w 95"/>
                  <a:gd name="T63" fmla="*/ 9 h 36"/>
                  <a:gd name="T64" fmla="*/ 3 w 95"/>
                  <a:gd name="T65" fmla="*/ 11 h 36"/>
                  <a:gd name="T66" fmla="*/ 3 w 95"/>
                  <a:gd name="T67" fmla="*/ 15 h 36"/>
                  <a:gd name="T68" fmla="*/ 5 w 95"/>
                  <a:gd name="T69" fmla="*/ 14 h 36"/>
                  <a:gd name="T70" fmla="*/ 3 w 95"/>
                  <a:gd name="T71" fmla="*/ 17 h 36"/>
                  <a:gd name="T72" fmla="*/ 5 w 95"/>
                  <a:gd name="T73" fmla="*/ 17 h 36"/>
                  <a:gd name="T74" fmla="*/ 5 w 95"/>
                  <a:gd name="T75" fmla="*/ 19 h 36"/>
                  <a:gd name="T76" fmla="*/ 3 w 95"/>
                  <a:gd name="T77" fmla="*/ 20 h 36"/>
                  <a:gd name="T78" fmla="*/ 4 w 95"/>
                  <a:gd name="T79" fmla="*/ 22 h 36"/>
                  <a:gd name="T80" fmla="*/ 4 w 95"/>
                  <a:gd name="T81" fmla="*/ 25 h 36"/>
                  <a:gd name="T82" fmla="*/ 8 w 95"/>
                  <a:gd name="T83" fmla="*/ 27 h 36"/>
                  <a:gd name="T84" fmla="*/ 7 w 95"/>
                  <a:gd name="T85" fmla="*/ 30 h 36"/>
                  <a:gd name="T86" fmla="*/ 10 w 95"/>
                  <a:gd name="T87" fmla="*/ 30 h 36"/>
                  <a:gd name="T88" fmla="*/ 8 w 95"/>
                  <a:gd name="T89" fmla="*/ 31 h 36"/>
                  <a:gd name="T90" fmla="*/ 10 w 95"/>
                  <a:gd name="T91" fmla="*/ 31 h 36"/>
                  <a:gd name="T92" fmla="*/ 9 w 95"/>
                  <a:gd name="T93" fmla="*/ 34 h 36"/>
                  <a:gd name="T94" fmla="*/ 11 w 95"/>
                  <a:gd name="T95" fmla="*/ 35 h 36"/>
                  <a:gd name="T96" fmla="*/ 12 w 95"/>
                  <a:gd name="T97" fmla="*/ 31 h 36"/>
                  <a:gd name="T98" fmla="*/ 16 w 95"/>
                  <a:gd name="T99" fmla="*/ 32 h 36"/>
                  <a:gd name="T100" fmla="*/ 22 w 95"/>
                  <a:gd name="T101" fmla="*/ 33 h 36"/>
                  <a:gd name="T102" fmla="*/ 27 w 95"/>
                  <a:gd name="T103" fmla="*/ 31 h 36"/>
                  <a:gd name="T104" fmla="*/ 35 w 95"/>
                  <a:gd name="T105" fmla="*/ 35 h 36"/>
                  <a:gd name="T106" fmla="*/ 42 w 95"/>
                  <a:gd name="T107" fmla="*/ 32 h 36"/>
                  <a:gd name="T108" fmla="*/ 44 w 95"/>
                  <a:gd name="T109" fmla="*/ 30 h 36"/>
                  <a:gd name="T110" fmla="*/ 48 w 95"/>
                  <a:gd name="T111" fmla="*/ 31 h 36"/>
                  <a:gd name="T112" fmla="*/ 50 w 95"/>
                  <a:gd name="T113" fmla="*/ 33 h 36"/>
                  <a:gd name="T114" fmla="*/ 50 w 95"/>
                  <a:gd name="T115" fmla="*/ 35 h 36"/>
                  <a:gd name="T116" fmla="*/ 52 w 95"/>
                  <a:gd name="T117" fmla="*/ 36 h 36"/>
                  <a:gd name="T118" fmla="*/ 52 w 95"/>
                  <a:gd name="T11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 h="36">
                    <a:moveTo>
                      <a:pt x="52" y="36"/>
                    </a:moveTo>
                    <a:cubicBezTo>
                      <a:pt x="53" y="35"/>
                      <a:pt x="54" y="33"/>
                      <a:pt x="54" y="33"/>
                    </a:cubicBezTo>
                    <a:cubicBezTo>
                      <a:pt x="53" y="31"/>
                      <a:pt x="54" y="30"/>
                      <a:pt x="55" y="31"/>
                    </a:cubicBezTo>
                    <a:cubicBezTo>
                      <a:pt x="57" y="32"/>
                      <a:pt x="58" y="31"/>
                      <a:pt x="60" y="31"/>
                    </a:cubicBezTo>
                    <a:cubicBezTo>
                      <a:pt x="62" y="30"/>
                      <a:pt x="62" y="30"/>
                      <a:pt x="64" y="31"/>
                    </a:cubicBezTo>
                    <a:cubicBezTo>
                      <a:pt x="68" y="31"/>
                      <a:pt x="71" y="29"/>
                      <a:pt x="75" y="29"/>
                    </a:cubicBezTo>
                    <a:cubicBezTo>
                      <a:pt x="78" y="29"/>
                      <a:pt x="82" y="29"/>
                      <a:pt x="85" y="28"/>
                    </a:cubicBezTo>
                    <a:cubicBezTo>
                      <a:pt x="87" y="27"/>
                      <a:pt x="87" y="29"/>
                      <a:pt x="90" y="28"/>
                    </a:cubicBezTo>
                    <a:cubicBezTo>
                      <a:pt x="92" y="27"/>
                      <a:pt x="91" y="29"/>
                      <a:pt x="92" y="30"/>
                    </a:cubicBezTo>
                    <a:cubicBezTo>
                      <a:pt x="93" y="31"/>
                      <a:pt x="95" y="29"/>
                      <a:pt x="94" y="28"/>
                    </a:cubicBezTo>
                    <a:cubicBezTo>
                      <a:pt x="93" y="27"/>
                      <a:pt x="95" y="25"/>
                      <a:pt x="92" y="24"/>
                    </a:cubicBezTo>
                    <a:cubicBezTo>
                      <a:pt x="91" y="23"/>
                      <a:pt x="93" y="23"/>
                      <a:pt x="92" y="22"/>
                    </a:cubicBezTo>
                    <a:cubicBezTo>
                      <a:pt x="92" y="20"/>
                      <a:pt x="91" y="19"/>
                      <a:pt x="91" y="17"/>
                    </a:cubicBezTo>
                    <a:cubicBezTo>
                      <a:pt x="91" y="16"/>
                      <a:pt x="93" y="14"/>
                      <a:pt x="93" y="14"/>
                    </a:cubicBezTo>
                    <a:cubicBezTo>
                      <a:pt x="92" y="12"/>
                      <a:pt x="90" y="11"/>
                      <a:pt x="89" y="8"/>
                    </a:cubicBezTo>
                    <a:cubicBezTo>
                      <a:pt x="87" y="5"/>
                      <a:pt x="87" y="4"/>
                      <a:pt x="83" y="3"/>
                    </a:cubicBezTo>
                    <a:cubicBezTo>
                      <a:pt x="82" y="3"/>
                      <a:pt x="81" y="3"/>
                      <a:pt x="80" y="3"/>
                    </a:cubicBezTo>
                    <a:cubicBezTo>
                      <a:pt x="78" y="2"/>
                      <a:pt x="79" y="3"/>
                      <a:pt x="78" y="3"/>
                    </a:cubicBezTo>
                    <a:cubicBezTo>
                      <a:pt x="76" y="5"/>
                      <a:pt x="74" y="5"/>
                      <a:pt x="73" y="6"/>
                    </a:cubicBezTo>
                    <a:cubicBezTo>
                      <a:pt x="70" y="7"/>
                      <a:pt x="66" y="6"/>
                      <a:pt x="63" y="6"/>
                    </a:cubicBezTo>
                    <a:cubicBezTo>
                      <a:pt x="61" y="6"/>
                      <a:pt x="59" y="6"/>
                      <a:pt x="58" y="6"/>
                    </a:cubicBezTo>
                    <a:cubicBezTo>
                      <a:pt x="56" y="5"/>
                      <a:pt x="56" y="4"/>
                      <a:pt x="54" y="4"/>
                    </a:cubicBezTo>
                    <a:cubicBezTo>
                      <a:pt x="52" y="4"/>
                      <a:pt x="51" y="3"/>
                      <a:pt x="50" y="2"/>
                    </a:cubicBezTo>
                    <a:cubicBezTo>
                      <a:pt x="49" y="2"/>
                      <a:pt x="45" y="0"/>
                      <a:pt x="46" y="0"/>
                    </a:cubicBezTo>
                    <a:cubicBezTo>
                      <a:pt x="44" y="1"/>
                      <a:pt x="39" y="0"/>
                      <a:pt x="37" y="0"/>
                    </a:cubicBezTo>
                    <a:cubicBezTo>
                      <a:pt x="34" y="0"/>
                      <a:pt x="31" y="3"/>
                      <a:pt x="29" y="4"/>
                    </a:cubicBezTo>
                    <a:cubicBezTo>
                      <a:pt x="26" y="6"/>
                      <a:pt x="21" y="4"/>
                      <a:pt x="18" y="5"/>
                    </a:cubicBezTo>
                    <a:cubicBezTo>
                      <a:pt x="17" y="5"/>
                      <a:pt x="16" y="5"/>
                      <a:pt x="16" y="6"/>
                    </a:cubicBezTo>
                    <a:cubicBezTo>
                      <a:pt x="16" y="6"/>
                      <a:pt x="18" y="6"/>
                      <a:pt x="18" y="7"/>
                    </a:cubicBezTo>
                    <a:cubicBezTo>
                      <a:pt x="18" y="7"/>
                      <a:pt x="15" y="7"/>
                      <a:pt x="15" y="8"/>
                    </a:cubicBezTo>
                    <a:cubicBezTo>
                      <a:pt x="15" y="9"/>
                      <a:pt x="15" y="9"/>
                      <a:pt x="13" y="9"/>
                    </a:cubicBezTo>
                    <a:cubicBezTo>
                      <a:pt x="10" y="9"/>
                      <a:pt x="7" y="9"/>
                      <a:pt x="4" y="9"/>
                    </a:cubicBezTo>
                    <a:cubicBezTo>
                      <a:pt x="2" y="9"/>
                      <a:pt x="3" y="10"/>
                      <a:pt x="3" y="11"/>
                    </a:cubicBezTo>
                    <a:cubicBezTo>
                      <a:pt x="2" y="13"/>
                      <a:pt x="0" y="14"/>
                      <a:pt x="3" y="15"/>
                    </a:cubicBezTo>
                    <a:cubicBezTo>
                      <a:pt x="3" y="15"/>
                      <a:pt x="5" y="14"/>
                      <a:pt x="5" y="14"/>
                    </a:cubicBezTo>
                    <a:cubicBezTo>
                      <a:pt x="5" y="15"/>
                      <a:pt x="3" y="17"/>
                      <a:pt x="3" y="17"/>
                    </a:cubicBezTo>
                    <a:cubicBezTo>
                      <a:pt x="4" y="18"/>
                      <a:pt x="4" y="17"/>
                      <a:pt x="5" y="17"/>
                    </a:cubicBezTo>
                    <a:cubicBezTo>
                      <a:pt x="5" y="17"/>
                      <a:pt x="5" y="19"/>
                      <a:pt x="5" y="19"/>
                    </a:cubicBezTo>
                    <a:cubicBezTo>
                      <a:pt x="7" y="22"/>
                      <a:pt x="4" y="20"/>
                      <a:pt x="3" y="20"/>
                    </a:cubicBezTo>
                    <a:cubicBezTo>
                      <a:pt x="3" y="20"/>
                      <a:pt x="2" y="23"/>
                      <a:pt x="4" y="22"/>
                    </a:cubicBezTo>
                    <a:cubicBezTo>
                      <a:pt x="6" y="22"/>
                      <a:pt x="4" y="24"/>
                      <a:pt x="4" y="25"/>
                    </a:cubicBezTo>
                    <a:cubicBezTo>
                      <a:pt x="4" y="26"/>
                      <a:pt x="7" y="26"/>
                      <a:pt x="8" y="27"/>
                    </a:cubicBezTo>
                    <a:cubicBezTo>
                      <a:pt x="9" y="28"/>
                      <a:pt x="7" y="30"/>
                      <a:pt x="7" y="30"/>
                    </a:cubicBezTo>
                    <a:cubicBezTo>
                      <a:pt x="8" y="30"/>
                      <a:pt x="9" y="28"/>
                      <a:pt x="10" y="30"/>
                    </a:cubicBezTo>
                    <a:cubicBezTo>
                      <a:pt x="10" y="31"/>
                      <a:pt x="8" y="31"/>
                      <a:pt x="8" y="31"/>
                    </a:cubicBezTo>
                    <a:cubicBezTo>
                      <a:pt x="8" y="31"/>
                      <a:pt x="10" y="31"/>
                      <a:pt x="10" y="31"/>
                    </a:cubicBezTo>
                    <a:cubicBezTo>
                      <a:pt x="11" y="32"/>
                      <a:pt x="10" y="33"/>
                      <a:pt x="9" y="34"/>
                    </a:cubicBezTo>
                    <a:cubicBezTo>
                      <a:pt x="9" y="35"/>
                      <a:pt x="11" y="36"/>
                      <a:pt x="11" y="35"/>
                    </a:cubicBezTo>
                    <a:cubicBezTo>
                      <a:pt x="12" y="34"/>
                      <a:pt x="11" y="32"/>
                      <a:pt x="12" y="31"/>
                    </a:cubicBezTo>
                    <a:cubicBezTo>
                      <a:pt x="13" y="30"/>
                      <a:pt x="15" y="32"/>
                      <a:pt x="16" y="32"/>
                    </a:cubicBezTo>
                    <a:cubicBezTo>
                      <a:pt x="18" y="33"/>
                      <a:pt x="20" y="35"/>
                      <a:pt x="22" y="33"/>
                    </a:cubicBezTo>
                    <a:cubicBezTo>
                      <a:pt x="25" y="32"/>
                      <a:pt x="23" y="29"/>
                      <a:pt x="27" y="31"/>
                    </a:cubicBezTo>
                    <a:cubicBezTo>
                      <a:pt x="29" y="33"/>
                      <a:pt x="32" y="35"/>
                      <a:pt x="35" y="35"/>
                    </a:cubicBezTo>
                    <a:cubicBezTo>
                      <a:pt x="37" y="34"/>
                      <a:pt x="40" y="33"/>
                      <a:pt x="42" y="32"/>
                    </a:cubicBezTo>
                    <a:cubicBezTo>
                      <a:pt x="43" y="31"/>
                      <a:pt x="43" y="30"/>
                      <a:pt x="44" y="30"/>
                    </a:cubicBezTo>
                    <a:cubicBezTo>
                      <a:pt x="46" y="31"/>
                      <a:pt x="47" y="32"/>
                      <a:pt x="48" y="31"/>
                    </a:cubicBezTo>
                    <a:cubicBezTo>
                      <a:pt x="51" y="30"/>
                      <a:pt x="51" y="31"/>
                      <a:pt x="50" y="33"/>
                    </a:cubicBezTo>
                    <a:cubicBezTo>
                      <a:pt x="50" y="34"/>
                      <a:pt x="52" y="34"/>
                      <a:pt x="50" y="35"/>
                    </a:cubicBezTo>
                    <a:cubicBezTo>
                      <a:pt x="51" y="36"/>
                      <a:pt x="51" y="36"/>
                      <a:pt x="52" y="36"/>
                    </a:cubicBezTo>
                    <a:cubicBezTo>
                      <a:pt x="53" y="35"/>
                      <a:pt x="51" y="36"/>
                      <a:pt x="52" y="36"/>
                    </a:cubicBezTo>
                    <a:close/>
                  </a:path>
                </a:pathLst>
              </a:custGeom>
              <a:grpFill/>
              <a:ln w="9525"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04" name="Freeform 684"/>
              <p:cNvSpPr>
                <a:spLocks/>
              </p:cNvSpPr>
              <p:nvPr/>
            </p:nvSpPr>
            <p:spPr bwMode="auto">
              <a:xfrm>
                <a:off x="13273442" y="7481712"/>
                <a:ext cx="980892" cy="786831"/>
              </a:xfrm>
              <a:custGeom>
                <a:avLst/>
                <a:gdLst>
                  <a:gd name="T0" fmla="*/ 65 w 105"/>
                  <a:gd name="T1" fmla="*/ 20 h 84"/>
                  <a:gd name="T2" fmla="*/ 61 w 105"/>
                  <a:gd name="T3" fmla="*/ 17 h 84"/>
                  <a:gd name="T4" fmla="*/ 52 w 105"/>
                  <a:gd name="T5" fmla="*/ 17 h 84"/>
                  <a:gd name="T6" fmla="*/ 48 w 105"/>
                  <a:gd name="T7" fmla="*/ 15 h 84"/>
                  <a:gd name="T8" fmla="*/ 40 w 105"/>
                  <a:gd name="T9" fmla="*/ 8 h 84"/>
                  <a:gd name="T10" fmla="*/ 27 w 105"/>
                  <a:gd name="T11" fmla="*/ 1 h 84"/>
                  <a:gd name="T12" fmla="*/ 21 w 105"/>
                  <a:gd name="T13" fmla="*/ 1 h 84"/>
                  <a:gd name="T14" fmla="*/ 13 w 105"/>
                  <a:gd name="T15" fmla="*/ 3 h 84"/>
                  <a:gd name="T16" fmla="*/ 17 w 105"/>
                  <a:gd name="T17" fmla="*/ 9 h 84"/>
                  <a:gd name="T18" fmla="*/ 13 w 105"/>
                  <a:gd name="T19" fmla="*/ 12 h 84"/>
                  <a:gd name="T20" fmla="*/ 10 w 105"/>
                  <a:gd name="T21" fmla="*/ 12 h 84"/>
                  <a:gd name="T22" fmla="*/ 9 w 105"/>
                  <a:gd name="T23" fmla="*/ 14 h 84"/>
                  <a:gd name="T24" fmla="*/ 2 w 105"/>
                  <a:gd name="T25" fmla="*/ 14 h 84"/>
                  <a:gd name="T26" fmla="*/ 1 w 105"/>
                  <a:gd name="T27" fmla="*/ 19 h 84"/>
                  <a:gd name="T28" fmla="*/ 3 w 105"/>
                  <a:gd name="T29" fmla="*/ 22 h 84"/>
                  <a:gd name="T30" fmla="*/ 8 w 105"/>
                  <a:gd name="T31" fmla="*/ 31 h 84"/>
                  <a:gd name="T32" fmla="*/ 12 w 105"/>
                  <a:gd name="T33" fmla="*/ 38 h 84"/>
                  <a:gd name="T34" fmla="*/ 15 w 105"/>
                  <a:gd name="T35" fmla="*/ 42 h 84"/>
                  <a:gd name="T36" fmla="*/ 20 w 105"/>
                  <a:gd name="T37" fmla="*/ 46 h 84"/>
                  <a:gd name="T38" fmla="*/ 22 w 105"/>
                  <a:gd name="T39" fmla="*/ 53 h 84"/>
                  <a:gd name="T40" fmla="*/ 23 w 105"/>
                  <a:gd name="T41" fmla="*/ 59 h 84"/>
                  <a:gd name="T42" fmla="*/ 31 w 105"/>
                  <a:gd name="T43" fmla="*/ 67 h 84"/>
                  <a:gd name="T44" fmla="*/ 36 w 105"/>
                  <a:gd name="T45" fmla="*/ 76 h 84"/>
                  <a:gd name="T46" fmla="*/ 40 w 105"/>
                  <a:gd name="T47" fmla="*/ 81 h 84"/>
                  <a:gd name="T48" fmla="*/ 41 w 105"/>
                  <a:gd name="T49" fmla="*/ 84 h 84"/>
                  <a:gd name="T50" fmla="*/ 43 w 105"/>
                  <a:gd name="T51" fmla="*/ 81 h 84"/>
                  <a:gd name="T52" fmla="*/ 50 w 105"/>
                  <a:gd name="T53" fmla="*/ 79 h 84"/>
                  <a:gd name="T54" fmla="*/ 60 w 105"/>
                  <a:gd name="T55" fmla="*/ 80 h 84"/>
                  <a:gd name="T56" fmla="*/ 66 w 105"/>
                  <a:gd name="T57" fmla="*/ 77 h 84"/>
                  <a:gd name="T58" fmla="*/ 76 w 105"/>
                  <a:gd name="T59" fmla="*/ 72 h 84"/>
                  <a:gd name="T60" fmla="*/ 94 w 105"/>
                  <a:gd name="T61" fmla="*/ 68 h 84"/>
                  <a:gd name="T62" fmla="*/ 102 w 105"/>
                  <a:gd name="T63" fmla="*/ 66 h 84"/>
                  <a:gd name="T64" fmla="*/ 104 w 105"/>
                  <a:gd name="T65" fmla="*/ 61 h 84"/>
                  <a:gd name="T66" fmla="*/ 105 w 105"/>
                  <a:gd name="T67" fmla="*/ 56 h 84"/>
                  <a:gd name="T68" fmla="*/ 103 w 105"/>
                  <a:gd name="T69" fmla="*/ 51 h 84"/>
                  <a:gd name="T70" fmla="*/ 93 w 105"/>
                  <a:gd name="T71" fmla="*/ 50 h 84"/>
                  <a:gd name="T72" fmla="*/ 88 w 105"/>
                  <a:gd name="T73" fmla="*/ 47 h 84"/>
                  <a:gd name="T74" fmla="*/ 81 w 105"/>
                  <a:gd name="T75" fmla="*/ 39 h 84"/>
                  <a:gd name="T76" fmla="*/ 77 w 105"/>
                  <a:gd name="T77" fmla="*/ 34 h 84"/>
                  <a:gd name="T78" fmla="*/ 77 w 105"/>
                  <a:gd name="T79" fmla="*/ 29 h 84"/>
                  <a:gd name="T80" fmla="*/ 74 w 105"/>
                  <a:gd name="T81" fmla="*/ 27 h 84"/>
                  <a:gd name="T82" fmla="*/ 70 w 105"/>
                  <a:gd name="T83" fmla="*/ 22 h 84"/>
                  <a:gd name="T84" fmla="*/ 65 w 105"/>
                  <a:gd name="T85" fmla="*/ 2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84">
                    <a:moveTo>
                      <a:pt x="65" y="20"/>
                    </a:moveTo>
                    <a:cubicBezTo>
                      <a:pt x="64" y="17"/>
                      <a:pt x="64" y="17"/>
                      <a:pt x="61" y="17"/>
                    </a:cubicBezTo>
                    <a:cubicBezTo>
                      <a:pt x="58" y="17"/>
                      <a:pt x="55" y="17"/>
                      <a:pt x="52" y="17"/>
                    </a:cubicBezTo>
                    <a:cubicBezTo>
                      <a:pt x="50" y="17"/>
                      <a:pt x="49" y="15"/>
                      <a:pt x="48" y="15"/>
                    </a:cubicBezTo>
                    <a:cubicBezTo>
                      <a:pt x="45" y="12"/>
                      <a:pt x="42" y="10"/>
                      <a:pt x="40" y="8"/>
                    </a:cubicBezTo>
                    <a:cubicBezTo>
                      <a:pt x="36" y="5"/>
                      <a:pt x="32" y="2"/>
                      <a:pt x="27" y="1"/>
                    </a:cubicBezTo>
                    <a:cubicBezTo>
                      <a:pt x="25" y="0"/>
                      <a:pt x="24" y="0"/>
                      <a:pt x="21" y="1"/>
                    </a:cubicBezTo>
                    <a:cubicBezTo>
                      <a:pt x="19" y="1"/>
                      <a:pt x="16" y="2"/>
                      <a:pt x="13" y="3"/>
                    </a:cubicBezTo>
                    <a:cubicBezTo>
                      <a:pt x="14" y="5"/>
                      <a:pt x="17" y="7"/>
                      <a:pt x="17" y="9"/>
                    </a:cubicBezTo>
                    <a:cubicBezTo>
                      <a:pt x="17" y="11"/>
                      <a:pt x="14" y="12"/>
                      <a:pt x="13" y="12"/>
                    </a:cubicBezTo>
                    <a:cubicBezTo>
                      <a:pt x="12" y="13"/>
                      <a:pt x="11" y="12"/>
                      <a:pt x="10" y="12"/>
                    </a:cubicBezTo>
                    <a:cubicBezTo>
                      <a:pt x="9" y="13"/>
                      <a:pt x="9" y="14"/>
                      <a:pt x="9" y="14"/>
                    </a:cubicBezTo>
                    <a:cubicBezTo>
                      <a:pt x="7" y="17"/>
                      <a:pt x="3" y="15"/>
                      <a:pt x="2" y="14"/>
                    </a:cubicBezTo>
                    <a:cubicBezTo>
                      <a:pt x="1" y="16"/>
                      <a:pt x="1" y="17"/>
                      <a:pt x="1" y="19"/>
                    </a:cubicBezTo>
                    <a:cubicBezTo>
                      <a:pt x="0" y="22"/>
                      <a:pt x="1" y="21"/>
                      <a:pt x="3" y="22"/>
                    </a:cubicBezTo>
                    <a:cubicBezTo>
                      <a:pt x="5" y="24"/>
                      <a:pt x="7" y="28"/>
                      <a:pt x="8" y="31"/>
                    </a:cubicBezTo>
                    <a:cubicBezTo>
                      <a:pt x="10" y="33"/>
                      <a:pt x="11" y="35"/>
                      <a:pt x="12" y="38"/>
                    </a:cubicBezTo>
                    <a:cubicBezTo>
                      <a:pt x="13" y="40"/>
                      <a:pt x="14" y="41"/>
                      <a:pt x="15" y="42"/>
                    </a:cubicBezTo>
                    <a:cubicBezTo>
                      <a:pt x="17" y="44"/>
                      <a:pt x="19" y="44"/>
                      <a:pt x="20" y="46"/>
                    </a:cubicBezTo>
                    <a:cubicBezTo>
                      <a:pt x="21" y="48"/>
                      <a:pt x="22" y="50"/>
                      <a:pt x="22" y="53"/>
                    </a:cubicBezTo>
                    <a:cubicBezTo>
                      <a:pt x="23" y="55"/>
                      <a:pt x="22" y="57"/>
                      <a:pt x="23" y="59"/>
                    </a:cubicBezTo>
                    <a:cubicBezTo>
                      <a:pt x="25" y="63"/>
                      <a:pt x="29" y="64"/>
                      <a:pt x="31" y="67"/>
                    </a:cubicBezTo>
                    <a:cubicBezTo>
                      <a:pt x="33" y="70"/>
                      <a:pt x="34" y="74"/>
                      <a:pt x="36" y="76"/>
                    </a:cubicBezTo>
                    <a:cubicBezTo>
                      <a:pt x="37" y="78"/>
                      <a:pt x="39" y="80"/>
                      <a:pt x="40" y="81"/>
                    </a:cubicBezTo>
                    <a:cubicBezTo>
                      <a:pt x="40" y="82"/>
                      <a:pt x="40" y="84"/>
                      <a:pt x="41" y="84"/>
                    </a:cubicBezTo>
                    <a:cubicBezTo>
                      <a:pt x="43" y="84"/>
                      <a:pt x="42" y="82"/>
                      <a:pt x="43" y="81"/>
                    </a:cubicBezTo>
                    <a:cubicBezTo>
                      <a:pt x="43" y="78"/>
                      <a:pt x="48" y="79"/>
                      <a:pt x="50" y="79"/>
                    </a:cubicBezTo>
                    <a:cubicBezTo>
                      <a:pt x="53" y="79"/>
                      <a:pt x="58" y="78"/>
                      <a:pt x="60" y="80"/>
                    </a:cubicBezTo>
                    <a:cubicBezTo>
                      <a:pt x="63" y="81"/>
                      <a:pt x="64" y="79"/>
                      <a:pt x="66" y="77"/>
                    </a:cubicBezTo>
                    <a:cubicBezTo>
                      <a:pt x="69" y="73"/>
                      <a:pt x="72" y="73"/>
                      <a:pt x="76" y="72"/>
                    </a:cubicBezTo>
                    <a:cubicBezTo>
                      <a:pt x="82" y="72"/>
                      <a:pt x="88" y="70"/>
                      <a:pt x="94" y="68"/>
                    </a:cubicBezTo>
                    <a:cubicBezTo>
                      <a:pt x="96" y="67"/>
                      <a:pt x="99" y="66"/>
                      <a:pt x="102" y="66"/>
                    </a:cubicBezTo>
                    <a:cubicBezTo>
                      <a:pt x="103" y="65"/>
                      <a:pt x="103" y="63"/>
                      <a:pt x="104" y="61"/>
                    </a:cubicBezTo>
                    <a:cubicBezTo>
                      <a:pt x="104" y="60"/>
                      <a:pt x="105" y="58"/>
                      <a:pt x="105" y="56"/>
                    </a:cubicBezTo>
                    <a:cubicBezTo>
                      <a:pt x="105" y="55"/>
                      <a:pt x="104" y="52"/>
                      <a:pt x="103" y="51"/>
                    </a:cubicBezTo>
                    <a:cubicBezTo>
                      <a:pt x="100" y="51"/>
                      <a:pt x="96" y="51"/>
                      <a:pt x="93" y="50"/>
                    </a:cubicBezTo>
                    <a:cubicBezTo>
                      <a:pt x="90" y="50"/>
                      <a:pt x="90" y="49"/>
                      <a:pt x="88" y="47"/>
                    </a:cubicBezTo>
                    <a:cubicBezTo>
                      <a:pt x="86" y="43"/>
                      <a:pt x="83" y="42"/>
                      <a:pt x="81" y="39"/>
                    </a:cubicBezTo>
                    <a:cubicBezTo>
                      <a:pt x="80" y="39"/>
                      <a:pt x="78" y="35"/>
                      <a:pt x="77" y="34"/>
                    </a:cubicBezTo>
                    <a:cubicBezTo>
                      <a:pt x="76" y="32"/>
                      <a:pt x="81" y="31"/>
                      <a:pt x="77" y="29"/>
                    </a:cubicBezTo>
                    <a:cubicBezTo>
                      <a:pt x="76" y="29"/>
                      <a:pt x="75" y="27"/>
                      <a:pt x="74" y="27"/>
                    </a:cubicBezTo>
                    <a:cubicBezTo>
                      <a:pt x="72" y="27"/>
                      <a:pt x="71" y="24"/>
                      <a:pt x="70" y="22"/>
                    </a:cubicBezTo>
                    <a:cubicBezTo>
                      <a:pt x="69" y="19"/>
                      <a:pt x="69" y="20"/>
                      <a:pt x="65" y="2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05" name="Freeform 685"/>
              <p:cNvSpPr>
                <a:spLocks/>
              </p:cNvSpPr>
              <p:nvPr/>
            </p:nvSpPr>
            <p:spPr bwMode="auto">
              <a:xfrm>
                <a:off x="13292551" y="7424369"/>
                <a:ext cx="194268" cy="207060"/>
              </a:xfrm>
              <a:custGeom>
                <a:avLst/>
                <a:gdLst>
                  <a:gd name="T0" fmla="*/ 5 w 21"/>
                  <a:gd name="T1" fmla="*/ 22 h 22"/>
                  <a:gd name="T2" fmla="*/ 8 w 21"/>
                  <a:gd name="T3" fmla="*/ 19 h 22"/>
                  <a:gd name="T4" fmla="*/ 12 w 21"/>
                  <a:gd name="T5" fmla="*/ 18 h 22"/>
                  <a:gd name="T6" fmla="*/ 15 w 21"/>
                  <a:gd name="T7" fmla="*/ 15 h 22"/>
                  <a:gd name="T8" fmla="*/ 11 w 21"/>
                  <a:gd name="T9" fmla="*/ 9 h 22"/>
                  <a:gd name="T10" fmla="*/ 21 w 21"/>
                  <a:gd name="T11" fmla="*/ 6 h 22"/>
                  <a:gd name="T12" fmla="*/ 19 w 21"/>
                  <a:gd name="T13" fmla="*/ 0 h 22"/>
                  <a:gd name="T14" fmla="*/ 9 w 21"/>
                  <a:gd name="T15" fmla="*/ 5 h 22"/>
                  <a:gd name="T16" fmla="*/ 4 w 21"/>
                  <a:gd name="T17" fmla="*/ 1 h 22"/>
                  <a:gd name="T18" fmla="*/ 3 w 21"/>
                  <a:gd name="T19" fmla="*/ 11 h 22"/>
                  <a:gd name="T20" fmla="*/ 0 w 21"/>
                  <a:gd name="T21" fmla="*/ 18 h 22"/>
                  <a:gd name="T22" fmla="*/ 1 w 21"/>
                  <a:gd name="T23" fmla="*/ 21 h 22"/>
                  <a:gd name="T24" fmla="*/ 5 w 21"/>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2">
                    <a:moveTo>
                      <a:pt x="5" y="22"/>
                    </a:moveTo>
                    <a:cubicBezTo>
                      <a:pt x="7" y="22"/>
                      <a:pt x="7" y="19"/>
                      <a:pt x="8" y="19"/>
                    </a:cubicBezTo>
                    <a:cubicBezTo>
                      <a:pt x="9" y="17"/>
                      <a:pt x="11" y="18"/>
                      <a:pt x="12" y="18"/>
                    </a:cubicBezTo>
                    <a:cubicBezTo>
                      <a:pt x="13" y="17"/>
                      <a:pt x="16" y="16"/>
                      <a:pt x="15" y="15"/>
                    </a:cubicBezTo>
                    <a:cubicBezTo>
                      <a:pt x="14" y="13"/>
                      <a:pt x="13" y="11"/>
                      <a:pt x="11" y="9"/>
                    </a:cubicBezTo>
                    <a:cubicBezTo>
                      <a:pt x="15" y="8"/>
                      <a:pt x="18" y="7"/>
                      <a:pt x="21" y="6"/>
                    </a:cubicBezTo>
                    <a:cubicBezTo>
                      <a:pt x="21" y="4"/>
                      <a:pt x="20" y="2"/>
                      <a:pt x="19" y="0"/>
                    </a:cubicBezTo>
                    <a:cubicBezTo>
                      <a:pt x="16" y="1"/>
                      <a:pt x="12" y="5"/>
                      <a:pt x="9" y="5"/>
                    </a:cubicBezTo>
                    <a:cubicBezTo>
                      <a:pt x="7" y="5"/>
                      <a:pt x="4" y="3"/>
                      <a:pt x="4" y="1"/>
                    </a:cubicBezTo>
                    <a:cubicBezTo>
                      <a:pt x="3" y="5"/>
                      <a:pt x="3" y="8"/>
                      <a:pt x="3" y="11"/>
                    </a:cubicBezTo>
                    <a:cubicBezTo>
                      <a:pt x="2" y="13"/>
                      <a:pt x="0" y="16"/>
                      <a:pt x="0" y="18"/>
                    </a:cubicBezTo>
                    <a:cubicBezTo>
                      <a:pt x="0" y="20"/>
                      <a:pt x="0" y="20"/>
                      <a:pt x="1" y="21"/>
                    </a:cubicBezTo>
                    <a:cubicBezTo>
                      <a:pt x="3" y="21"/>
                      <a:pt x="4" y="22"/>
                      <a:pt x="5" y="22"/>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06" name="Freeform 686"/>
              <p:cNvSpPr>
                <a:spLocks/>
              </p:cNvSpPr>
              <p:nvPr/>
            </p:nvSpPr>
            <p:spPr bwMode="auto">
              <a:xfrm>
                <a:off x="13302106" y="7351105"/>
                <a:ext cx="73250" cy="82827"/>
              </a:xfrm>
              <a:custGeom>
                <a:avLst/>
                <a:gdLst>
                  <a:gd name="T0" fmla="*/ 7 w 8"/>
                  <a:gd name="T1" fmla="*/ 2 h 9"/>
                  <a:gd name="T2" fmla="*/ 4 w 8"/>
                  <a:gd name="T3" fmla="*/ 0 h 9"/>
                  <a:gd name="T4" fmla="*/ 2 w 8"/>
                  <a:gd name="T5" fmla="*/ 2 h 9"/>
                  <a:gd name="T6" fmla="*/ 0 w 8"/>
                  <a:gd name="T7" fmla="*/ 8 h 9"/>
                  <a:gd name="T8" fmla="*/ 4 w 8"/>
                  <a:gd name="T9" fmla="*/ 8 h 9"/>
                  <a:gd name="T10" fmla="*/ 7 w 8"/>
                  <a:gd name="T11" fmla="*/ 2 h 9"/>
                </a:gdLst>
                <a:ahLst/>
                <a:cxnLst>
                  <a:cxn ang="0">
                    <a:pos x="T0" y="T1"/>
                  </a:cxn>
                  <a:cxn ang="0">
                    <a:pos x="T2" y="T3"/>
                  </a:cxn>
                  <a:cxn ang="0">
                    <a:pos x="T4" y="T5"/>
                  </a:cxn>
                  <a:cxn ang="0">
                    <a:pos x="T6" y="T7"/>
                  </a:cxn>
                  <a:cxn ang="0">
                    <a:pos x="T8" y="T9"/>
                  </a:cxn>
                  <a:cxn ang="0">
                    <a:pos x="T10" y="T11"/>
                  </a:cxn>
                </a:cxnLst>
                <a:rect l="0" t="0" r="r" b="b"/>
                <a:pathLst>
                  <a:path w="8" h="9">
                    <a:moveTo>
                      <a:pt x="7" y="2"/>
                    </a:moveTo>
                    <a:cubicBezTo>
                      <a:pt x="7" y="1"/>
                      <a:pt x="5" y="0"/>
                      <a:pt x="4" y="0"/>
                    </a:cubicBezTo>
                    <a:cubicBezTo>
                      <a:pt x="3" y="1"/>
                      <a:pt x="3" y="1"/>
                      <a:pt x="2" y="2"/>
                    </a:cubicBezTo>
                    <a:cubicBezTo>
                      <a:pt x="2" y="4"/>
                      <a:pt x="1" y="6"/>
                      <a:pt x="0" y="8"/>
                    </a:cubicBezTo>
                    <a:cubicBezTo>
                      <a:pt x="2" y="8"/>
                      <a:pt x="2" y="9"/>
                      <a:pt x="4" y="8"/>
                    </a:cubicBezTo>
                    <a:cubicBezTo>
                      <a:pt x="5" y="7"/>
                      <a:pt x="8" y="4"/>
                      <a:pt x="7" y="2"/>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07" name="Freeform 687"/>
              <p:cNvSpPr>
                <a:spLocks/>
              </p:cNvSpPr>
              <p:nvPr/>
            </p:nvSpPr>
            <p:spPr bwMode="auto">
              <a:xfrm>
                <a:off x="13292551" y="7462599"/>
                <a:ext cx="28664" cy="66896"/>
              </a:xfrm>
              <a:custGeom>
                <a:avLst/>
                <a:gdLst>
                  <a:gd name="T0" fmla="*/ 0 w 3"/>
                  <a:gd name="T1" fmla="*/ 3 h 7"/>
                  <a:gd name="T2" fmla="*/ 3 w 3"/>
                  <a:gd name="T3" fmla="*/ 7 h 7"/>
                  <a:gd name="T4" fmla="*/ 3 w 3"/>
                  <a:gd name="T5" fmla="*/ 1 h 7"/>
                  <a:gd name="T6" fmla="*/ 2 w 3"/>
                  <a:gd name="T7" fmla="*/ 0 h 7"/>
                  <a:gd name="T8" fmla="*/ 0 w 3"/>
                  <a:gd name="T9" fmla="*/ 3 h 7"/>
                </a:gdLst>
                <a:ahLst/>
                <a:cxnLst>
                  <a:cxn ang="0">
                    <a:pos x="T0" y="T1"/>
                  </a:cxn>
                  <a:cxn ang="0">
                    <a:pos x="T2" y="T3"/>
                  </a:cxn>
                  <a:cxn ang="0">
                    <a:pos x="T4" y="T5"/>
                  </a:cxn>
                  <a:cxn ang="0">
                    <a:pos x="T6" y="T7"/>
                  </a:cxn>
                  <a:cxn ang="0">
                    <a:pos x="T8" y="T9"/>
                  </a:cxn>
                </a:cxnLst>
                <a:rect l="0" t="0" r="r" b="b"/>
                <a:pathLst>
                  <a:path w="3" h="7">
                    <a:moveTo>
                      <a:pt x="0" y="3"/>
                    </a:moveTo>
                    <a:cubicBezTo>
                      <a:pt x="0" y="5"/>
                      <a:pt x="1" y="6"/>
                      <a:pt x="3" y="7"/>
                    </a:cubicBezTo>
                    <a:cubicBezTo>
                      <a:pt x="3" y="5"/>
                      <a:pt x="3" y="3"/>
                      <a:pt x="3" y="1"/>
                    </a:cubicBezTo>
                    <a:cubicBezTo>
                      <a:pt x="3" y="0"/>
                      <a:pt x="3" y="0"/>
                      <a:pt x="2" y="0"/>
                    </a:cubicBezTo>
                    <a:cubicBezTo>
                      <a:pt x="0" y="0"/>
                      <a:pt x="0" y="2"/>
                      <a:pt x="0" y="3"/>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08" name="Freeform 688"/>
              <p:cNvSpPr>
                <a:spLocks/>
              </p:cNvSpPr>
              <p:nvPr/>
            </p:nvSpPr>
            <p:spPr bwMode="auto">
              <a:xfrm>
                <a:off x="13254336" y="7424369"/>
                <a:ext cx="76432" cy="245289"/>
              </a:xfrm>
              <a:custGeom>
                <a:avLst/>
                <a:gdLst>
                  <a:gd name="T0" fmla="*/ 4 w 8"/>
                  <a:gd name="T1" fmla="*/ 17 h 26"/>
                  <a:gd name="T2" fmla="*/ 6 w 8"/>
                  <a:gd name="T3" fmla="*/ 13 h 26"/>
                  <a:gd name="T4" fmla="*/ 5 w 8"/>
                  <a:gd name="T5" fmla="*/ 10 h 26"/>
                  <a:gd name="T6" fmla="*/ 7 w 8"/>
                  <a:gd name="T7" fmla="*/ 4 h 26"/>
                  <a:gd name="T8" fmla="*/ 6 w 8"/>
                  <a:gd name="T9" fmla="*/ 0 h 26"/>
                  <a:gd name="T10" fmla="*/ 2 w 8"/>
                  <a:gd name="T11" fmla="*/ 7 h 26"/>
                  <a:gd name="T12" fmla="*/ 0 w 8"/>
                  <a:gd name="T13" fmla="*/ 11 h 26"/>
                  <a:gd name="T14" fmla="*/ 1 w 8"/>
                  <a:gd name="T15" fmla="*/ 16 h 26"/>
                  <a:gd name="T16" fmla="*/ 2 w 8"/>
                  <a:gd name="T17" fmla="*/ 26 h 26"/>
                  <a:gd name="T18" fmla="*/ 2 w 8"/>
                  <a:gd name="T19" fmla="*/ 25 h 26"/>
                  <a:gd name="T20" fmla="*/ 4 w 8"/>
                  <a:gd name="T21" fmla="*/ 17 h 26"/>
                  <a:gd name="T22" fmla="*/ 4 w 8"/>
                  <a:gd name="T23" fmla="*/ 1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26">
                    <a:moveTo>
                      <a:pt x="4" y="17"/>
                    </a:moveTo>
                    <a:cubicBezTo>
                      <a:pt x="4" y="16"/>
                      <a:pt x="5" y="15"/>
                      <a:pt x="6" y="13"/>
                    </a:cubicBezTo>
                    <a:cubicBezTo>
                      <a:pt x="7" y="11"/>
                      <a:pt x="6" y="12"/>
                      <a:pt x="5" y="10"/>
                    </a:cubicBezTo>
                    <a:cubicBezTo>
                      <a:pt x="3" y="8"/>
                      <a:pt x="4" y="3"/>
                      <a:pt x="7" y="4"/>
                    </a:cubicBezTo>
                    <a:cubicBezTo>
                      <a:pt x="8" y="1"/>
                      <a:pt x="8" y="1"/>
                      <a:pt x="6" y="0"/>
                    </a:cubicBezTo>
                    <a:cubicBezTo>
                      <a:pt x="4" y="0"/>
                      <a:pt x="3" y="5"/>
                      <a:pt x="2" y="7"/>
                    </a:cubicBezTo>
                    <a:cubicBezTo>
                      <a:pt x="1" y="8"/>
                      <a:pt x="0" y="9"/>
                      <a:pt x="0" y="11"/>
                    </a:cubicBezTo>
                    <a:cubicBezTo>
                      <a:pt x="0" y="12"/>
                      <a:pt x="1" y="14"/>
                      <a:pt x="1" y="16"/>
                    </a:cubicBezTo>
                    <a:cubicBezTo>
                      <a:pt x="1" y="19"/>
                      <a:pt x="2" y="22"/>
                      <a:pt x="2" y="26"/>
                    </a:cubicBezTo>
                    <a:cubicBezTo>
                      <a:pt x="2" y="25"/>
                      <a:pt x="2" y="25"/>
                      <a:pt x="2" y="25"/>
                    </a:cubicBezTo>
                    <a:cubicBezTo>
                      <a:pt x="3" y="23"/>
                      <a:pt x="3" y="20"/>
                      <a:pt x="4" y="17"/>
                    </a:cubicBezTo>
                    <a:cubicBezTo>
                      <a:pt x="4" y="16"/>
                      <a:pt x="4" y="18"/>
                      <a:pt x="4" y="17"/>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09" name="Freeform 689"/>
              <p:cNvSpPr>
                <a:spLocks/>
              </p:cNvSpPr>
              <p:nvPr/>
            </p:nvSpPr>
            <p:spPr bwMode="auto">
              <a:xfrm>
                <a:off x="14028220" y="7790708"/>
                <a:ext cx="47770" cy="73269"/>
              </a:xfrm>
              <a:custGeom>
                <a:avLst/>
                <a:gdLst>
                  <a:gd name="T0" fmla="*/ 3 w 5"/>
                  <a:gd name="T1" fmla="*/ 8 h 8"/>
                  <a:gd name="T2" fmla="*/ 2 w 5"/>
                  <a:gd name="T3" fmla="*/ 0 h 8"/>
                  <a:gd name="T4" fmla="*/ 0 w 5"/>
                  <a:gd name="T5" fmla="*/ 4 h 8"/>
                  <a:gd name="T6" fmla="*/ 3 w 5"/>
                  <a:gd name="T7" fmla="*/ 8 h 8"/>
                  <a:gd name="T8" fmla="*/ 3 w 5"/>
                  <a:gd name="T9" fmla="*/ 8 h 8"/>
                </a:gdLst>
                <a:ahLst/>
                <a:cxnLst>
                  <a:cxn ang="0">
                    <a:pos x="T0" y="T1"/>
                  </a:cxn>
                  <a:cxn ang="0">
                    <a:pos x="T2" y="T3"/>
                  </a:cxn>
                  <a:cxn ang="0">
                    <a:pos x="T4" y="T5"/>
                  </a:cxn>
                  <a:cxn ang="0">
                    <a:pos x="T6" y="T7"/>
                  </a:cxn>
                  <a:cxn ang="0">
                    <a:pos x="T8" y="T9"/>
                  </a:cxn>
                </a:cxnLst>
                <a:rect l="0" t="0" r="r" b="b"/>
                <a:pathLst>
                  <a:path w="5" h="8">
                    <a:moveTo>
                      <a:pt x="3" y="8"/>
                    </a:moveTo>
                    <a:cubicBezTo>
                      <a:pt x="3" y="7"/>
                      <a:pt x="5" y="0"/>
                      <a:pt x="2" y="0"/>
                    </a:cubicBezTo>
                    <a:cubicBezTo>
                      <a:pt x="1" y="1"/>
                      <a:pt x="0" y="3"/>
                      <a:pt x="0" y="4"/>
                    </a:cubicBezTo>
                    <a:cubicBezTo>
                      <a:pt x="0" y="6"/>
                      <a:pt x="1" y="7"/>
                      <a:pt x="3" y="8"/>
                    </a:cubicBezTo>
                    <a:cubicBezTo>
                      <a:pt x="3" y="8"/>
                      <a:pt x="2" y="8"/>
                      <a:pt x="3" y="8"/>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10" name="Freeform 690"/>
              <p:cNvSpPr>
                <a:spLocks/>
              </p:cNvSpPr>
              <p:nvPr/>
            </p:nvSpPr>
            <p:spPr bwMode="auto">
              <a:xfrm>
                <a:off x="13646057" y="8137935"/>
                <a:ext cx="496815" cy="315371"/>
              </a:xfrm>
              <a:custGeom>
                <a:avLst/>
                <a:gdLst>
                  <a:gd name="T0" fmla="*/ 47 w 53"/>
                  <a:gd name="T1" fmla="*/ 0 h 34"/>
                  <a:gd name="T2" fmla="*/ 38 w 53"/>
                  <a:gd name="T3" fmla="*/ 2 h 34"/>
                  <a:gd name="T4" fmla="*/ 28 w 53"/>
                  <a:gd name="T5" fmla="*/ 4 h 34"/>
                  <a:gd name="T6" fmla="*/ 23 w 53"/>
                  <a:gd name="T7" fmla="*/ 10 h 34"/>
                  <a:gd name="T8" fmla="*/ 17 w 53"/>
                  <a:gd name="T9" fmla="*/ 9 h 34"/>
                  <a:gd name="T10" fmla="*/ 9 w 53"/>
                  <a:gd name="T11" fmla="*/ 9 h 34"/>
                  <a:gd name="T12" fmla="*/ 3 w 53"/>
                  <a:gd name="T13" fmla="*/ 12 h 34"/>
                  <a:gd name="T14" fmla="*/ 1 w 53"/>
                  <a:gd name="T15" fmla="*/ 15 h 34"/>
                  <a:gd name="T16" fmla="*/ 1 w 53"/>
                  <a:gd name="T17" fmla="*/ 21 h 34"/>
                  <a:gd name="T18" fmla="*/ 3 w 53"/>
                  <a:gd name="T19" fmla="*/ 28 h 34"/>
                  <a:gd name="T20" fmla="*/ 4 w 53"/>
                  <a:gd name="T21" fmla="*/ 32 h 34"/>
                  <a:gd name="T22" fmla="*/ 12 w 53"/>
                  <a:gd name="T23" fmla="*/ 32 h 34"/>
                  <a:gd name="T24" fmla="*/ 16 w 53"/>
                  <a:gd name="T25" fmla="*/ 29 h 34"/>
                  <a:gd name="T26" fmla="*/ 21 w 53"/>
                  <a:gd name="T27" fmla="*/ 29 h 34"/>
                  <a:gd name="T28" fmla="*/ 24 w 53"/>
                  <a:gd name="T29" fmla="*/ 26 h 34"/>
                  <a:gd name="T30" fmla="*/ 32 w 53"/>
                  <a:gd name="T31" fmla="*/ 24 h 34"/>
                  <a:gd name="T32" fmla="*/ 41 w 53"/>
                  <a:gd name="T33" fmla="*/ 21 h 34"/>
                  <a:gd name="T34" fmla="*/ 47 w 53"/>
                  <a:gd name="T35" fmla="*/ 17 h 34"/>
                  <a:gd name="T36" fmla="*/ 52 w 53"/>
                  <a:gd name="T37" fmla="*/ 12 h 34"/>
                  <a:gd name="T38" fmla="*/ 47 w 53"/>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34">
                    <a:moveTo>
                      <a:pt x="47" y="0"/>
                    </a:moveTo>
                    <a:cubicBezTo>
                      <a:pt x="44" y="1"/>
                      <a:pt x="41" y="2"/>
                      <a:pt x="38" y="2"/>
                    </a:cubicBezTo>
                    <a:cubicBezTo>
                      <a:pt x="35" y="3"/>
                      <a:pt x="31" y="2"/>
                      <a:pt x="28" y="4"/>
                    </a:cubicBezTo>
                    <a:cubicBezTo>
                      <a:pt x="26" y="6"/>
                      <a:pt x="25" y="8"/>
                      <a:pt x="23" y="10"/>
                    </a:cubicBezTo>
                    <a:cubicBezTo>
                      <a:pt x="22" y="11"/>
                      <a:pt x="19" y="9"/>
                      <a:pt x="17" y="9"/>
                    </a:cubicBezTo>
                    <a:cubicBezTo>
                      <a:pt x="14" y="9"/>
                      <a:pt x="12" y="9"/>
                      <a:pt x="9" y="9"/>
                    </a:cubicBezTo>
                    <a:cubicBezTo>
                      <a:pt x="6" y="9"/>
                      <a:pt x="3" y="8"/>
                      <a:pt x="3" y="12"/>
                    </a:cubicBezTo>
                    <a:cubicBezTo>
                      <a:pt x="2" y="14"/>
                      <a:pt x="1" y="13"/>
                      <a:pt x="1" y="15"/>
                    </a:cubicBezTo>
                    <a:cubicBezTo>
                      <a:pt x="0" y="17"/>
                      <a:pt x="0" y="19"/>
                      <a:pt x="1" y="21"/>
                    </a:cubicBezTo>
                    <a:cubicBezTo>
                      <a:pt x="1" y="23"/>
                      <a:pt x="2" y="26"/>
                      <a:pt x="3" y="28"/>
                    </a:cubicBezTo>
                    <a:cubicBezTo>
                      <a:pt x="3" y="29"/>
                      <a:pt x="3" y="31"/>
                      <a:pt x="4" y="32"/>
                    </a:cubicBezTo>
                    <a:cubicBezTo>
                      <a:pt x="5" y="34"/>
                      <a:pt x="10" y="33"/>
                      <a:pt x="12" y="32"/>
                    </a:cubicBezTo>
                    <a:cubicBezTo>
                      <a:pt x="13" y="31"/>
                      <a:pt x="14" y="30"/>
                      <a:pt x="16" y="29"/>
                    </a:cubicBezTo>
                    <a:cubicBezTo>
                      <a:pt x="17" y="29"/>
                      <a:pt x="19" y="29"/>
                      <a:pt x="21" y="29"/>
                    </a:cubicBezTo>
                    <a:cubicBezTo>
                      <a:pt x="22" y="28"/>
                      <a:pt x="23" y="27"/>
                      <a:pt x="24" y="26"/>
                    </a:cubicBezTo>
                    <a:cubicBezTo>
                      <a:pt x="27" y="25"/>
                      <a:pt x="29" y="25"/>
                      <a:pt x="32" y="24"/>
                    </a:cubicBezTo>
                    <a:cubicBezTo>
                      <a:pt x="35" y="23"/>
                      <a:pt x="38" y="22"/>
                      <a:pt x="41" y="21"/>
                    </a:cubicBezTo>
                    <a:cubicBezTo>
                      <a:pt x="43" y="20"/>
                      <a:pt x="47" y="19"/>
                      <a:pt x="47" y="17"/>
                    </a:cubicBezTo>
                    <a:cubicBezTo>
                      <a:pt x="48" y="14"/>
                      <a:pt x="53" y="14"/>
                      <a:pt x="52" y="12"/>
                    </a:cubicBezTo>
                    <a:cubicBezTo>
                      <a:pt x="50" y="8"/>
                      <a:pt x="49" y="4"/>
                      <a:pt x="47" y="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11" name="Freeform 691"/>
              <p:cNvSpPr>
                <a:spLocks/>
              </p:cNvSpPr>
              <p:nvPr/>
            </p:nvSpPr>
            <p:spPr bwMode="auto">
              <a:xfrm>
                <a:off x="14085545" y="7790708"/>
                <a:ext cx="382165" cy="458719"/>
              </a:xfrm>
              <a:custGeom>
                <a:avLst/>
                <a:gdLst>
                  <a:gd name="T0" fmla="*/ 39 w 41"/>
                  <a:gd name="T1" fmla="*/ 19 h 49"/>
                  <a:gd name="T2" fmla="*/ 34 w 41"/>
                  <a:gd name="T3" fmla="*/ 14 h 49"/>
                  <a:gd name="T4" fmla="*/ 28 w 41"/>
                  <a:gd name="T5" fmla="*/ 12 h 49"/>
                  <a:gd name="T6" fmla="*/ 22 w 41"/>
                  <a:gd name="T7" fmla="*/ 6 h 49"/>
                  <a:gd name="T8" fmla="*/ 21 w 41"/>
                  <a:gd name="T9" fmla="*/ 3 h 49"/>
                  <a:gd name="T10" fmla="*/ 22 w 41"/>
                  <a:gd name="T11" fmla="*/ 0 h 49"/>
                  <a:gd name="T12" fmla="*/ 17 w 41"/>
                  <a:gd name="T13" fmla="*/ 5 h 49"/>
                  <a:gd name="T14" fmla="*/ 10 w 41"/>
                  <a:gd name="T15" fmla="*/ 10 h 49"/>
                  <a:gd name="T16" fmla="*/ 5 w 41"/>
                  <a:gd name="T17" fmla="*/ 10 h 49"/>
                  <a:gd name="T18" fmla="*/ 0 w 41"/>
                  <a:gd name="T19" fmla="*/ 11 h 49"/>
                  <a:gd name="T20" fmla="*/ 5 w 41"/>
                  <a:gd name="T21" fmla="*/ 17 h 49"/>
                  <a:gd name="T22" fmla="*/ 16 w 41"/>
                  <a:gd name="T23" fmla="*/ 19 h 49"/>
                  <a:gd name="T24" fmla="*/ 16 w 41"/>
                  <a:gd name="T25" fmla="*/ 32 h 49"/>
                  <a:gd name="T26" fmla="*/ 11 w 41"/>
                  <a:gd name="T27" fmla="*/ 34 h 49"/>
                  <a:gd name="T28" fmla="*/ 0 w 41"/>
                  <a:gd name="T29" fmla="*/ 37 h 49"/>
                  <a:gd name="T30" fmla="*/ 5 w 41"/>
                  <a:gd name="T31" fmla="*/ 49 h 49"/>
                  <a:gd name="T32" fmla="*/ 14 w 41"/>
                  <a:gd name="T33" fmla="*/ 48 h 49"/>
                  <a:gd name="T34" fmla="*/ 17 w 41"/>
                  <a:gd name="T35" fmla="*/ 44 h 49"/>
                  <a:gd name="T36" fmla="*/ 23 w 41"/>
                  <a:gd name="T37" fmla="*/ 42 h 49"/>
                  <a:gd name="T38" fmla="*/ 28 w 41"/>
                  <a:gd name="T39" fmla="*/ 38 h 49"/>
                  <a:gd name="T40" fmla="*/ 29 w 41"/>
                  <a:gd name="T41" fmla="*/ 32 h 49"/>
                  <a:gd name="T42" fmla="*/ 32 w 41"/>
                  <a:gd name="T43" fmla="*/ 30 h 49"/>
                  <a:gd name="T44" fmla="*/ 37 w 41"/>
                  <a:gd name="T45" fmla="*/ 24 h 49"/>
                  <a:gd name="T46" fmla="*/ 39 w 41"/>
                  <a:gd name="T47" fmla="*/ 19 h 49"/>
                  <a:gd name="T48" fmla="*/ 39 w 41"/>
                  <a:gd name="T49" fmla="*/ 1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49">
                    <a:moveTo>
                      <a:pt x="39" y="19"/>
                    </a:moveTo>
                    <a:cubicBezTo>
                      <a:pt x="36" y="19"/>
                      <a:pt x="35" y="16"/>
                      <a:pt x="34" y="14"/>
                    </a:cubicBezTo>
                    <a:cubicBezTo>
                      <a:pt x="33" y="13"/>
                      <a:pt x="29" y="13"/>
                      <a:pt x="28" y="12"/>
                    </a:cubicBezTo>
                    <a:cubicBezTo>
                      <a:pt x="25" y="11"/>
                      <a:pt x="24" y="9"/>
                      <a:pt x="22" y="6"/>
                    </a:cubicBezTo>
                    <a:cubicBezTo>
                      <a:pt x="22" y="5"/>
                      <a:pt x="21" y="4"/>
                      <a:pt x="21" y="3"/>
                    </a:cubicBezTo>
                    <a:cubicBezTo>
                      <a:pt x="21" y="3"/>
                      <a:pt x="22" y="0"/>
                      <a:pt x="22" y="0"/>
                    </a:cubicBezTo>
                    <a:cubicBezTo>
                      <a:pt x="21" y="0"/>
                      <a:pt x="18" y="4"/>
                      <a:pt x="17" y="5"/>
                    </a:cubicBezTo>
                    <a:cubicBezTo>
                      <a:pt x="15" y="7"/>
                      <a:pt x="13" y="10"/>
                      <a:pt x="10" y="10"/>
                    </a:cubicBezTo>
                    <a:cubicBezTo>
                      <a:pt x="8" y="11"/>
                      <a:pt x="7" y="10"/>
                      <a:pt x="5" y="10"/>
                    </a:cubicBezTo>
                    <a:cubicBezTo>
                      <a:pt x="3" y="11"/>
                      <a:pt x="1" y="13"/>
                      <a:pt x="0" y="11"/>
                    </a:cubicBezTo>
                    <a:cubicBezTo>
                      <a:pt x="1" y="14"/>
                      <a:pt x="2" y="17"/>
                      <a:pt x="5" y="17"/>
                    </a:cubicBezTo>
                    <a:cubicBezTo>
                      <a:pt x="7" y="17"/>
                      <a:pt x="15" y="17"/>
                      <a:pt x="16" y="19"/>
                    </a:cubicBezTo>
                    <a:cubicBezTo>
                      <a:pt x="19" y="23"/>
                      <a:pt x="17" y="27"/>
                      <a:pt x="16" y="32"/>
                    </a:cubicBezTo>
                    <a:cubicBezTo>
                      <a:pt x="15" y="33"/>
                      <a:pt x="11" y="34"/>
                      <a:pt x="11" y="34"/>
                    </a:cubicBezTo>
                    <a:cubicBezTo>
                      <a:pt x="7" y="35"/>
                      <a:pt x="3" y="36"/>
                      <a:pt x="0" y="37"/>
                    </a:cubicBezTo>
                    <a:cubicBezTo>
                      <a:pt x="2" y="41"/>
                      <a:pt x="4" y="45"/>
                      <a:pt x="5" y="49"/>
                    </a:cubicBezTo>
                    <a:cubicBezTo>
                      <a:pt x="8" y="48"/>
                      <a:pt x="11" y="48"/>
                      <a:pt x="14" y="48"/>
                    </a:cubicBezTo>
                    <a:cubicBezTo>
                      <a:pt x="18" y="47"/>
                      <a:pt x="15" y="46"/>
                      <a:pt x="17" y="44"/>
                    </a:cubicBezTo>
                    <a:cubicBezTo>
                      <a:pt x="19" y="43"/>
                      <a:pt x="22" y="44"/>
                      <a:pt x="23" y="42"/>
                    </a:cubicBezTo>
                    <a:cubicBezTo>
                      <a:pt x="25" y="40"/>
                      <a:pt x="25" y="39"/>
                      <a:pt x="28" y="38"/>
                    </a:cubicBezTo>
                    <a:cubicBezTo>
                      <a:pt x="30" y="37"/>
                      <a:pt x="29" y="34"/>
                      <a:pt x="29" y="32"/>
                    </a:cubicBezTo>
                    <a:cubicBezTo>
                      <a:pt x="28" y="30"/>
                      <a:pt x="30" y="30"/>
                      <a:pt x="32" y="30"/>
                    </a:cubicBezTo>
                    <a:cubicBezTo>
                      <a:pt x="35" y="29"/>
                      <a:pt x="35" y="26"/>
                      <a:pt x="37" y="24"/>
                    </a:cubicBezTo>
                    <a:cubicBezTo>
                      <a:pt x="38" y="23"/>
                      <a:pt x="41" y="20"/>
                      <a:pt x="39" y="19"/>
                    </a:cubicBezTo>
                    <a:cubicBezTo>
                      <a:pt x="38" y="19"/>
                      <a:pt x="40" y="20"/>
                      <a:pt x="39" y="19"/>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12" name="Freeform 692"/>
              <p:cNvSpPr>
                <a:spLocks/>
              </p:cNvSpPr>
              <p:nvPr/>
            </p:nvSpPr>
            <p:spPr bwMode="auto">
              <a:xfrm>
                <a:off x="14897646" y="6892386"/>
                <a:ext cx="512741" cy="222990"/>
              </a:xfrm>
              <a:custGeom>
                <a:avLst/>
                <a:gdLst>
                  <a:gd name="T0" fmla="*/ 55 w 55"/>
                  <a:gd name="T1" fmla="*/ 5 h 24"/>
                  <a:gd name="T2" fmla="*/ 47 w 55"/>
                  <a:gd name="T3" fmla="*/ 3 h 24"/>
                  <a:gd name="T4" fmla="*/ 36 w 55"/>
                  <a:gd name="T5" fmla="*/ 2 h 24"/>
                  <a:gd name="T6" fmla="*/ 27 w 55"/>
                  <a:gd name="T7" fmla="*/ 0 h 24"/>
                  <a:gd name="T8" fmla="*/ 22 w 55"/>
                  <a:gd name="T9" fmla="*/ 2 h 24"/>
                  <a:gd name="T10" fmla="*/ 19 w 55"/>
                  <a:gd name="T11" fmla="*/ 4 h 24"/>
                  <a:gd name="T12" fmla="*/ 11 w 55"/>
                  <a:gd name="T13" fmla="*/ 5 h 24"/>
                  <a:gd name="T14" fmla="*/ 9 w 55"/>
                  <a:gd name="T15" fmla="*/ 7 h 24"/>
                  <a:gd name="T16" fmla="*/ 8 w 55"/>
                  <a:gd name="T17" fmla="*/ 11 h 24"/>
                  <a:gd name="T18" fmla="*/ 12 w 55"/>
                  <a:gd name="T19" fmla="*/ 12 h 24"/>
                  <a:gd name="T20" fmla="*/ 15 w 55"/>
                  <a:gd name="T21" fmla="*/ 12 h 24"/>
                  <a:gd name="T22" fmla="*/ 19 w 55"/>
                  <a:gd name="T23" fmla="*/ 15 h 24"/>
                  <a:gd name="T24" fmla="*/ 15 w 55"/>
                  <a:gd name="T25" fmla="*/ 17 h 24"/>
                  <a:gd name="T26" fmla="*/ 11 w 55"/>
                  <a:gd name="T27" fmla="*/ 17 h 24"/>
                  <a:gd name="T28" fmla="*/ 10 w 55"/>
                  <a:gd name="T29" fmla="*/ 20 h 24"/>
                  <a:gd name="T30" fmla="*/ 1 w 55"/>
                  <a:gd name="T31" fmla="*/ 20 h 24"/>
                  <a:gd name="T32" fmla="*/ 11 w 55"/>
                  <a:gd name="T33" fmla="*/ 22 h 24"/>
                  <a:gd name="T34" fmla="*/ 15 w 55"/>
                  <a:gd name="T35" fmla="*/ 23 h 24"/>
                  <a:gd name="T36" fmla="*/ 21 w 55"/>
                  <a:gd name="T37" fmla="*/ 23 h 24"/>
                  <a:gd name="T38" fmla="*/ 25 w 55"/>
                  <a:gd name="T39" fmla="*/ 20 h 24"/>
                  <a:gd name="T40" fmla="*/ 28 w 55"/>
                  <a:gd name="T41" fmla="*/ 17 h 24"/>
                  <a:gd name="T42" fmla="*/ 33 w 55"/>
                  <a:gd name="T43" fmla="*/ 16 h 24"/>
                  <a:gd name="T44" fmla="*/ 37 w 55"/>
                  <a:gd name="T45" fmla="*/ 16 h 24"/>
                  <a:gd name="T46" fmla="*/ 40 w 55"/>
                  <a:gd name="T47" fmla="*/ 13 h 24"/>
                  <a:gd name="T48" fmla="*/ 44 w 55"/>
                  <a:gd name="T49" fmla="*/ 12 h 24"/>
                  <a:gd name="T50" fmla="*/ 54 w 55"/>
                  <a:gd name="T51" fmla="*/ 7 h 24"/>
                  <a:gd name="T52" fmla="*/ 55 w 55"/>
                  <a:gd name="T53"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24">
                    <a:moveTo>
                      <a:pt x="55" y="5"/>
                    </a:moveTo>
                    <a:cubicBezTo>
                      <a:pt x="52" y="5"/>
                      <a:pt x="50" y="3"/>
                      <a:pt x="47" y="3"/>
                    </a:cubicBezTo>
                    <a:cubicBezTo>
                      <a:pt x="44" y="2"/>
                      <a:pt x="40" y="2"/>
                      <a:pt x="36" y="2"/>
                    </a:cubicBezTo>
                    <a:cubicBezTo>
                      <a:pt x="33" y="2"/>
                      <a:pt x="30" y="2"/>
                      <a:pt x="27" y="0"/>
                    </a:cubicBezTo>
                    <a:cubicBezTo>
                      <a:pt x="25" y="0"/>
                      <a:pt x="23" y="0"/>
                      <a:pt x="22" y="2"/>
                    </a:cubicBezTo>
                    <a:cubicBezTo>
                      <a:pt x="22" y="4"/>
                      <a:pt x="21" y="5"/>
                      <a:pt x="19" y="4"/>
                    </a:cubicBezTo>
                    <a:cubicBezTo>
                      <a:pt x="17" y="3"/>
                      <a:pt x="12" y="1"/>
                      <a:pt x="11" y="5"/>
                    </a:cubicBezTo>
                    <a:cubicBezTo>
                      <a:pt x="10" y="6"/>
                      <a:pt x="11" y="6"/>
                      <a:pt x="9" y="7"/>
                    </a:cubicBezTo>
                    <a:cubicBezTo>
                      <a:pt x="8" y="8"/>
                      <a:pt x="6" y="10"/>
                      <a:pt x="8" y="11"/>
                    </a:cubicBezTo>
                    <a:cubicBezTo>
                      <a:pt x="9" y="12"/>
                      <a:pt x="12" y="13"/>
                      <a:pt x="12" y="12"/>
                    </a:cubicBezTo>
                    <a:cubicBezTo>
                      <a:pt x="13" y="10"/>
                      <a:pt x="14" y="11"/>
                      <a:pt x="15" y="12"/>
                    </a:cubicBezTo>
                    <a:cubicBezTo>
                      <a:pt x="16" y="13"/>
                      <a:pt x="20" y="14"/>
                      <a:pt x="19" y="15"/>
                    </a:cubicBezTo>
                    <a:cubicBezTo>
                      <a:pt x="19" y="16"/>
                      <a:pt x="16" y="16"/>
                      <a:pt x="15" y="17"/>
                    </a:cubicBezTo>
                    <a:cubicBezTo>
                      <a:pt x="14" y="18"/>
                      <a:pt x="13" y="19"/>
                      <a:pt x="11" y="17"/>
                    </a:cubicBezTo>
                    <a:cubicBezTo>
                      <a:pt x="10" y="16"/>
                      <a:pt x="10" y="19"/>
                      <a:pt x="10" y="20"/>
                    </a:cubicBezTo>
                    <a:cubicBezTo>
                      <a:pt x="6" y="22"/>
                      <a:pt x="4" y="15"/>
                      <a:pt x="1" y="20"/>
                    </a:cubicBezTo>
                    <a:cubicBezTo>
                      <a:pt x="0" y="21"/>
                      <a:pt x="10" y="23"/>
                      <a:pt x="11" y="22"/>
                    </a:cubicBezTo>
                    <a:cubicBezTo>
                      <a:pt x="12" y="21"/>
                      <a:pt x="14" y="22"/>
                      <a:pt x="15" y="23"/>
                    </a:cubicBezTo>
                    <a:cubicBezTo>
                      <a:pt x="16" y="23"/>
                      <a:pt x="19" y="24"/>
                      <a:pt x="21" y="23"/>
                    </a:cubicBezTo>
                    <a:cubicBezTo>
                      <a:pt x="22" y="22"/>
                      <a:pt x="24" y="23"/>
                      <a:pt x="25" y="20"/>
                    </a:cubicBezTo>
                    <a:cubicBezTo>
                      <a:pt x="25" y="19"/>
                      <a:pt x="27" y="18"/>
                      <a:pt x="28" y="17"/>
                    </a:cubicBezTo>
                    <a:cubicBezTo>
                      <a:pt x="29" y="16"/>
                      <a:pt x="33" y="16"/>
                      <a:pt x="33" y="16"/>
                    </a:cubicBezTo>
                    <a:cubicBezTo>
                      <a:pt x="34" y="18"/>
                      <a:pt x="35" y="16"/>
                      <a:pt x="37" y="16"/>
                    </a:cubicBezTo>
                    <a:cubicBezTo>
                      <a:pt x="38" y="16"/>
                      <a:pt x="39" y="13"/>
                      <a:pt x="40" y="13"/>
                    </a:cubicBezTo>
                    <a:cubicBezTo>
                      <a:pt x="41" y="12"/>
                      <a:pt x="43" y="13"/>
                      <a:pt x="44" y="12"/>
                    </a:cubicBezTo>
                    <a:cubicBezTo>
                      <a:pt x="48" y="11"/>
                      <a:pt x="50" y="9"/>
                      <a:pt x="54" y="7"/>
                    </a:cubicBezTo>
                    <a:cubicBezTo>
                      <a:pt x="55" y="7"/>
                      <a:pt x="55" y="7"/>
                      <a:pt x="55" y="5"/>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13" name="Freeform 693"/>
              <p:cNvSpPr>
                <a:spLocks/>
              </p:cNvSpPr>
              <p:nvPr/>
            </p:nvSpPr>
            <p:spPr bwMode="auto">
              <a:xfrm>
                <a:off x="14273445" y="6752222"/>
                <a:ext cx="831212" cy="487388"/>
              </a:xfrm>
              <a:custGeom>
                <a:avLst/>
                <a:gdLst>
                  <a:gd name="T0" fmla="*/ 78 w 89"/>
                  <a:gd name="T1" fmla="*/ 32 h 52"/>
                  <a:gd name="T2" fmla="*/ 81 w 89"/>
                  <a:gd name="T3" fmla="*/ 33 h 52"/>
                  <a:gd name="T4" fmla="*/ 84 w 89"/>
                  <a:gd name="T5" fmla="*/ 31 h 52"/>
                  <a:gd name="T6" fmla="*/ 81 w 89"/>
                  <a:gd name="T7" fmla="*/ 26 h 52"/>
                  <a:gd name="T8" fmla="*/ 79 w 89"/>
                  <a:gd name="T9" fmla="*/ 27 h 52"/>
                  <a:gd name="T10" fmla="*/ 75 w 89"/>
                  <a:gd name="T11" fmla="*/ 27 h 52"/>
                  <a:gd name="T12" fmla="*/ 78 w 89"/>
                  <a:gd name="T13" fmla="*/ 21 h 52"/>
                  <a:gd name="T14" fmla="*/ 74 w 89"/>
                  <a:gd name="T15" fmla="*/ 22 h 52"/>
                  <a:gd name="T16" fmla="*/ 68 w 89"/>
                  <a:gd name="T17" fmla="*/ 25 h 52"/>
                  <a:gd name="T18" fmla="*/ 65 w 89"/>
                  <a:gd name="T19" fmla="*/ 29 h 52"/>
                  <a:gd name="T20" fmla="*/ 62 w 89"/>
                  <a:gd name="T21" fmla="*/ 28 h 52"/>
                  <a:gd name="T22" fmla="*/ 57 w 89"/>
                  <a:gd name="T23" fmla="*/ 27 h 52"/>
                  <a:gd name="T24" fmla="*/ 53 w 89"/>
                  <a:gd name="T25" fmla="*/ 23 h 52"/>
                  <a:gd name="T26" fmla="*/ 52 w 89"/>
                  <a:gd name="T27" fmla="*/ 17 h 52"/>
                  <a:gd name="T28" fmla="*/ 49 w 89"/>
                  <a:gd name="T29" fmla="*/ 13 h 52"/>
                  <a:gd name="T30" fmla="*/ 45 w 89"/>
                  <a:gd name="T31" fmla="*/ 12 h 52"/>
                  <a:gd name="T32" fmla="*/ 38 w 89"/>
                  <a:gd name="T33" fmla="*/ 12 h 52"/>
                  <a:gd name="T34" fmla="*/ 31 w 89"/>
                  <a:gd name="T35" fmla="*/ 12 h 52"/>
                  <a:gd name="T36" fmla="*/ 27 w 89"/>
                  <a:gd name="T37" fmla="*/ 8 h 52"/>
                  <a:gd name="T38" fmla="*/ 23 w 89"/>
                  <a:gd name="T39" fmla="*/ 8 h 52"/>
                  <a:gd name="T40" fmla="*/ 19 w 89"/>
                  <a:gd name="T41" fmla="*/ 10 h 52"/>
                  <a:gd name="T42" fmla="*/ 17 w 89"/>
                  <a:gd name="T43" fmla="*/ 6 h 52"/>
                  <a:gd name="T44" fmla="*/ 15 w 89"/>
                  <a:gd name="T45" fmla="*/ 1 h 52"/>
                  <a:gd name="T46" fmla="*/ 15 w 89"/>
                  <a:gd name="T47" fmla="*/ 5 h 52"/>
                  <a:gd name="T48" fmla="*/ 14 w 89"/>
                  <a:gd name="T49" fmla="*/ 8 h 52"/>
                  <a:gd name="T50" fmla="*/ 13 w 89"/>
                  <a:gd name="T51" fmla="*/ 3 h 52"/>
                  <a:gd name="T52" fmla="*/ 14 w 89"/>
                  <a:gd name="T53" fmla="*/ 0 h 52"/>
                  <a:gd name="T54" fmla="*/ 1 w 89"/>
                  <a:gd name="T55" fmla="*/ 4 h 52"/>
                  <a:gd name="T56" fmla="*/ 1 w 89"/>
                  <a:gd name="T57" fmla="*/ 15 h 52"/>
                  <a:gd name="T58" fmla="*/ 1 w 89"/>
                  <a:gd name="T59" fmla="*/ 23 h 52"/>
                  <a:gd name="T60" fmla="*/ 2 w 89"/>
                  <a:gd name="T61" fmla="*/ 26 h 52"/>
                  <a:gd name="T62" fmla="*/ 6 w 89"/>
                  <a:gd name="T63" fmla="*/ 26 h 52"/>
                  <a:gd name="T64" fmla="*/ 6 w 89"/>
                  <a:gd name="T65" fmla="*/ 23 h 52"/>
                  <a:gd name="T66" fmla="*/ 10 w 89"/>
                  <a:gd name="T67" fmla="*/ 20 h 52"/>
                  <a:gd name="T68" fmla="*/ 13 w 89"/>
                  <a:gd name="T69" fmla="*/ 18 h 52"/>
                  <a:gd name="T70" fmla="*/ 17 w 89"/>
                  <a:gd name="T71" fmla="*/ 19 h 52"/>
                  <a:gd name="T72" fmla="*/ 21 w 89"/>
                  <a:gd name="T73" fmla="*/ 20 h 52"/>
                  <a:gd name="T74" fmla="*/ 21 w 89"/>
                  <a:gd name="T75" fmla="*/ 24 h 52"/>
                  <a:gd name="T76" fmla="*/ 26 w 89"/>
                  <a:gd name="T77" fmla="*/ 27 h 52"/>
                  <a:gd name="T78" fmla="*/ 33 w 89"/>
                  <a:gd name="T79" fmla="*/ 34 h 52"/>
                  <a:gd name="T80" fmla="*/ 38 w 89"/>
                  <a:gd name="T81" fmla="*/ 37 h 52"/>
                  <a:gd name="T82" fmla="*/ 41 w 89"/>
                  <a:gd name="T83" fmla="*/ 39 h 52"/>
                  <a:gd name="T84" fmla="*/ 50 w 89"/>
                  <a:gd name="T85" fmla="*/ 45 h 52"/>
                  <a:gd name="T86" fmla="*/ 54 w 89"/>
                  <a:gd name="T87" fmla="*/ 49 h 52"/>
                  <a:gd name="T88" fmla="*/ 61 w 89"/>
                  <a:gd name="T89" fmla="*/ 52 h 52"/>
                  <a:gd name="T90" fmla="*/ 63 w 89"/>
                  <a:gd name="T91" fmla="*/ 47 h 52"/>
                  <a:gd name="T92" fmla="*/ 62 w 89"/>
                  <a:gd name="T93" fmla="*/ 42 h 52"/>
                  <a:gd name="T94" fmla="*/ 59 w 89"/>
                  <a:gd name="T95" fmla="*/ 38 h 52"/>
                  <a:gd name="T96" fmla="*/ 64 w 89"/>
                  <a:gd name="T97" fmla="*/ 36 h 52"/>
                  <a:gd name="T98" fmla="*/ 66 w 89"/>
                  <a:gd name="T99" fmla="*/ 33 h 52"/>
                  <a:gd name="T100" fmla="*/ 68 w 89"/>
                  <a:gd name="T101" fmla="*/ 30 h 52"/>
                  <a:gd name="T102" fmla="*/ 71 w 89"/>
                  <a:gd name="T103" fmla="*/ 30 h 52"/>
                  <a:gd name="T104" fmla="*/ 74 w 89"/>
                  <a:gd name="T105" fmla="*/ 29 h 52"/>
                  <a:gd name="T106" fmla="*/ 74 w 89"/>
                  <a:gd name="T107" fmla="*/ 34 h 52"/>
                  <a:gd name="T108" fmla="*/ 77 w 89"/>
                  <a:gd name="T109" fmla="*/ 34 h 52"/>
                  <a:gd name="T110" fmla="*/ 78 w 89"/>
                  <a:gd name="T111" fmla="*/ 32 h 52"/>
                  <a:gd name="T112" fmla="*/ 78 w 89"/>
                  <a:gd name="T113" fmla="*/ 3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52">
                    <a:moveTo>
                      <a:pt x="78" y="32"/>
                    </a:moveTo>
                    <a:cubicBezTo>
                      <a:pt x="79" y="33"/>
                      <a:pt x="79" y="34"/>
                      <a:pt x="81" y="33"/>
                    </a:cubicBezTo>
                    <a:cubicBezTo>
                      <a:pt x="82" y="33"/>
                      <a:pt x="83" y="31"/>
                      <a:pt x="84" y="31"/>
                    </a:cubicBezTo>
                    <a:cubicBezTo>
                      <a:pt x="89" y="30"/>
                      <a:pt x="83" y="28"/>
                      <a:pt x="81" y="26"/>
                    </a:cubicBezTo>
                    <a:cubicBezTo>
                      <a:pt x="80" y="25"/>
                      <a:pt x="80" y="26"/>
                      <a:pt x="79" y="27"/>
                    </a:cubicBezTo>
                    <a:cubicBezTo>
                      <a:pt x="79" y="28"/>
                      <a:pt x="76" y="27"/>
                      <a:pt x="75" y="27"/>
                    </a:cubicBezTo>
                    <a:cubicBezTo>
                      <a:pt x="71" y="25"/>
                      <a:pt x="77" y="22"/>
                      <a:pt x="78" y="21"/>
                    </a:cubicBezTo>
                    <a:cubicBezTo>
                      <a:pt x="78" y="21"/>
                      <a:pt x="74" y="22"/>
                      <a:pt x="74" y="22"/>
                    </a:cubicBezTo>
                    <a:cubicBezTo>
                      <a:pt x="72" y="23"/>
                      <a:pt x="70" y="23"/>
                      <a:pt x="68" y="25"/>
                    </a:cubicBezTo>
                    <a:cubicBezTo>
                      <a:pt x="67" y="26"/>
                      <a:pt x="66" y="28"/>
                      <a:pt x="65" y="29"/>
                    </a:cubicBezTo>
                    <a:cubicBezTo>
                      <a:pt x="64" y="32"/>
                      <a:pt x="63" y="30"/>
                      <a:pt x="62" y="28"/>
                    </a:cubicBezTo>
                    <a:cubicBezTo>
                      <a:pt x="61" y="26"/>
                      <a:pt x="59" y="27"/>
                      <a:pt x="57" y="27"/>
                    </a:cubicBezTo>
                    <a:cubicBezTo>
                      <a:pt x="55" y="27"/>
                      <a:pt x="54" y="24"/>
                      <a:pt x="53" y="23"/>
                    </a:cubicBezTo>
                    <a:cubicBezTo>
                      <a:pt x="51" y="21"/>
                      <a:pt x="54" y="19"/>
                      <a:pt x="52" y="17"/>
                    </a:cubicBezTo>
                    <a:cubicBezTo>
                      <a:pt x="51" y="16"/>
                      <a:pt x="50" y="14"/>
                      <a:pt x="49" y="13"/>
                    </a:cubicBezTo>
                    <a:cubicBezTo>
                      <a:pt x="48" y="12"/>
                      <a:pt x="46" y="11"/>
                      <a:pt x="45" y="12"/>
                    </a:cubicBezTo>
                    <a:cubicBezTo>
                      <a:pt x="43" y="13"/>
                      <a:pt x="41" y="12"/>
                      <a:pt x="38" y="12"/>
                    </a:cubicBezTo>
                    <a:cubicBezTo>
                      <a:pt x="36" y="12"/>
                      <a:pt x="33" y="13"/>
                      <a:pt x="31" y="12"/>
                    </a:cubicBezTo>
                    <a:cubicBezTo>
                      <a:pt x="30" y="11"/>
                      <a:pt x="28" y="9"/>
                      <a:pt x="27" y="8"/>
                    </a:cubicBezTo>
                    <a:cubicBezTo>
                      <a:pt x="25" y="6"/>
                      <a:pt x="24" y="6"/>
                      <a:pt x="23" y="8"/>
                    </a:cubicBezTo>
                    <a:cubicBezTo>
                      <a:pt x="22" y="9"/>
                      <a:pt x="21" y="10"/>
                      <a:pt x="19" y="10"/>
                    </a:cubicBezTo>
                    <a:cubicBezTo>
                      <a:pt x="16" y="10"/>
                      <a:pt x="16" y="8"/>
                      <a:pt x="17" y="6"/>
                    </a:cubicBezTo>
                    <a:cubicBezTo>
                      <a:pt x="18" y="3"/>
                      <a:pt x="18" y="3"/>
                      <a:pt x="15" y="1"/>
                    </a:cubicBezTo>
                    <a:cubicBezTo>
                      <a:pt x="15" y="2"/>
                      <a:pt x="15" y="4"/>
                      <a:pt x="15" y="5"/>
                    </a:cubicBezTo>
                    <a:cubicBezTo>
                      <a:pt x="15" y="7"/>
                      <a:pt x="16" y="8"/>
                      <a:pt x="14" y="8"/>
                    </a:cubicBezTo>
                    <a:cubicBezTo>
                      <a:pt x="12" y="7"/>
                      <a:pt x="12" y="4"/>
                      <a:pt x="13" y="3"/>
                    </a:cubicBezTo>
                    <a:cubicBezTo>
                      <a:pt x="13" y="3"/>
                      <a:pt x="15" y="0"/>
                      <a:pt x="14" y="0"/>
                    </a:cubicBezTo>
                    <a:cubicBezTo>
                      <a:pt x="9" y="1"/>
                      <a:pt x="5" y="2"/>
                      <a:pt x="1" y="4"/>
                    </a:cubicBezTo>
                    <a:cubicBezTo>
                      <a:pt x="0" y="4"/>
                      <a:pt x="1" y="14"/>
                      <a:pt x="1" y="15"/>
                    </a:cubicBezTo>
                    <a:cubicBezTo>
                      <a:pt x="1" y="18"/>
                      <a:pt x="1" y="21"/>
                      <a:pt x="1" y="23"/>
                    </a:cubicBezTo>
                    <a:cubicBezTo>
                      <a:pt x="1" y="25"/>
                      <a:pt x="0" y="26"/>
                      <a:pt x="2" y="26"/>
                    </a:cubicBezTo>
                    <a:cubicBezTo>
                      <a:pt x="3" y="26"/>
                      <a:pt x="4" y="26"/>
                      <a:pt x="6" y="26"/>
                    </a:cubicBezTo>
                    <a:cubicBezTo>
                      <a:pt x="8" y="26"/>
                      <a:pt x="5" y="24"/>
                      <a:pt x="6" y="23"/>
                    </a:cubicBezTo>
                    <a:cubicBezTo>
                      <a:pt x="7" y="21"/>
                      <a:pt x="9" y="22"/>
                      <a:pt x="10" y="20"/>
                    </a:cubicBezTo>
                    <a:cubicBezTo>
                      <a:pt x="12" y="19"/>
                      <a:pt x="12" y="19"/>
                      <a:pt x="13" y="18"/>
                    </a:cubicBezTo>
                    <a:cubicBezTo>
                      <a:pt x="15" y="17"/>
                      <a:pt x="16" y="18"/>
                      <a:pt x="17" y="19"/>
                    </a:cubicBezTo>
                    <a:cubicBezTo>
                      <a:pt x="18" y="20"/>
                      <a:pt x="21" y="20"/>
                      <a:pt x="21" y="20"/>
                    </a:cubicBezTo>
                    <a:cubicBezTo>
                      <a:pt x="22" y="22"/>
                      <a:pt x="21" y="23"/>
                      <a:pt x="21" y="24"/>
                    </a:cubicBezTo>
                    <a:cubicBezTo>
                      <a:pt x="22" y="27"/>
                      <a:pt x="25" y="27"/>
                      <a:pt x="26" y="27"/>
                    </a:cubicBezTo>
                    <a:cubicBezTo>
                      <a:pt x="31" y="27"/>
                      <a:pt x="31" y="30"/>
                      <a:pt x="33" y="34"/>
                    </a:cubicBezTo>
                    <a:cubicBezTo>
                      <a:pt x="34" y="35"/>
                      <a:pt x="36" y="36"/>
                      <a:pt x="38" y="37"/>
                    </a:cubicBezTo>
                    <a:cubicBezTo>
                      <a:pt x="39" y="37"/>
                      <a:pt x="40" y="38"/>
                      <a:pt x="41" y="39"/>
                    </a:cubicBezTo>
                    <a:cubicBezTo>
                      <a:pt x="44" y="41"/>
                      <a:pt x="47" y="44"/>
                      <a:pt x="50" y="45"/>
                    </a:cubicBezTo>
                    <a:cubicBezTo>
                      <a:pt x="54" y="46"/>
                      <a:pt x="54" y="46"/>
                      <a:pt x="54" y="49"/>
                    </a:cubicBezTo>
                    <a:cubicBezTo>
                      <a:pt x="56" y="49"/>
                      <a:pt x="59" y="51"/>
                      <a:pt x="61" y="52"/>
                    </a:cubicBezTo>
                    <a:cubicBezTo>
                      <a:pt x="61" y="49"/>
                      <a:pt x="60" y="49"/>
                      <a:pt x="63" y="47"/>
                    </a:cubicBezTo>
                    <a:cubicBezTo>
                      <a:pt x="64" y="45"/>
                      <a:pt x="62" y="44"/>
                      <a:pt x="62" y="42"/>
                    </a:cubicBezTo>
                    <a:cubicBezTo>
                      <a:pt x="63" y="39"/>
                      <a:pt x="60" y="40"/>
                      <a:pt x="59" y="38"/>
                    </a:cubicBezTo>
                    <a:cubicBezTo>
                      <a:pt x="58" y="36"/>
                      <a:pt x="63" y="37"/>
                      <a:pt x="64" y="36"/>
                    </a:cubicBezTo>
                    <a:cubicBezTo>
                      <a:pt x="67" y="35"/>
                      <a:pt x="64" y="32"/>
                      <a:pt x="66" y="33"/>
                    </a:cubicBezTo>
                    <a:cubicBezTo>
                      <a:pt x="70" y="33"/>
                      <a:pt x="66" y="30"/>
                      <a:pt x="68" y="30"/>
                    </a:cubicBezTo>
                    <a:cubicBezTo>
                      <a:pt x="69" y="29"/>
                      <a:pt x="70" y="31"/>
                      <a:pt x="71" y="30"/>
                    </a:cubicBezTo>
                    <a:cubicBezTo>
                      <a:pt x="72" y="30"/>
                      <a:pt x="73" y="29"/>
                      <a:pt x="74" y="29"/>
                    </a:cubicBezTo>
                    <a:cubicBezTo>
                      <a:pt x="76" y="29"/>
                      <a:pt x="74" y="33"/>
                      <a:pt x="74" y="34"/>
                    </a:cubicBezTo>
                    <a:cubicBezTo>
                      <a:pt x="75" y="34"/>
                      <a:pt x="77" y="31"/>
                      <a:pt x="77" y="34"/>
                    </a:cubicBezTo>
                    <a:cubicBezTo>
                      <a:pt x="77" y="34"/>
                      <a:pt x="77" y="32"/>
                      <a:pt x="78" y="32"/>
                    </a:cubicBezTo>
                    <a:cubicBezTo>
                      <a:pt x="79" y="32"/>
                      <a:pt x="77" y="32"/>
                      <a:pt x="78" y="32"/>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14" name="Freeform 694"/>
              <p:cNvSpPr>
                <a:spLocks/>
              </p:cNvSpPr>
              <p:nvPr/>
            </p:nvSpPr>
            <p:spPr bwMode="auto">
              <a:xfrm>
                <a:off x="14525037" y="7293764"/>
                <a:ext cx="0" cy="955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15" name="Freeform 695"/>
              <p:cNvSpPr>
                <a:spLocks/>
              </p:cNvSpPr>
              <p:nvPr/>
            </p:nvSpPr>
            <p:spPr bwMode="auto">
              <a:xfrm>
                <a:off x="14095099" y="6921055"/>
                <a:ext cx="681527" cy="401378"/>
              </a:xfrm>
              <a:custGeom>
                <a:avLst/>
                <a:gdLst>
                  <a:gd name="T0" fmla="*/ 73 w 73"/>
                  <a:gd name="T1" fmla="*/ 28 h 43"/>
                  <a:gd name="T2" fmla="*/ 69 w 73"/>
                  <a:gd name="T3" fmla="*/ 27 h 43"/>
                  <a:gd name="T4" fmla="*/ 65 w 73"/>
                  <a:gd name="T5" fmla="*/ 24 h 43"/>
                  <a:gd name="T6" fmla="*/ 58 w 73"/>
                  <a:gd name="T7" fmla="*/ 20 h 43"/>
                  <a:gd name="T8" fmla="*/ 52 w 73"/>
                  <a:gd name="T9" fmla="*/ 16 h 43"/>
                  <a:gd name="T10" fmla="*/ 47 w 73"/>
                  <a:gd name="T11" fmla="*/ 9 h 43"/>
                  <a:gd name="T12" fmla="*/ 40 w 73"/>
                  <a:gd name="T13" fmla="*/ 5 h 43"/>
                  <a:gd name="T14" fmla="*/ 40 w 73"/>
                  <a:gd name="T15" fmla="*/ 2 h 43"/>
                  <a:gd name="T16" fmla="*/ 36 w 73"/>
                  <a:gd name="T17" fmla="*/ 1 h 43"/>
                  <a:gd name="T18" fmla="*/ 34 w 73"/>
                  <a:gd name="T19" fmla="*/ 0 h 43"/>
                  <a:gd name="T20" fmla="*/ 31 w 73"/>
                  <a:gd name="T21" fmla="*/ 1 h 43"/>
                  <a:gd name="T22" fmla="*/ 28 w 73"/>
                  <a:gd name="T23" fmla="*/ 3 h 43"/>
                  <a:gd name="T24" fmla="*/ 25 w 73"/>
                  <a:gd name="T25" fmla="*/ 6 h 43"/>
                  <a:gd name="T26" fmla="*/ 22 w 73"/>
                  <a:gd name="T27" fmla="*/ 8 h 43"/>
                  <a:gd name="T28" fmla="*/ 17 w 73"/>
                  <a:gd name="T29" fmla="*/ 8 h 43"/>
                  <a:gd name="T30" fmla="*/ 12 w 73"/>
                  <a:gd name="T31" fmla="*/ 2 h 43"/>
                  <a:gd name="T32" fmla="*/ 2 w 73"/>
                  <a:gd name="T33" fmla="*/ 5 h 43"/>
                  <a:gd name="T34" fmla="*/ 5 w 73"/>
                  <a:gd name="T35" fmla="*/ 12 h 43"/>
                  <a:gd name="T36" fmla="*/ 8 w 73"/>
                  <a:gd name="T37" fmla="*/ 17 h 43"/>
                  <a:gd name="T38" fmla="*/ 8 w 73"/>
                  <a:gd name="T39" fmla="*/ 19 h 43"/>
                  <a:gd name="T40" fmla="*/ 10 w 73"/>
                  <a:gd name="T41" fmla="*/ 22 h 43"/>
                  <a:gd name="T42" fmla="*/ 9 w 73"/>
                  <a:gd name="T43" fmla="*/ 26 h 43"/>
                  <a:gd name="T44" fmla="*/ 9 w 73"/>
                  <a:gd name="T45" fmla="*/ 31 h 43"/>
                  <a:gd name="T46" fmla="*/ 14 w 73"/>
                  <a:gd name="T47" fmla="*/ 29 h 43"/>
                  <a:gd name="T48" fmla="*/ 17 w 73"/>
                  <a:gd name="T49" fmla="*/ 26 h 43"/>
                  <a:gd name="T50" fmla="*/ 27 w 73"/>
                  <a:gd name="T51" fmla="*/ 27 h 43"/>
                  <a:gd name="T52" fmla="*/ 37 w 73"/>
                  <a:gd name="T53" fmla="*/ 31 h 43"/>
                  <a:gd name="T54" fmla="*/ 45 w 73"/>
                  <a:gd name="T55" fmla="*/ 35 h 43"/>
                  <a:gd name="T56" fmla="*/ 46 w 73"/>
                  <a:gd name="T57" fmla="*/ 37 h 43"/>
                  <a:gd name="T58" fmla="*/ 48 w 73"/>
                  <a:gd name="T59" fmla="*/ 42 h 43"/>
                  <a:gd name="T60" fmla="*/ 53 w 73"/>
                  <a:gd name="T61" fmla="*/ 43 h 43"/>
                  <a:gd name="T62" fmla="*/ 57 w 73"/>
                  <a:gd name="T63" fmla="*/ 40 h 43"/>
                  <a:gd name="T64" fmla="*/ 62 w 73"/>
                  <a:gd name="T65" fmla="*/ 38 h 43"/>
                  <a:gd name="T66" fmla="*/ 65 w 73"/>
                  <a:gd name="T67" fmla="*/ 33 h 43"/>
                  <a:gd name="T68" fmla="*/ 69 w 73"/>
                  <a:gd name="T69" fmla="*/ 31 h 43"/>
                  <a:gd name="T70" fmla="*/ 73 w 73"/>
                  <a:gd name="T71" fmla="*/ 31 h 43"/>
                  <a:gd name="T72" fmla="*/ 73 w 73"/>
                  <a:gd name="T73" fmla="*/ 2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 h="43">
                    <a:moveTo>
                      <a:pt x="73" y="28"/>
                    </a:moveTo>
                    <a:cubicBezTo>
                      <a:pt x="72" y="27"/>
                      <a:pt x="71" y="27"/>
                      <a:pt x="69" y="27"/>
                    </a:cubicBezTo>
                    <a:cubicBezTo>
                      <a:pt x="68" y="26"/>
                      <a:pt x="66" y="25"/>
                      <a:pt x="65" y="24"/>
                    </a:cubicBezTo>
                    <a:cubicBezTo>
                      <a:pt x="63" y="23"/>
                      <a:pt x="60" y="22"/>
                      <a:pt x="58" y="20"/>
                    </a:cubicBezTo>
                    <a:cubicBezTo>
                      <a:pt x="57" y="18"/>
                      <a:pt x="54" y="18"/>
                      <a:pt x="52" y="16"/>
                    </a:cubicBezTo>
                    <a:cubicBezTo>
                      <a:pt x="51" y="13"/>
                      <a:pt x="50" y="9"/>
                      <a:pt x="47" y="9"/>
                    </a:cubicBezTo>
                    <a:cubicBezTo>
                      <a:pt x="44" y="9"/>
                      <a:pt x="40" y="9"/>
                      <a:pt x="40" y="5"/>
                    </a:cubicBezTo>
                    <a:cubicBezTo>
                      <a:pt x="40" y="4"/>
                      <a:pt x="41" y="2"/>
                      <a:pt x="40" y="2"/>
                    </a:cubicBezTo>
                    <a:cubicBezTo>
                      <a:pt x="39" y="1"/>
                      <a:pt x="38" y="2"/>
                      <a:pt x="36" y="1"/>
                    </a:cubicBezTo>
                    <a:cubicBezTo>
                      <a:pt x="36" y="1"/>
                      <a:pt x="35" y="0"/>
                      <a:pt x="34" y="0"/>
                    </a:cubicBezTo>
                    <a:cubicBezTo>
                      <a:pt x="33" y="0"/>
                      <a:pt x="32" y="1"/>
                      <a:pt x="31" y="1"/>
                    </a:cubicBezTo>
                    <a:cubicBezTo>
                      <a:pt x="30" y="0"/>
                      <a:pt x="29" y="3"/>
                      <a:pt x="28" y="3"/>
                    </a:cubicBezTo>
                    <a:cubicBezTo>
                      <a:pt x="27" y="3"/>
                      <a:pt x="24" y="4"/>
                      <a:pt x="25" y="6"/>
                    </a:cubicBezTo>
                    <a:cubicBezTo>
                      <a:pt x="26" y="9"/>
                      <a:pt x="25" y="8"/>
                      <a:pt x="22" y="8"/>
                    </a:cubicBezTo>
                    <a:cubicBezTo>
                      <a:pt x="21" y="8"/>
                      <a:pt x="18" y="8"/>
                      <a:pt x="17" y="8"/>
                    </a:cubicBezTo>
                    <a:cubicBezTo>
                      <a:pt x="15" y="6"/>
                      <a:pt x="14" y="4"/>
                      <a:pt x="12" y="2"/>
                    </a:cubicBezTo>
                    <a:cubicBezTo>
                      <a:pt x="9" y="0"/>
                      <a:pt x="5" y="3"/>
                      <a:pt x="2" y="5"/>
                    </a:cubicBezTo>
                    <a:cubicBezTo>
                      <a:pt x="3" y="6"/>
                      <a:pt x="6" y="10"/>
                      <a:pt x="5" y="12"/>
                    </a:cubicBezTo>
                    <a:cubicBezTo>
                      <a:pt x="0" y="15"/>
                      <a:pt x="6" y="15"/>
                      <a:pt x="8" y="17"/>
                    </a:cubicBezTo>
                    <a:cubicBezTo>
                      <a:pt x="8" y="17"/>
                      <a:pt x="8" y="19"/>
                      <a:pt x="8" y="19"/>
                    </a:cubicBezTo>
                    <a:cubicBezTo>
                      <a:pt x="7" y="20"/>
                      <a:pt x="9" y="22"/>
                      <a:pt x="10" y="22"/>
                    </a:cubicBezTo>
                    <a:cubicBezTo>
                      <a:pt x="10" y="23"/>
                      <a:pt x="9" y="24"/>
                      <a:pt x="9" y="26"/>
                    </a:cubicBezTo>
                    <a:cubicBezTo>
                      <a:pt x="9" y="27"/>
                      <a:pt x="9" y="29"/>
                      <a:pt x="9" y="31"/>
                    </a:cubicBezTo>
                    <a:cubicBezTo>
                      <a:pt x="11" y="31"/>
                      <a:pt x="12" y="31"/>
                      <a:pt x="14" y="29"/>
                    </a:cubicBezTo>
                    <a:cubicBezTo>
                      <a:pt x="15" y="28"/>
                      <a:pt x="16" y="27"/>
                      <a:pt x="17" y="26"/>
                    </a:cubicBezTo>
                    <a:cubicBezTo>
                      <a:pt x="21" y="26"/>
                      <a:pt x="24" y="25"/>
                      <a:pt x="27" y="27"/>
                    </a:cubicBezTo>
                    <a:cubicBezTo>
                      <a:pt x="29" y="30"/>
                      <a:pt x="35" y="28"/>
                      <a:pt x="37" y="31"/>
                    </a:cubicBezTo>
                    <a:cubicBezTo>
                      <a:pt x="39" y="34"/>
                      <a:pt x="41" y="35"/>
                      <a:pt x="45" y="35"/>
                    </a:cubicBezTo>
                    <a:cubicBezTo>
                      <a:pt x="46" y="35"/>
                      <a:pt x="46" y="35"/>
                      <a:pt x="46" y="37"/>
                    </a:cubicBezTo>
                    <a:cubicBezTo>
                      <a:pt x="46" y="40"/>
                      <a:pt x="46" y="40"/>
                      <a:pt x="48" y="42"/>
                    </a:cubicBezTo>
                    <a:cubicBezTo>
                      <a:pt x="50" y="42"/>
                      <a:pt x="51" y="43"/>
                      <a:pt x="53" y="43"/>
                    </a:cubicBezTo>
                    <a:cubicBezTo>
                      <a:pt x="56" y="43"/>
                      <a:pt x="56" y="42"/>
                      <a:pt x="57" y="40"/>
                    </a:cubicBezTo>
                    <a:cubicBezTo>
                      <a:pt x="58" y="38"/>
                      <a:pt x="60" y="39"/>
                      <a:pt x="62" y="38"/>
                    </a:cubicBezTo>
                    <a:cubicBezTo>
                      <a:pt x="64" y="37"/>
                      <a:pt x="64" y="35"/>
                      <a:pt x="65" y="33"/>
                    </a:cubicBezTo>
                    <a:cubicBezTo>
                      <a:pt x="65" y="31"/>
                      <a:pt x="68" y="33"/>
                      <a:pt x="69" y="31"/>
                    </a:cubicBezTo>
                    <a:cubicBezTo>
                      <a:pt x="69" y="29"/>
                      <a:pt x="72" y="31"/>
                      <a:pt x="73" y="31"/>
                    </a:cubicBezTo>
                    <a:cubicBezTo>
                      <a:pt x="73" y="30"/>
                      <a:pt x="73" y="29"/>
                      <a:pt x="73" y="28"/>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16" name="Freeform 696"/>
              <p:cNvSpPr>
                <a:spLocks/>
              </p:cNvSpPr>
              <p:nvPr/>
            </p:nvSpPr>
            <p:spPr bwMode="auto">
              <a:xfrm>
                <a:off x="14814846" y="7013435"/>
                <a:ext cx="372610" cy="251657"/>
              </a:xfrm>
              <a:custGeom>
                <a:avLst/>
                <a:gdLst>
                  <a:gd name="T0" fmla="*/ 30 w 40"/>
                  <a:gd name="T1" fmla="*/ 10 h 27"/>
                  <a:gd name="T2" fmla="*/ 25 w 40"/>
                  <a:gd name="T3" fmla="*/ 10 h 27"/>
                  <a:gd name="T4" fmla="*/ 21 w 40"/>
                  <a:gd name="T5" fmla="*/ 8 h 27"/>
                  <a:gd name="T6" fmla="*/ 19 w 40"/>
                  <a:gd name="T7" fmla="*/ 9 h 27"/>
                  <a:gd name="T8" fmla="*/ 17 w 40"/>
                  <a:gd name="T9" fmla="*/ 9 h 27"/>
                  <a:gd name="T10" fmla="*/ 10 w 40"/>
                  <a:gd name="T11" fmla="*/ 8 h 27"/>
                  <a:gd name="T12" fmla="*/ 12 w 40"/>
                  <a:gd name="T13" fmla="*/ 5 h 27"/>
                  <a:gd name="T14" fmla="*/ 16 w 40"/>
                  <a:gd name="T15" fmla="*/ 7 h 27"/>
                  <a:gd name="T16" fmla="*/ 19 w 40"/>
                  <a:gd name="T17" fmla="*/ 5 h 27"/>
                  <a:gd name="T18" fmla="*/ 16 w 40"/>
                  <a:gd name="T19" fmla="*/ 6 h 27"/>
                  <a:gd name="T20" fmla="*/ 16 w 40"/>
                  <a:gd name="T21" fmla="*/ 1 h 27"/>
                  <a:gd name="T22" fmla="*/ 14 w 40"/>
                  <a:gd name="T23" fmla="*/ 2 h 27"/>
                  <a:gd name="T24" fmla="*/ 10 w 40"/>
                  <a:gd name="T25" fmla="*/ 2 h 27"/>
                  <a:gd name="T26" fmla="*/ 8 w 40"/>
                  <a:gd name="T27" fmla="*/ 5 h 27"/>
                  <a:gd name="T28" fmla="*/ 6 w 40"/>
                  <a:gd name="T29" fmla="*/ 8 h 27"/>
                  <a:gd name="T30" fmla="*/ 1 w 40"/>
                  <a:gd name="T31" fmla="*/ 10 h 27"/>
                  <a:gd name="T32" fmla="*/ 4 w 40"/>
                  <a:gd name="T33" fmla="*/ 14 h 27"/>
                  <a:gd name="T34" fmla="*/ 4 w 40"/>
                  <a:gd name="T35" fmla="*/ 19 h 27"/>
                  <a:gd name="T36" fmla="*/ 4 w 40"/>
                  <a:gd name="T37" fmla="*/ 24 h 27"/>
                  <a:gd name="T38" fmla="*/ 9 w 40"/>
                  <a:gd name="T39" fmla="*/ 22 h 27"/>
                  <a:gd name="T40" fmla="*/ 12 w 40"/>
                  <a:gd name="T41" fmla="*/ 20 h 27"/>
                  <a:gd name="T42" fmla="*/ 17 w 40"/>
                  <a:gd name="T43" fmla="*/ 17 h 27"/>
                  <a:gd name="T44" fmla="*/ 20 w 40"/>
                  <a:gd name="T45" fmla="*/ 17 h 27"/>
                  <a:gd name="T46" fmla="*/ 22 w 40"/>
                  <a:gd name="T47" fmla="*/ 21 h 27"/>
                  <a:gd name="T48" fmla="*/ 21 w 40"/>
                  <a:gd name="T49" fmla="*/ 24 h 27"/>
                  <a:gd name="T50" fmla="*/ 27 w 40"/>
                  <a:gd name="T51" fmla="*/ 23 h 27"/>
                  <a:gd name="T52" fmla="*/ 32 w 40"/>
                  <a:gd name="T53" fmla="*/ 21 h 27"/>
                  <a:gd name="T54" fmla="*/ 39 w 40"/>
                  <a:gd name="T55" fmla="*/ 21 h 27"/>
                  <a:gd name="T56" fmla="*/ 38 w 40"/>
                  <a:gd name="T57" fmla="*/ 18 h 27"/>
                  <a:gd name="T58" fmla="*/ 36 w 40"/>
                  <a:gd name="T59" fmla="*/ 14 h 27"/>
                  <a:gd name="T60" fmla="*/ 32 w 40"/>
                  <a:gd name="T61" fmla="*/ 9 h 27"/>
                  <a:gd name="T62" fmla="*/ 30 w 40"/>
                  <a:gd name="T63" fmla="*/ 10 h 27"/>
                  <a:gd name="T64" fmla="*/ 30 w 40"/>
                  <a:gd name="T6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27">
                    <a:moveTo>
                      <a:pt x="30" y="10"/>
                    </a:moveTo>
                    <a:cubicBezTo>
                      <a:pt x="28" y="11"/>
                      <a:pt x="27" y="10"/>
                      <a:pt x="25" y="10"/>
                    </a:cubicBezTo>
                    <a:cubicBezTo>
                      <a:pt x="23" y="10"/>
                      <a:pt x="22" y="8"/>
                      <a:pt x="21" y="8"/>
                    </a:cubicBezTo>
                    <a:cubicBezTo>
                      <a:pt x="20" y="8"/>
                      <a:pt x="20" y="9"/>
                      <a:pt x="19" y="9"/>
                    </a:cubicBezTo>
                    <a:cubicBezTo>
                      <a:pt x="19" y="10"/>
                      <a:pt x="18" y="9"/>
                      <a:pt x="17" y="9"/>
                    </a:cubicBezTo>
                    <a:cubicBezTo>
                      <a:pt x="15" y="9"/>
                      <a:pt x="12" y="9"/>
                      <a:pt x="10" y="8"/>
                    </a:cubicBezTo>
                    <a:cubicBezTo>
                      <a:pt x="9" y="7"/>
                      <a:pt x="12" y="5"/>
                      <a:pt x="12" y="5"/>
                    </a:cubicBezTo>
                    <a:cubicBezTo>
                      <a:pt x="14" y="4"/>
                      <a:pt x="15" y="7"/>
                      <a:pt x="16" y="7"/>
                    </a:cubicBezTo>
                    <a:cubicBezTo>
                      <a:pt x="18" y="7"/>
                      <a:pt x="19" y="6"/>
                      <a:pt x="19" y="5"/>
                    </a:cubicBezTo>
                    <a:cubicBezTo>
                      <a:pt x="18" y="4"/>
                      <a:pt x="17" y="6"/>
                      <a:pt x="16" y="6"/>
                    </a:cubicBezTo>
                    <a:cubicBezTo>
                      <a:pt x="15" y="5"/>
                      <a:pt x="17" y="2"/>
                      <a:pt x="16" y="1"/>
                    </a:cubicBezTo>
                    <a:cubicBezTo>
                      <a:pt x="16" y="0"/>
                      <a:pt x="14" y="2"/>
                      <a:pt x="14" y="2"/>
                    </a:cubicBezTo>
                    <a:cubicBezTo>
                      <a:pt x="12" y="3"/>
                      <a:pt x="11" y="1"/>
                      <a:pt x="10" y="2"/>
                    </a:cubicBezTo>
                    <a:cubicBezTo>
                      <a:pt x="8" y="2"/>
                      <a:pt x="12" y="5"/>
                      <a:pt x="8" y="5"/>
                    </a:cubicBezTo>
                    <a:cubicBezTo>
                      <a:pt x="6" y="4"/>
                      <a:pt x="9" y="8"/>
                      <a:pt x="6" y="8"/>
                    </a:cubicBezTo>
                    <a:cubicBezTo>
                      <a:pt x="5" y="9"/>
                      <a:pt x="0" y="8"/>
                      <a:pt x="1" y="10"/>
                    </a:cubicBezTo>
                    <a:cubicBezTo>
                      <a:pt x="2" y="13"/>
                      <a:pt x="5" y="11"/>
                      <a:pt x="4" y="14"/>
                    </a:cubicBezTo>
                    <a:cubicBezTo>
                      <a:pt x="4" y="17"/>
                      <a:pt x="7" y="17"/>
                      <a:pt x="4" y="19"/>
                    </a:cubicBezTo>
                    <a:cubicBezTo>
                      <a:pt x="3" y="20"/>
                      <a:pt x="1" y="24"/>
                      <a:pt x="4" y="24"/>
                    </a:cubicBezTo>
                    <a:cubicBezTo>
                      <a:pt x="6" y="24"/>
                      <a:pt x="8" y="21"/>
                      <a:pt x="9" y="22"/>
                    </a:cubicBezTo>
                    <a:cubicBezTo>
                      <a:pt x="12" y="25"/>
                      <a:pt x="9" y="20"/>
                      <a:pt x="12" y="20"/>
                    </a:cubicBezTo>
                    <a:cubicBezTo>
                      <a:pt x="14" y="20"/>
                      <a:pt x="15" y="19"/>
                      <a:pt x="17" y="17"/>
                    </a:cubicBezTo>
                    <a:cubicBezTo>
                      <a:pt x="18" y="14"/>
                      <a:pt x="19" y="15"/>
                      <a:pt x="20" y="17"/>
                    </a:cubicBezTo>
                    <a:cubicBezTo>
                      <a:pt x="21" y="18"/>
                      <a:pt x="22" y="19"/>
                      <a:pt x="22" y="21"/>
                    </a:cubicBezTo>
                    <a:cubicBezTo>
                      <a:pt x="22" y="22"/>
                      <a:pt x="21" y="23"/>
                      <a:pt x="21" y="24"/>
                    </a:cubicBezTo>
                    <a:cubicBezTo>
                      <a:pt x="22" y="27"/>
                      <a:pt x="26" y="24"/>
                      <a:pt x="27" y="23"/>
                    </a:cubicBezTo>
                    <a:cubicBezTo>
                      <a:pt x="28" y="22"/>
                      <a:pt x="31" y="20"/>
                      <a:pt x="32" y="21"/>
                    </a:cubicBezTo>
                    <a:cubicBezTo>
                      <a:pt x="34" y="23"/>
                      <a:pt x="36" y="20"/>
                      <a:pt x="39" y="21"/>
                    </a:cubicBezTo>
                    <a:cubicBezTo>
                      <a:pt x="40" y="20"/>
                      <a:pt x="38" y="18"/>
                      <a:pt x="38" y="18"/>
                    </a:cubicBezTo>
                    <a:cubicBezTo>
                      <a:pt x="37" y="16"/>
                      <a:pt x="38" y="14"/>
                      <a:pt x="36" y="14"/>
                    </a:cubicBezTo>
                    <a:cubicBezTo>
                      <a:pt x="33" y="15"/>
                      <a:pt x="31" y="12"/>
                      <a:pt x="32" y="9"/>
                    </a:cubicBezTo>
                    <a:cubicBezTo>
                      <a:pt x="32" y="9"/>
                      <a:pt x="31" y="9"/>
                      <a:pt x="30" y="10"/>
                    </a:cubicBezTo>
                    <a:cubicBezTo>
                      <a:pt x="29" y="10"/>
                      <a:pt x="31" y="9"/>
                      <a:pt x="30" y="1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17" name="Freeform 697"/>
              <p:cNvSpPr>
                <a:spLocks/>
              </p:cNvSpPr>
              <p:nvPr/>
            </p:nvSpPr>
            <p:spPr bwMode="auto">
              <a:xfrm>
                <a:off x="14515484" y="7230053"/>
                <a:ext cx="773889" cy="691265"/>
              </a:xfrm>
              <a:custGeom>
                <a:avLst/>
                <a:gdLst>
                  <a:gd name="T0" fmla="*/ 8 w 83"/>
                  <a:gd name="T1" fmla="*/ 51 h 74"/>
                  <a:gd name="T2" fmla="*/ 9 w 83"/>
                  <a:gd name="T3" fmla="*/ 54 h 74"/>
                  <a:gd name="T4" fmla="*/ 11 w 83"/>
                  <a:gd name="T5" fmla="*/ 57 h 74"/>
                  <a:gd name="T6" fmla="*/ 5 w 83"/>
                  <a:gd name="T7" fmla="*/ 61 h 74"/>
                  <a:gd name="T8" fmla="*/ 3 w 83"/>
                  <a:gd name="T9" fmla="*/ 64 h 74"/>
                  <a:gd name="T10" fmla="*/ 6 w 83"/>
                  <a:gd name="T11" fmla="*/ 66 h 74"/>
                  <a:gd name="T12" fmla="*/ 13 w 83"/>
                  <a:gd name="T13" fmla="*/ 64 h 74"/>
                  <a:gd name="T14" fmla="*/ 19 w 83"/>
                  <a:gd name="T15" fmla="*/ 65 h 74"/>
                  <a:gd name="T16" fmla="*/ 23 w 83"/>
                  <a:gd name="T17" fmla="*/ 65 h 74"/>
                  <a:gd name="T18" fmla="*/ 28 w 83"/>
                  <a:gd name="T19" fmla="*/ 64 h 74"/>
                  <a:gd name="T20" fmla="*/ 29 w 83"/>
                  <a:gd name="T21" fmla="*/ 67 h 74"/>
                  <a:gd name="T22" fmla="*/ 32 w 83"/>
                  <a:gd name="T23" fmla="*/ 69 h 74"/>
                  <a:gd name="T24" fmla="*/ 33 w 83"/>
                  <a:gd name="T25" fmla="*/ 73 h 74"/>
                  <a:gd name="T26" fmla="*/ 34 w 83"/>
                  <a:gd name="T27" fmla="*/ 71 h 74"/>
                  <a:gd name="T28" fmla="*/ 36 w 83"/>
                  <a:gd name="T29" fmla="*/ 73 h 74"/>
                  <a:gd name="T30" fmla="*/ 43 w 83"/>
                  <a:gd name="T31" fmla="*/ 71 h 74"/>
                  <a:gd name="T32" fmla="*/ 46 w 83"/>
                  <a:gd name="T33" fmla="*/ 70 h 74"/>
                  <a:gd name="T34" fmla="*/ 50 w 83"/>
                  <a:gd name="T35" fmla="*/ 70 h 74"/>
                  <a:gd name="T36" fmla="*/ 48 w 83"/>
                  <a:gd name="T37" fmla="*/ 64 h 74"/>
                  <a:gd name="T38" fmla="*/ 46 w 83"/>
                  <a:gd name="T39" fmla="*/ 61 h 74"/>
                  <a:gd name="T40" fmla="*/ 44 w 83"/>
                  <a:gd name="T41" fmla="*/ 57 h 74"/>
                  <a:gd name="T42" fmla="*/ 46 w 83"/>
                  <a:gd name="T43" fmla="*/ 52 h 74"/>
                  <a:gd name="T44" fmla="*/ 49 w 83"/>
                  <a:gd name="T45" fmla="*/ 52 h 74"/>
                  <a:gd name="T46" fmla="*/ 52 w 83"/>
                  <a:gd name="T47" fmla="*/ 52 h 74"/>
                  <a:gd name="T48" fmla="*/ 57 w 83"/>
                  <a:gd name="T49" fmla="*/ 46 h 74"/>
                  <a:gd name="T50" fmla="*/ 60 w 83"/>
                  <a:gd name="T51" fmla="*/ 44 h 74"/>
                  <a:gd name="T52" fmla="*/ 62 w 83"/>
                  <a:gd name="T53" fmla="*/ 41 h 74"/>
                  <a:gd name="T54" fmla="*/ 65 w 83"/>
                  <a:gd name="T55" fmla="*/ 39 h 74"/>
                  <a:gd name="T56" fmla="*/ 66 w 83"/>
                  <a:gd name="T57" fmla="*/ 37 h 74"/>
                  <a:gd name="T58" fmla="*/ 69 w 83"/>
                  <a:gd name="T59" fmla="*/ 33 h 74"/>
                  <a:gd name="T60" fmla="*/ 71 w 83"/>
                  <a:gd name="T61" fmla="*/ 27 h 74"/>
                  <a:gd name="T62" fmla="*/ 66 w 83"/>
                  <a:gd name="T63" fmla="*/ 23 h 74"/>
                  <a:gd name="T64" fmla="*/ 65 w 83"/>
                  <a:gd name="T65" fmla="*/ 16 h 74"/>
                  <a:gd name="T66" fmla="*/ 70 w 83"/>
                  <a:gd name="T67" fmla="*/ 14 h 74"/>
                  <a:gd name="T68" fmla="*/ 74 w 83"/>
                  <a:gd name="T69" fmla="*/ 15 h 74"/>
                  <a:gd name="T70" fmla="*/ 77 w 83"/>
                  <a:gd name="T71" fmla="*/ 13 h 74"/>
                  <a:gd name="T72" fmla="*/ 83 w 83"/>
                  <a:gd name="T73" fmla="*/ 10 h 74"/>
                  <a:gd name="T74" fmla="*/ 76 w 83"/>
                  <a:gd name="T75" fmla="*/ 6 h 74"/>
                  <a:gd name="T76" fmla="*/ 74 w 83"/>
                  <a:gd name="T77" fmla="*/ 2 h 74"/>
                  <a:gd name="T78" fmla="*/ 71 w 83"/>
                  <a:gd name="T79" fmla="*/ 0 h 74"/>
                  <a:gd name="T80" fmla="*/ 65 w 83"/>
                  <a:gd name="T81" fmla="*/ 1 h 74"/>
                  <a:gd name="T82" fmla="*/ 56 w 83"/>
                  <a:gd name="T83" fmla="*/ 4 h 74"/>
                  <a:gd name="T84" fmla="*/ 53 w 83"/>
                  <a:gd name="T85" fmla="*/ 8 h 74"/>
                  <a:gd name="T86" fmla="*/ 51 w 83"/>
                  <a:gd name="T87" fmla="*/ 13 h 74"/>
                  <a:gd name="T88" fmla="*/ 48 w 83"/>
                  <a:gd name="T89" fmla="*/ 18 h 74"/>
                  <a:gd name="T90" fmla="*/ 47 w 83"/>
                  <a:gd name="T91" fmla="*/ 21 h 74"/>
                  <a:gd name="T92" fmla="*/ 43 w 83"/>
                  <a:gd name="T93" fmla="*/ 24 h 74"/>
                  <a:gd name="T94" fmla="*/ 41 w 83"/>
                  <a:gd name="T95" fmla="*/ 30 h 74"/>
                  <a:gd name="T96" fmla="*/ 38 w 83"/>
                  <a:gd name="T97" fmla="*/ 30 h 74"/>
                  <a:gd name="T98" fmla="*/ 34 w 83"/>
                  <a:gd name="T99" fmla="*/ 32 h 74"/>
                  <a:gd name="T100" fmla="*/ 30 w 83"/>
                  <a:gd name="T101" fmla="*/ 33 h 74"/>
                  <a:gd name="T102" fmla="*/ 27 w 83"/>
                  <a:gd name="T103" fmla="*/ 37 h 74"/>
                  <a:gd name="T104" fmla="*/ 22 w 83"/>
                  <a:gd name="T105" fmla="*/ 42 h 74"/>
                  <a:gd name="T106" fmla="*/ 13 w 83"/>
                  <a:gd name="T107" fmla="*/ 43 h 74"/>
                  <a:gd name="T108" fmla="*/ 0 w 83"/>
                  <a:gd name="T109" fmla="*/ 40 h 74"/>
                  <a:gd name="T110" fmla="*/ 3 w 83"/>
                  <a:gd name="T111" fmla="*/ 46 h 74"/>
                  <a:gd name="T112" fmla="*/ 8 w 83"/>
                  <a:gd name="T113" fmla="*/ 5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3" h="74">
                    <a:moveTo>
                      <a:pt x="8" y="51"/>
                    </a:moveTo>
                    <a:cubicBezTo>
                      <a:pt x="8" y="52"/>
                      <a:pt x="8" y="53"/>
                      <a:pt x="9" y="54"/>
                    </a:cubicBezTo>
                    <a:cubicBezTo>
                      <a:pt x="10" y="55"/>
                      <a:pt x="11" y="56"/>
                      <a:pt x="11" y="57"/>
                    </a:cubicBezTo>
                    <a:cubicBezTo>
                      <a:pt x="11" y="58"/>
                      <a:pt x="6" y="60"/>
                      <a:pt x="5" y="61"/>
                    </a:cubicBezTo>
                    <a:cubicBezTo>
                      <a:pt x="4" y="61"/>
                      <a:pt x="3" y="62"/>
                      <a:pt x="3" y="64"/>
                    </a:cubicBezTo>
                    <a:cubicBezTo>
                      <a:pt x="3" y="66"/>
                      <a:pt x="3" y="66"/>
                      <a:pt x="6" y="66"/>
                    </a:cubicBezTo>
                    <a:cubicBezTo>
                      <a:pt x="8" y="65"/>
                      <a:pt x="11" y="65"/>
                      <a:pt x="13" y="64"/>
                    </a:cubicBezTo>
                    <a:cubicBezTo>
                      <a:pt x="15" y="64"/>
                      <a:pt x="17" y="64"/>
                      <a:pt x="19" y="65"/>
                    </a:cubicBezTo>
                    <a:cubicBezTo>
                      <a:pt x="20" y="65"/>
                      <a:pt x="22" y="65"/>
                      <a:pt x="23" y="65"/>
                    </a:cubicBezTo>
                    <a:cubicBezTo>
                      <a:pt x="25" y="65"/>
                      <a:pt x="26" y="64"/>
                      <a:pt x="28" y="64"/>
                    </a:cubicBezTo>
                    <a:cubicBezTo>
                      <a:pt x="29" y="64"/>
                      <a:pt x="29" y="66"/>
                      <a:pt x="29" y="67"/>
                    </a:cubicBezTo>
                    <a:cubicBezTo>
                      <a:pt x="30" y="68"/>
                      <a:pt x="31" y="68"/>
                      <a:pt x="32" y="69"/>
                    </a:cubicBezTo>
                    <a:cubicBezTo>
                      <a:pt x="32" y="70"/>
                      <a:pt x="33" y="72"/>
                      <a:pt x="33" y="73"/>
                    </a:cubicBezTo>
                    <a:cubicBezTo>
                      <a:pt x="35" y="74"/>
                      <a:pt x="34" y="72"/>
                      <a:pt x="34" y="71"/>
                    </a:cubicBezTo>
                    <a:cubicBezTo>
                      <a:pt x="35" y="71"/>
                      <a:pt x="36" y="73"/>
                      <a:pt x="36" y="73"/>
                    </a:cubicBezTo>
                    <a:cubicBezTo>
                      <a:pt x="38" y="72"/>
                      <a:pt x="40" y="70"/>
                      <a:pt x="43" y="71"/>
                    </a:cubicBezTo>
                    <a:cubicBezTo>
                      <a:pt x="44" y="71"/>
                      <a:pt x="45" y="71"/>
                      <a:pt x="46" y="70"/>
                    </a:cubicBezTo>
                    <a:cubicBezTo>
                      <a:pt x="47" y="70"/>
                      <a:pt x="49" y="70"/>
                      <a:pt x="50" y="70"/>
                    </a:cubicBezTo>
                    <a:cubicBezTo>
                      <a:pt x="51" y="69"/>
                      <a:pt x="49" y="64"/>
                      <a:pt x="48" y="64"/>
                    </a:cubicBezTo>
                    <a:cubicBezTo>
                      <a:pt x="47" y="63"/>
                      <a:pt x="46" y="63"/>
                      <a:pt x="46" y="61"/>
                    </a:cubicBezTo>
                    <a:cubicBezTo>
                      <a:pt x="46" y="59"/>
                      <a:pt x="45" y="58"/>
                      <a:pt x="44" y="57"/>
                    </a:cubicBezTo>
                    <a:cubicBezTo>
                      <a:pt x="41" y="56"/>
                      <a:pt x="45" y="54"/>
                      <a:pt x="46" y="52"/>
                    </a:cubicBezTo>
                    <a:cubicBezTo>
                      <a:pt x="47" y="52"/>
                      <a:pt x="47" y="51"/>
                      <a:pt x="49" y="52"/>
                    </a:cubicBezTo>
                    <a:cubicBezTo>
                      <a:pt x="51" y="54"/>
                      <a:pt x="50" y="52"/>
                      <a:pt x="52" y="52"/>
                    </a:cubicBezTo>
                    <a:cubicBezTo>
                      <a:pt x="56" y="51"/>
                      <a:pt x="55" y="48"/>
                      <a:pt x="57" y="46"/>
                    </a:cubicBezTo>
                    <a:cubicBezTo>
                      <a:pt x="58" y="45"/>
                      <a:pt x="60" y="45"/>
                      <a:pt x="60" y="44"/>
                    </a:cubicBezTo>
                    <a:cubicBezTo>
                      <a:pt x="61" y="43"/>
                      <a:pt x="62" y="42"/>
                      <a:pt x="62" y="41"/>
                    </a:cubicBezTo>
                    <a:cubicBezTo>
                      <a:pt x="62" y="40"/>
                      <a:pt x="64" y="39"/>
                      <a:pt x="65" y="39"/>
                    </a:cubicBezTo>
                    <a:cubicBezTo>
                      <a:pt x="66" y="39"/>
                      <a:pt x="66" y="37"/>
                      <a:pt x="66" y="37"/>
                    </a:cubicBezTo>
                    <a:cubicBezTo>
                      <a:pt x="66" y="34"/>
                      <a:pt x="70" y="36"/>
                      <a:pt x="69" y="33"/>
                    </a:cubicBezTo>
                    <a:cubicBezTo>
                      <a:pt x="69" y="30"/>
                      <a:pt x="68" y="29"/>
                      <a:pt x="71" y="27"/>
                    </a:cubicBezTo>
                    <a:cubicBezTo>
                      <a:pt x="72" y="27"/>
                      <a:pt x="67" y="24"/>
                      <a:pt x="66" y="23"/>
                    </a:cubicBezTo>
                    <a:cubicBezTo>
                      <a:pt x="65" y="21"/>
                      <a:pt x="66" y="18"/>
                      <a:pt x="65" y="16"/>
                    </a:cubicBezTo>
                    <a:cubicBezTo>
                      <a:pt x="65" y="13"/>
                      <a:pt x="68" y="13"/>
                      <a:pt x="70" y="14"/>
                    </a:cubicBezTo>
                    <a:cubicBezTo>
                      <a:pt x="71" y="14"/>
                      <a:pt x="73" y="15"/>
                      <a:pt x="74" y="15"/>
                    </a:cubicBezTo>
                    <a:cubicBezTo>
                      <a:pt x="76" y="15"/>
                      <a:pt x="76" y="14"/>
                      <a:pt x="77" y="13"/>
                    </a:cubicBezTo>
                    <a:cubicBezTo>
                      <a:pt x="80" y="13"/>
                      <a:pt x="81" y="13"/>
                      <a:pt x="83" y="10"/>
                    </a:cubicBezTo>
                    <a:cubicBezTo>
                      <a:pt x="80" y="9"/>
                      <a:pt x="77" y="8"/>
                      <a:pt x="76" y="6"/>
                    </a:cubicBezTo>
                    <a:cubicBezTo>
                      <a:pt x="75" y="5"/>
                      <a:pt x="75" y="3"/>
                      <a:pt x="74" y="2"/>
                    </a:cubicBezTo>
                    <a:cubicBezTo>
                      <a:pt x="73" y="1"/>
                      <a:pt x="72" y="1"/>
                      <a:pt x="71" y="0"/>
                    </a:cubicBezTo>
                    <a:cubicBezTo>
                      <a:pt x="69" y="0"/>
                      <a:pt x="66" y="1"/>
                      <a:pt x="65" y="1"/>
                    </a:cubicBezTo>
                    <a:cubicBezTo>
                      <a:pt x="61" y="0"/>
                      <a:pt x="59" y="2"/>
                      <a:pt x="56" y="4"/>
                    </a:cubicBezTo>
                    <a:cubicBezTo>
                      <a:pt x="53" y="5"/>
                      <a:pt x="51" y="5"/>
                      <a:pt x="53" y="8"/>
                    </a:cubicBezTo>
                    <a:cubicBezTo>
                      <a:pt x="55" y="10"/>
                      <a:pt x="53" y="12"/>
                      <a:pt x="51" y="13"/>
                    </a:cubicBezTo>
                    <a:cubicBezTo>
                      <a:pt x="49" y="15"/>
                      <a:pt x="52" y="19"/>
                      <a:pt x="48" y="18"/>
                    </a:cubicBezTo>
                    <a:cubicBezTo>
                      <a:pt x="43" y="18"/>
                      <a:pt x="47" y="19"/>
                      <a:pt x="47" y="21"/>
                    </a:cubicBezTo>
                    <a:cubicBezTo>
                      <a:pt x="48" y="22"/>
                      <a:pt x="44" y="23"/>
                      <a:pt x="43" y="24"/>
                    </a:cubicBezTo>
                    <a:cubicBezTo>
                      <a:pt x="42" y="26"/>
                      <a:pt x="42" y="30"/>
                      <a:pt x="41" y="30"/>
                    </a:cubicBezTo>
                    <a:cubicBezTo>
                      <a:pt x="40" y="31"/>
                      <a:pt x="39" y="30"/>
                      <a:pt x="38" y="30"/>
                    </a:cubicBezTo>
                    <a:cubicBezTo>
                      <a:pt x="36" y="30"/>
                      <a:pt x="35" y="31"/>
                      <a:pt x="34" y="32"/>
                    </a:cubicBezTo>
                    <a:cubicBezTo>
                      <a:pt x="32" y="33"/>
                      <a:pt x="31" y="32"/>
                      <a:pt x="30" y="33"/>
                    </a:cubicBezTo>
                    <a:cubicBezTo>
                      <a:pt x="28" y="34"/>
                      <a:pt x="28" y="35"/>
                      <a:pt x="27" y="37"/>
                    </a:cubicBezTo>
                    <a:cubicBezTo>
                      <a:pt x="27" y="40"/>
                      <a:pt x="25" y="41"/>
                      <a:pt x="22" y="42"/>
                    </a:cubicBezTo>
                    <a:cubicBezTo>
                      <a:pt x="19" y="43"/>
                      <a:pt x="16" y="43"/>
                      <a:pt x="13" y="43"/>
                    </a:cubicBezTo>
                    <a:cubicBezTo>
                      <a:pt x="8" y="43"/>
                      <a:pt x="4" y="42"/>
                      <a:pt x="0" y="40"/>
                    </a:cubicBezTo>
                    <a:cubicBezTo>
                      <a:pt x="1" y="42"/>
                      <a:pt x="2" y="44"/>
                      <a:pt x="3" y="46"/>
                    </a:cubicBezTo>
                    <a:cubicBezTo>
                      <a:pt x="4" y="47"/>
                      <a:pt x="8" y="48"/>
                      <a:pt x="8" y="5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18" name="Freeform 698"/>
              <p:cNvSpPr>
                <a:spLocks/>
              </p:cNvSpPr>
              <p:nvPr/>
            </p:nvSpPr>
            <p:spPr bwMode="auto">
              <a:xfrm>
                <a:off x="14477266" y="7144043"/>
                <a:ext cx="700638" cy="496944"/>
              </a:xfrm>
              <a:custGeom>
                <a:avLst/>
                <a:gdLst>
                  <a:gd name="T0" fmla="*/ 72 w 75"/>
                  <a:gd name="T1" fmla="*/ 7 h 53"/>
                  <a:gd name="T2" fmla="*/ 69 w 75"/>
                  <a:gd name="T3" fmla="*/ 8 h 53"/>
                  <a:gd name="T4" fmla="*/ 67 w 75"/>
                  <a:gd name="T5" fmla="*/ 7 h 53"/>
                  <a:gd name="T6" fmla="*/ 62 w 75"/>
                  <a:gd name="T7" fmla="*/ 10 h 53"/>
                  <a:gd name="T8" fmla="*/ 57 w 75"/>
                  <a:gd name="T9" fmla="*/ 11 h 53"/>
                  <a:gd name="T10" fmla="*/ 57 w 75"/>
                  <a:gd name="T11" fmla="*/ 4 h 53"/>
                  <a:gd name="T12" fmla="*/ 54 w 75"/>
                  <a:gd name="T13" fmla="*/ 1 h 53"/>
                  <a:gd name="T14" fmla="*/ 50 w 75"/>
                  <a:gd name="T15" fmla="*/ 6 h 53"/>
                  <a:gd name="T16" fmla="*/ 47 w 75"/>
                  <a:gd name="T17" fmla="*/ 8 h 53"/>
                  <a:gd name="T18" fmla="*/ 44 w 75"/>
                  <a:gd name="T19" fmla="*/ 8 h 53"/>
                  <a:gd name="T20" fmla="*/ 39 w 75"/>
                  <a:gd name="T21" fmla="*/ 10 h 53"/>
                  <a:gd name="T22" fmla="*/ 34 w 75"/>
                  <a:gd name="T23" fmla="*/ 7 h 53"/>
                  <a:gd name="T24" fmla="*/ 28 w 75"/>
                  <a:gd name="T25" fmla="*/ 6 h 53"/>
                  <a:gd name="T26" fmla="*/ 27 w 75"/>
                  <a:gd name="T27" fmla="*/ 8 h 53"/>
                  <a:gd name="T28" fmla="*/ 24 w 75"/>
                  <a:gd name="T29" fmla="*/ 9 h 53"/>
                  <a:gd name="T30" fmla="*/ 21 w 75"/>
                  <a:gd name="T31" fmla="*/ 14 h 53"/>
                  <a:gd name="T32" fmla="*/ 15 w 75"/>
                  <a:gd name="T33" fmla="*/ 17 h 53"/>
                  <a:gd name="T34" fmla="*/ 11 w 75"/>
                  <a:gd name="T35" fmla="*/ 19 h 53"/>
                  <a:gd name="T36" fmla="*/ 5 w 75"/>
                  <a:gd name="T37" fmla="*/ 16 h 53"/>
                  <a:gd name="T38" fmla="*/ 4 w 75"/>
                  <a:gd name="T39" fmla="*/ 23 h 53"/>
                  <a:gd name="T40" fmla="*/ 3 w 75"/>
                  <a:gd name="T41" fmla="*/ 29 h 53"/>
                  <a:gd name="T42" fmla="*/ 2 w 75"/>
                  <a:gd name="T43" fmla="*/ 33 h 53"/>
                  <a:gd name="T44" fmla="*/ 3 w 75"/>
                  <a:gd name="T45" fmla="*/ 37 h 53"/>
                  <a:gd name="T46" fmla="*/ 4 w 75"/>
                  <a:gd name="T47" fmla="*/ 40 h 53"/>
                  <a:gd name="T48" fmla="*/ 8 w 75"/>
                  <a:gd name="T49" fmla="*/ 43 h 53"/>
                  <a:gd name="T50" fmla="*/ 4 w 75"/>
                  <a:gd name="T51" fmla="*/ 49 h 53"/>
                  <a:gd name="T52" fmla="*/ 29 w 75"/>
                  <a:gd name="T53" fmla="*/ 50 h 53"/>
                  <a:gd name="T54" fmla="*/ 32 w 75"/>
                  <a:gd name="T55" fmla="*/ 43 h 53"/>
                  <a:gd name="T56" fmla="*/ 39 w 75"/>
                  <a:gd name="T57" fmla="*/ 40 h 53"/>
                  <a:gd name="T58" fmla="*/ 43 w 75"/>
                  <a:gd name="T59" fmla="*/ 39 h 53"/>
                  <a:gd name="T60" fmla="*/ 45 w 75"/>
                  <a:gd name="T61" fmla="*/ 39 h 53"/>
                  <a:gd name="T62" fmla="*/ 47 w 75"/>
                  <a:gd name="T63" fmla="*/ 33 h 53"/>
                  <a:gd name="T64" fmla="*/ 51 w 75"/>
                  <a:gd name="T65" fmla="*/ 30 h 53"/>
                  <a:gd name="T66" fmla="*/ 51 w 75"/>
                  <a:gd name="T67" fmla="*/ 27 h 53"/>
                  <a:gd name="T68" fmla="*/ 55 w 75"/>
                  <a:gd name="T69" fmla="*/ 26 h 53"/>
                  <a:gd name="T70" fmla="*/ 55 w 75"/>
                  <a:gd name="T71" fmla="*/ 23 h 53"/>
                  <a:gd name="T72" fmla="*/ 58 w 75"/>
                  <a:gd name="T73" fmla="*/ 19 h 53"/>
                  <a:gd name="T74" fmla="*/ 56 w 75"/>
                  <a:gd name="T75" fmla="*/ 14 h 53"/>
                  <a:gd name="T76" fmla="*/ 63 w 75"/>
                  <a:gd name="T77" fmla="*/ 11 h 53"/>
                  <a:gd name="T78" fmla="*/ 70 w 75"/>
                  <a:gd name="T79" fmla="*/ 10 h 53"/>
                  <a:gd name="T80" fmla="*/ 74 w 75"/>
                  <a:gd name="T81" fmla="*/ 9 h 53"/>
                  <a:gd name="T82" fmla="*/ 75 w 75"/>
                  <a:gd name="T83" fmla="*/ 7 h 53"/>
                  <a:gd name="T84" fmla="*/ 72 w 75"/>
                  <a:gd name="T85" fmla="*/ 7 h 53"/>
                  <a:gd name="T86" fmla="*/ 72 w 75"/>
                  <a:gd name="T87"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5" h="53">
                    <a:moveTo>
                      <a:pt x="72" y="7"/>
                    </a:moveTo>
                    <a:cubicBezTo>
                      <a:pt x="71" y="7"/>
                      <a:pt x="70" y="9"/>
                      <a:pt x="69" y="8"/>
                    </a:cubicBezTo>
                    <a:cubicBezTo>
                      <a:pt x="68" y="8"/>
                      <a:pt x="68" y="6"/>
                      <a:pt x="67" y="7"/>
                    </a:cubicBezTo>
                    <a:cubicBezTo>
                      <a:pt x="65" y="7"/>
                      <a:pt x="63" y="9"/>
                      <a:pt x="62" y="10"/>
                    </a:cubicBezTo>
                    <a:cubicBezTo>
                      <a:pt x="61" y="10"/>
                      <a:pt x="59" y="12"/>
                      <a:pt x="57" y="11"/>
                    </a:cubicBezTo>
                    <a:cubicBezTo>
                      <a:pt x="56" y="10"/>
                      <a:pt x="59" y="6"/>
                      <a:pt x="57" y="4"/>
                    </a:cubicBezTo>
                    <a:cubicBezTo>
                      <a:pt x="57" y="4"/>
                      <a:pt x="55" y="0"/>
                      <a:pt x="54" y="1"/>
                    </a:cubicBezTo>
                    <a:cubicBezTo>
                      <a:pt x="53" y="3"/>
                      <a:pt x="52" y="5"/>
                      <a:pt x="50" y="6"/>
                    </a:cubicBezTo>
                    <a:cubicBezTo>
                      <a:pt x="48" y="7"/>
                      <a:pt x="47" y="6"/>
                      <a:pt x="47" y="8"/>
                    </a:cubicBezTo>
                    <a:cubicBezTo>
                      <a:pt x="46" y="11"/>
                      <a:pt x="45" y="7"/>
                      <a:pt x="44" y="8"/>
                    </a:cubicBezTo>
                    <a:cubicBezTo>
                      <a:pt x="42" y="9"/>
                      <a:pt x="41" y="10"/>
                      <a:pt x="39" y="10"/>
                    </a:cubicBezTo>
                    <a:cubicBezTo>
                      <a:pt x="37" y="9"/>
                      <a:pt x="35" y="8"/>
                      <a:pt x="34" y="7"/>
                    </a:cubicBezTo>
                    <a:cubicBezTo>
                      <a:pt x="33" y="7"/>
                      <a:pt x="28" y="6"/>
                      <a:pt x="28" y="6"/>
                    </a:cubicBezTo>
                    <a:cubicBezTo>
                      <a:pt x="27" y="7"/>
                      <a:pt x="28" y="8"/>
                      <a:pt x="27" y="8"/>
                    </a:cubicBezTo>
                    <a:cubicBezTo>
                      <a:pt x="26" y="8"/>
                      <a:pt x="24" y="8"/>
                      <a:pt x="24" y="9"/>
                    </a:cubicBezTo>
                    <a:cubicBezTo>
                      <a:pt x="23" y="11"/>
                      <a:pt x="23" y="13"/>
                      <a:pt x="21" y="14"/>
                    </a:cubicBezTo>
                    <a:cubicBezTo>
                      <a:pt x="18" y="16"/>
                      <a:pt x="17" y="15"/>
                      <a:pt x="15" y="17"/>
                    </a:cubicBezTo>
                    <a:cubicBezTo>
                      <a:pt x="14" y="19"/>
                      <a:pt x="12" y="19"/>
                      <a:pt x="11" y="19"/>
                    </a:cubicBezTo>
                    <a:cubicBezTo>
                      <a:pt x="10" y="18"/>
                      <a:pt x="5" y="17"/>
                      <a:pt x="5" y="16"/>
                    </a:cubicBezTo>
                    <a:cubicBezTo>
                      <a:pt x="5" y="19"/>
                      <a:pt x="5" y="21"/>
                      <a:pt x="4" y="23"/>
                    </a:cubicBezTo>
                    <a:cubicBezTo>
                      <a:pt x="2" y="25"/>
                      <a:pt x="0" y="27"/>
                      <a:pt x="3" y="29"/>
                    </a:cubicBezTo>
                    <a:cubicBezTo>
                      <a:pt x="4" y="30"/>
                      <a:pt x="2" y="31"/>
                      <a:pt x="2" y="33"/>
                    </a:cubicBezTo>
                    <a:cubicBezTo>
                      <a:pt x="2" y="34"/>
                      <a:pt x="2" y="36"/>
                      <a:pt x="3" y="37"/>
                    </a:cubicBezTo>
                    <a:cubicBezTo>
                      <a:pt x="3" y="39"/>
                      <a:pt x="2" y="40"/>
                      <a:pt x="4" y="40"/>
                    </a:cubicBezTo>
                    <a:cubicBezTo>
                      <a:pt x="7" y="41"/>
                      <a:pt x="8" y="40"/>
                      <a:pt x="8" y="43"/>
                    </a:cubicBezTo>
                    <a:cubicBezTo>
                      <a:pt x="8" y="45"/>
                      <a:pt x="5" y="48"/>
                      <a:pt x="4" y="49"/>
                    </a:cubicBezTo>
                    <a:cubicBezTo>
                      <a:pt x="12" y="53"/>
                      <a:pt x="21" y="52"/>
                      <a:pt x="29" y="50"/>
                    </a:cubicBezTo>
                    <a:cubicBezTo>
                      <a:pt x="32" y="49"/>
                      <a:pt x="31" y="45"/>
                      <a:pt x="32" y="43"/>
                    </a:cubicBezTo>
                    <a:cubicBezTo>
                      <a:pt x="33" y="41"/>
                      <a:pt x="37" y="42"/>
                      <a:pt x="39" y="40"/>
                    </a:cubicBezTo>
                    <a:cubicBezTo>
                      <a:pt x="40" y="40"/>
                      <a:pt x="41" y="39"/>
                      <a:pt x="43" y="39"/>
                    </a:cubicBezTo>
                    <a:cubicBezTo>
                      <a:pt x="43" y="39"/>
                      <a:pt x="45" y="40"/>
                      <a:pt x="45" y="39"/>
                    </a:cubicBezTo>
                    <a:cubicBezTo>
                      <a:pt x="46" y="37"/>
                      <a:pt x="46" y="35"/>
                      <a:pt x="47" y="33"/>
                    </a:cubicBezTo>
                    <a:cubicBezTo>
                      <a:pt x="48" y="32"/>
                      <a:pt x="52" y="31"/>
                      <a:pt x="51" y="30"/>
                    </a:cubicBezTo>
                    <a:cubicBezTo>
                      <a:pt x="51" y="29"/>
                      <a:pt x="47" y="27"/>
                      <a:pt x="51" y="27"/>
                    </a:cubicBezTo>
                    <a:cubicBezTo>
                      <a:pt x="52" y="27"/>
                      <a:pt x="54" y="28"/>
                      <a:pt x="55" y="26"/>
                    </a:cubicBezTo>
                    <a:cubicBezTo>
                      <a:pt x="55" y="25"/>
                      <a:pt x="54" y="24"/>
                      <a:pt x="55" y="23"/>
                    </a:cubicBezTo>
                    <a:cubicBezTo>
                      <a:pt x="55" y="21"/>
                      <a:pt x="58" y="21"/>
                      <a:pt x="58" y="19"/>
                    </a:cubicBezTo>
                    <a:cubicBezTo>
                      <a:pt x="58" y="17"/>
                      <a:pt x="55" y="16"/>
                      <a:pt x="56" y="14"/>
                    </a:cubicBezTo>
                    <a:cubicBezTo>
                      <a:pt x="58" y="13"/>
                      <a:pt x="61" y="12"/>
                      <a:pt x="63" y="11"/>
                    </a:cubicBezTo>
                    <a:cubicBezTo>
                      <a:pt x="65" y="9"/>
                      <a:pt x="68" y="10"/>
                      <a:pt x="70" y="10"/>
                    </a:cubicBezTo>
                    <a:cubicBezTo>
                      <a:pt x="71" y="10"/>
                      <a:pt x="73" y="10"/>
                      <a:pt x="74" y="9"/>
                    </a:cubicBezTo>
                    <a:cubicBezTo>
                      <a:pt x="74" y="9"/>
                      <a:pt x="75" y="8"/>
                      <a:pt x="75" y="7"/>
                    </a:cubicBezTo>
                    <a:cubicBezTo>
                      <a:pt x="74" y="7"/>
                      <a:pt x="73" y="7"/>
                      <a:pt x="72" y="7"/>
                    </a:cubicBezTo>
                    <a:cubicBezTo>
                      <a:pt x="71" y="8"/>
                      <a:pt x="73" y="7"/>
                      <a:pt x="72" y="7"/>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19" name="Freeform 699"/>
              <p:cNvSpPr>
                <a:spLocks/>
              </p:cNvSpPr>
              <p:nvPr/>
            </p:nvSpPr>
            <p:spPr bwMode="auto">
              <a:xfrm>
                <a:off x="14413572" y="6742664"/>
                <a:ext cx="25477" cy="38227"/>
              </a:xfrm>
              <a:custGeom>
                <a:avLst/>
                <a:gdLst>
                  <a:gd name="T0" fmla="*/ 3 w 3"/>
                  <a:gd name="T1" fmla="*/ 2 h 4"/>
                  <a:gd name="T2" fmla="*/ 1 w 3"/>
                  <a:gd name="T3" fmla="*/ 1 h 4"/>
                  <a:gd name="T4" fmla="*/ 3 w 3"/>
                  <a:gd name="T5" fmla="*/ 4 h 4"/>
                  <a:gd name="T6" fmla="*/ 3 w 3"/>
                  <a:gd name="T7" fmla="*/ 2 h 4"/>
                  <a:gd name="T8" fmla="*/ 3 w 3"/>
                  <a:gd name="T9" fmla="*/ 2 h 4"/>
                </a:gdLst>
                <a:ahLst/>
                <a:cxnLst>
                  <a:cxn ang="0">
                    <a:pos x="T0" y="T1"/>
                  </a:cxn>
                  <a:cxn ang="0">
                    <a:pos x="T2" y="T3"/>
                  </a:cxn>
                  <a:cxn ang="0">
                    <a:pos x="T4" y="T5"/>
                  </a:cxn>
                  <a:cxn ang="0">
                    <a:pos x="T6" y="T7"/>
                  </a:cxn>
                  <a:cxn ang="0">
                    <a:pos x="T8" y="T9"/>
                  </a:cxn>
                </a:cxnLst>
                <a:rect l="0" t="0" r="r" b="b"/>
                <a:pathLst>
                  <a:path w="3" h="4">
                    <a:moveTo>
                      <a:pt x="3" y="2"/>
                    </a:moveTo>
                    <a:cubicBezTo>
                      <a:pt x="2" y="2"/>
                      <a:pt x="1" y="0"/>
                      <a:pt x="1" y="1"/>
                    </a:cubicBezTo>
                    <a:cubicBezTo>
                      <a:pt x="0" y="2"/>
                      <a:pt x="2" y="3"/>
                      <a:pt x="3" y="4"/>
                    </a:cubicBezTo>
                    <a:cubicBezTo>
                      <a:pt x="3" y="3"/>
                      <a:pt x="3" y="2"/>
                      <a:pt x="3" y="2"/>
                    </a:cubicBezTo>
                    <a:cubicBezTo>
                      <a:pt x="2" y="1"/>
                      <a:pt x="3" y="2"/>
                      <a:pt x="3" y="2"/>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20" name="Freeform 700"/>
              <p:cNvSpPr>
                <a:spLocks noEditPoints="1"/>
              </p:cNvSpPr>
              <p:nvPr/>
            </p:nvSpPr>
            <p:spPr bwMode="auto">
              <a:xfrm>
                <a:off x="13824398" y="6153340"/>
                <a:ext cx="1894907" cy="907882"/>
              </a:xfrm>
              <a:custGeom>
                <a:avLst/>
                <a:gdLst>
                  <a:gd name="T0" fmla="*/ 194 w 203"/>
                  <a:gd name="T1" fmla="*/ 37 h 97"/>
                  <a:gd name="T2" fmla="*/ 177 w 203"/>
                  <a:gd name="T3" fmla="*/ 31 h 97"/>
                  <a:gd name="T4" fmla="*/ 163 w 203"/>
                  <a:gd name="T5" fmla="*/ 19 h 97"/>
                  <a:gd name="T6" fmla="*/ 154 w 203"/>
                  <a:gd name="T7" fmla="*/ 7 h 97"/>
                  <a:gd name="T8" fmla="*/ 137 w 203"/>
                  <a:gd name="T9" fmla="*/ 10 h 97"/>
                  <a:gd name="T10" fmla="*/ 129 w 203"/>
                  <a:gd name="T11" fmla="*/ 8 h 97"/>
                  <a:gd name="T12" fmla="*/ 112 w 203"/>
                  <a:gd name="T13" fmla="*/ 2 h 97"/>
                  <a:gd name="T14" fmla="*/ 76 w 203"/>
                  <a:gd name="T15" fmla="*/ 10 h 97"/>
                  <a:gd name="T16" fmla="*/ 75 w 203"/>
                  <a:gd name="T17" fmla="*/ 20 h 97"/>
                  <a:gd name="T18" fmla="*/ 74 w 203"/>
                  <a:gd name="T19" fmla="*/ 31 h 97"/>
                  <a:gd name="T20" fmla="*/ 60 w 203"/>
                  <a:gd name="T21" fmla="*/ 29 h 97"/>
                  <a:gd name="T22" fmla="*/ 48 w 203"/>
                  <a:gd name="T23" fmla="*/ 32 h 97"/>
                  <a:gd name="T24" fmla="*/ 37 w 203"/>
                  <a:gd name="T25" fmla="*/ 27 h 97"/>
                  <a:gd name="T26" fmla="*/ 22 w 203"/>
                  <a:gd name="T27" fmla="*/ 25 h 97"/>
                  <a:gd name="T28" fmla="*/ 13 w 203"/>
                  <a:gd name="T29" fmla="*/ 32 h 97"/>
                  <a:gd name="T30" fmla="*/ 3 w 203"/>
                  <a:gd name="T31" fmla="*/ 38 h 97"/>
                  <a:gd name="T32" fmla="*/ 4 w 203"/>
                  <a:gd name="T33" fmla="*/ 47 h 97"/>
                  <a:gd name="T34" fmla="*/ 14 w 203"/>
                  <a:gd name="T35" fmla="*/ 57 h 97"/>
                  <a:gd name="T36" fmla="*/ 17 w 203"/>
                  <a:gd name="T37" fmla="*/ 57 h 97"/>
                  <a:gd name="T38" fmla="*/ 36 w 203"/>
                  <a:gd name="T39" fmla="*/ 63 h 97"/>
                  <a:gd name="T40" fmla="*/ 33 w 203"/>
                  <a:gd name="T41" fmla="*/ 66 h 97"/>
                  <a:gd name="T42" fmla="*/ 22 w 203"/>
                  <a:gd name="T43" fmla="*/ 72 h 97"/>
                  <a:gd name="T44" fmla="*/ 31 w 203"/>
                  <a:gd name="T45" fmla="*/ 82 h 97"/>
                  <a:gd name="T46" fmla="*/ 48 w 203"/>
                  <a:gd name="T47" fmla="*/ 90 h 97"/>
                  <a:gd name="T48" fmla="*/ 50 w 203"/>
                  <a:gd name="T49" fmla="*/ 68 h 97"/>
                  <a:gd name="T50" fmla="*/ 64 w 203"/>
                  <a:gd name="T51" fmla="*/ 62 h 97"/>
                  <a:gd name="T52" fmla="*/ 72 w 203"/>
                  <a:gd name="T53" fmla="*/ 66 h 97"/>
                  <a:gd name="T54" fmla="*/ 84 w 203"/>
                  <a:gd name="T55" fmla="*/ 76 h 97"/>
                  <a:gd name="T56" fmla="*/ 100 w 203"/>
                  <a:gd name="T57" fmla="*/ 81 h 97"/>
                  <a:gd name="T58" fmla="*/ 107 w 203"/>
                  <a:gd name="T59" fmla="*/ 91 h 97"/>
                  <a:gd name="T60" fmla="*/ 123 w 203"/>
                  <a:gd name="T61" fmla="*/ 85 h 97"/>
                  <a:gd name="T62" fmla="*/ 137 w 203"/>
                  <a:gd name="T63" fmla="*/ 83 h 97"/>
                  <a:gd name="T64" fmla="*/ 153 w 203"/>
                  <a:gd name="T65" fmla="*/ 81 h 97"/>
                  <a:gd name="T66" fmla="*/ 172 w 203"/>
                  <a:gd name="T67" fmla="*/ 76 h 97"/>
                  <a:gd name="T68" fmla="*/ 175 w 203"/>
                  <a:gd name="T69" fmla="*/ 66 h 97"/>
                  <a:gd name="T70" fmla="*/ 182 w 203"/>
                  <a:gd name="T71" fmla="*/ 60 h 97"/>
                  <a:gd name="T72" fmla="*/ 193 w 203"/>
                  <a:gd name="T73" fmla="*/ 56 h 97"/>
                  <a:gd name="T74" fmla="*/ 202 w 203"/>
                  <a:gd name="T75" fmla="*/ 44 h 97"/>
                  <a:gd name="T76" fmla="*/ 201 w 203"/>
                  <a:gd name="T77" fmla="*/ 39 h 97"/>
                  <a:gd name="T78" fmla="*/ 140 w 203"/>
                  <a:gd name="T79" fmla="*/ 65 h 97"/>
                  <a:gd name="T80" fmla="*/ 141 w 203"/>
                  <a:gd name="T81" fmla="*/ 59 h 97"/>
                  <a:gd name="T82" fmla="*/ 148 w 203"/>
                  <a:gd name="T83" fmla="*/ 58 h 97"/>
                  <a:gd name="T84" fmla="*/ 156 w 203"/>
                  <a:gd name="T85" fmla="*/ 58 h 97"/>
                  <a:gd name="T86" fmla="*/ 165 w 203"/>
                  <a:gd name="T87" fmla="*/ 5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 h="97">
                    <a:moveTo>
                      <a:pt x="201" y="39"/>
                    </a:moveTo>
                    <a:cubicBezTo>
                      <a:pt x="201" y="38"/>
                      <a:pt x="197" y="39"/>
                      <a:pt x="197" y="39"/>
                    </a:cubicBezTo>
                    <a:cubicBezTo>
                      <a:pt x="195" y="39"/>
                      <a:pt x="194" y="38"/>
                      <a:pt x="194" y="37"/>
                    </a:cubicBezTo>
                    <a:cubicBezTo>
                      <a:pt x="193" y="35"/>
                      <a:pt x="191" y="35"/>
                      <a:pt x="191" y="34"/>
                    </a:cubicBezTo>
                    <a:cubicBezTo>
                      <a:pt x="190" y="33"/>
                      <a:pt x="189" y="30"/>
                      <a:pt x="186" y="30"/>
                    </a:cubicBezTo>
                    <a:cubicBezTo>
                      <a:pt x="183" y="30"/>
                      <a:pt x="180" y="33"/>
                      <a:pt x="177" y="31"/>
                    </a:cubicBezTo>
                    <a:cubicBezTo>
                      <a:pt x="176" y="30"/>
                      <a:pt x="175" y="29"/>
                      <a:pt x="174" y="28"/>
                    </a:cubicBezTo>
                    <a:cubicBezTo>
                      <a:pt x="173" y="28"/>
                      <a:pt x="171" y="31"/>
                      <a:pt x="170" y="31"/>
                    </a:cubicBezTo>
                    <a:cubicBezTo>
                      <a:pt x="169" y="32"/>
                      <a:pt x="163" y="21"/>
                      <a:pt x="163" y="19"/>
                    </a:cubicBezTo>
                    <a:cubicBezTo>
                      <a:pt x="161" y="17"/>
                      <a:pt x="160" y="14"/>
                      <a:pt x="157" y="13"/>
                    </a:cubicBezTo>
                    <a:cubicBezTo>
                      <a:pt x="156" y="12"/>
                      <a:pt x="155" y="11"/>
                      <a:pt x="154" y="11"/>
                    </a:cubicBezTo>
                    <a:cubicBezTo>
                      <a:pt x="152" y="10"/>
                      <a:pt x="154" y="8"/>
                      <a:pt x="154" y="7"/>
                    </a:cubicBezTo>
                    <a:cubicBezTo>
                      <a:pt x="154" y="6"/>
                      <a:pt x="147" y="10"/>
                      <a:pt x="146" y="11"/>
                    </a:cubicBezTo>
                    <a:cubicBezTo>
                      <a:pt x="145" y="11"/>
                      <a:pt x="137" y="14"/>
                      <a:pt x="137" y="13"/>
                    </a:cubicBezTo>
                    <a:cubicBezTo>
                      <a:pt x="137" y="11"/>
                      <a:pt x="139" y="10"/>
                      <a:pt x="137" y="10"/>
                    </a:cubicBezTo>
                    <a:cubicBezTo>
                      <a:pt x="136" y="9"/>
                      <a:pt x="135" y="8"/>
                      <a:pt x="134" y="9"/>
                    </a:cubicBezTo>
                    <a:cubicBezTo>
                      <a:pt x="134" y="9"/>
                      <a:pt x="134" y="10"/>
                      <a:pt x="133" y="9"/>
                    </a:cubicBezTo>
                    <a:cubicBezTo>
                      <a:pt x="131" y="8"/>
                      <a:pt x="132" y="7"/>
                      <a:pt x="129" y="8"/>
                    </a:cubicBezTo>
                    <a:cubicBezTo>
                      <a:pt x="126" y="10"/>
                      <a:pt x="126" y="7"/>
                      <a:pt x="126" y="5"/>
                    </a:cubicBezTo>
                    <a:cubicBezTo>
                      <a:pt x="127" y="1"/>
                      <a:pt x="121" y="0"/>
                      <a:pt x="118" y="0"/>
                    </a:cubicBezTo>
                    <a:cubicBezTo>
                      <a:pt x="116" y="0"/>
                      <a:pt x="114" y="1"/>
                      <a:pt x="112" y="2"/>
                    </a:cubicBezTo>
                    <a:cubicBezTo>
                      <a:pt x="110" y="3"/>
                      <a:pt x="108" y="4"/>
                      <a:pt x="105" y="4"/>
                    </a:cubicBezTo>
                    <a:cubicBezTo>
                      <a:pt x="97" y="6"/>
                      <a:pt x="89" y="9"/>
                      <a:pt x="81" y="9"/>
                    </a:cubicBezTo>
                    <a:cubicBezTo>
                      <a:pt x="79" y="9"/>
                      <a:pt x="77" y="9"/>
                      <a:pt x="76" y="10"/>
                    </a:cubicBezTo>
                    <a:cubicBezTo>
                      <a:pt x="75" y="11"/>
                      <a:pt x="77" y="14"/>
                      <a:pt x="79" y="14"/>
                    </a:cubicBezTo>
                    <a:cubicBezTo>
                      <a:pt x="83" y="17"/>
                      <a:pt x="76" y="16"/>
                      <a:pt x="74" y="17"/>
                    </a:cubicBezTo>
                    <a:cubicBezTo>
                      <a:pt x="72" y="18"/>
                      <a:pt x="75" y="19"/>
                      <a:pt x="75" y="20"/>
                    </a:cubicBezTo>
                    <a:cubicBezTo>
                      <a:pt x="75" y="22"/>
                      <a:pt x="71" y="22"/>
                      <a:pt x="71" y="23"/>
                    </a:cubicBezTo>
                    <a:cubicBezTo>
                      <a:pt x="71" y="26"/>
                      <a:pt x="79" y="25"/>
                      <a:pt x="78" y="29"/>
                    </a:cubicBezTo>
                    <a:cubicBezTo>
                      <a:pt x="77" y="30"/>
                      <a:pt x="76" y="31"/>
                      <a:pt x="74" y="31"/>
                    </a:cubicBezTo>
                    <a:cubicBezTo>
                      <a:pt x="73" y="31"/>
                      <a:pt x="70" y="31"/>
                      <a:pt x="69" y="31"/>
                    </a:cubicBezTo>
                    <a:cubicBezTo>
                      <a:pt x="67" y="32"/>
                      <a:pt x="68" y="33"/>
                      <a:pt x="66" y="32"/>
                    </a:cubicBezTo>
                    <a:cubicBezTo>
                      <a:pt x="64" y="31"/>
                      <a:pt x="62" y="29"/>
                      <a:pt x="60" y="29"/>
                    </a:cubicBezTo>
                    <a:cubicBezTo>
                      <a:pt x="59" y="28"/>
                      <a:pt x="57" y="30"/>
                      <a:pt x="56" y="30"/>
                    </a:cubicBezTo>
                    <a:cubicBezTo>
                      <a:pt x="54" y="29"/>
                      <a:pt x="53" y="29"/>
                      <a:pt x="51" y="30"/>
                    </a:cubicBezTo>
                    <a:cubicBezTo>
                      <a:pt x="50" y="31"/>
                      <a:pt x="49" y="33"/>
                      <a:pt x="48" y="32"/>
                    </a:cubicBezTo>
                    <a:cubicBezTo>
                      <a:pt x="47" y="32"/>
                      <a:pt x="44" y="29"/>
                      <a:pt x="43" y="30"/>
                    </a:cubicBezTo>
                    <a:cubicBezTo>
                      <a:pt x="42" y="30"/>
                      <a:pt x="42" y="33"/>
                      <a:pt x="41" y="31"/>
                    </a:cubicBezTo>
                    <a:cubicBezTo>
                      <a:pt x="40" y="29"/>
                      <a:pt x="39" y="28"/>
                      <a:pt x="37" y="27"/>
                    </a:cubicBezTo>
                    <a:cubicBezTo>
                      <a:pt x="35" y="26"/>
                      <a:pt x="33" y="26"/>
                      <a:pt x="32" y="25"/>
                    </a:cubicBezTo>
                    <a:cubicBezTo>
                      <a:pt x="29" y="24"/>
                      <a:pt x="29" y="26"/>
                      <a:pt x="27" y="26"/>
                    </a:cubicBezTo>
                    <a:cubicBezTo>
                      <a:pt x="25" y="27"/>
                      <a:pt x="24" y="24"/>
                      <a:pt x="22" y="25"/>
                    </a:cubicBezTo>
                    <a:cubicBezTo>
                      <a:pt x="21" y="26"/>
                      <a:pt x="21" y="27"/>
                      <a:pt x="20" y="27"/>
                    </a:cubicBezTo>
                    <a:cubicBezTo>
                      <a:pt x="19" y="28"/>
                      <a:pt x="17" y="28"/>
                      <a:pt x="16" y="28"/>
                    </a:cubicBezTo>
                    <a:cubicBezTo>
                      <a:pt x="15" y="29"/>
                      <a:pt x="13" y="31"/>
                      <a:pt x="13" y="32"/>
                    </a:cubicBezTo>
                    <a:cubicBezTo>
                      <a:pt x="12" y="33"/>
                      <a:pt x="14" y="36"/>
                      <a:pt x="12" y="36"/>
                    </a:cubicBezTo>
                    <a:cubicBezTo>
                      <a:pt x="10" y="37"/>
                      <a:pt x="7" y="31"/>
                      <a:pt x="6" y="34"/>
                    </a:cubicBezTo>
                    <a:cubicBezTo>
                      <a:pt x="5" y="36"/>
                      <a:pt x="4" y="36"/>
                      <a:pt x="3" y="38"/>
                    </a:cubicBezTo>
                    <a:cubicBezTo>
                      <a:pt x="2" y="40"/>
                      <a:pt x="6" y="40"/>
                      <a:pt x="4" y="42"/>
                    </a:cubicBezTo>
                    <a:cubicBezTo>
                      <a:pt x="3" y="43"/>
                      <a:pt x="0" y="45"/>
                      <a:pt x="2" y="46"/>
                    </a:cubicBezTo>
                    <a:cubicBezTo>
                      <a:pt x="3" y="46"/>
                      <a:pt x="4" y="47"/>
                      <a:pt x="4" y="47"/>
                    </a:cubicBezTo>
                    <a:cubicBezTo>
                      <a:pt x="5" y="48"/>
                      <a:pt x="4" y="49"/>
                      <a:pt x="5" y="50"/>
                    </a:cubicBezTo>
                    <a:cubicBezTo>
                      <a:pt x="7" y="51"/>
                      <a:pt x="9" y="49"/>
                      <a:pt x="11" y="51"/>
                    </a:cubicBezTo>
                    <a:cubicBezTo>
                      <a:pt x="12" y="52"/>
                      <a:pt x="14" y="55"/>
                      <a:pt x="14" y="57"/>
                    </a:cubicBezTo>
                    <a:cubicBezTo>
                      <a:pt x="13" y="57"/>
                      <a:pt x="10" y="56"/>
                      <a:pt x="13" y="58"/>
                    </a:cubicBezTo>
                    <a:cubicBezTo>
                      <a:pt x="14" y="59"/>
                      <a:pt x="14" y="60"/>
                      <a:pt x="16" y="58"/>
                    </a:cubicBezTo>
                    <a:cubicBezTo>
                      <a:pt x="16" y="57"/>
                      <a:pt x="16" y="57"/>
                      <a:pt x="17" y="57"/>
                    </a:cubicBezTo>
                    <a:cubicBezTo>
                      <a:pt x="22" y="57"/>
                      <a:pt x="24" y="54"/>
                      <a:pt x="29" y="56"/>
                    </a:cubicBezTo>
                    <a:cubicBezTo>
                      <a:pt x="31" y="57"/>
                      <a:pt x="33" y="54"/>
                      <a:pt x="34" y="56"/>
                    </a:cubicBezTo>
                    <a:cubicBezTo>
                      <a:pt x="35" y="57"/>
                      <a:pt x="37" y="61"/>
                      <a:pt x="36" y="63"/>
                    </a:cubicBezTo>
                    <a:cubicBezTo>
                      <a:pt x="35" y="63"/>
                      <a:pt x="33" y="64"/>
                      <a:pt x="35" y="64"/>
                    </a:cubicBezTo>
                    <a:cubicBezTo>
                      <a:pt x="35" y="65"/>
                      <a:pt x="35" y="65"/>
                      <a:pt x="35" y="65"/>
                    </a:cubicBezTo>
                    <a:cubicBezTo>
                      <a:pt x="34" y="66"/>
                      <a:pt x="33" y="66"/>
                      <a:pt x="33" y="66"/>
                    </a:cubicBezTo>
                    <a:cubicBezTo>
                      <a:pt x="30" y="66"/>
                      <a:pt x="22" y="64"/>
                      <a:pt x="24" y="69"/>
                    </a:cubicBezTo>
                    <a:cubicBezTo>
                      <a:pt x="25" y="71"/>
                      <a:pt x="24" y="71"/>
                      <a:pt x="22" y="70"/>
                    </a:cubicBezTo>
                    <a:cubicBezTo>
                      <a:pt x="20" y="69"/>
                      <a:pt x="21" y="71"/>
                      <a:pt x="22" y="72"/>
                    </a:cubicBezTo>
                    <a:cubicBezTo>
                      <a:pt x="24" y="72"/>
                      <a:pt x="24" y="75"/>
                      <a:pt x="25" y="76"/>
                    </a:cubicBezTo>
                    <a:cubicBezTo>
                      <a:pt x="27" y="77"/>
                      <a:pt x="24" y="79"/>
                      <a:pt x="27" y="79"/>
                    </a:cubicBezTo>
                    <a:cubicBezTo>
                      <a:pt x="28" y="79"/>
                      <a:pt x="30" y="81"/>
                      <a:pt x="31" y="82"/>
                    </a:cubicBezTo>
                    <a:cubicBezTo>
                      <a:pt x="34" y="82"/>
                      <a:pt x="31" y="85"/>
                      <a:pt x="31" y="87"/>
                    </a:cubicBezTo>
                    <a:cubicBezTo>
                      <a:pt x="34" y="85"/>
                      <a:pt x="38" y="82"/>
                      <a:pt x="42" y="85"/>
                    </a:cubicBezTo>
                    <a:cubicBezTo>
                      <a:pt x="44" y="87"/>
                      <a:pt x="45" y="90"/>
                      <a:pt x="48" y="90"/>
                    </a:cubicBezTo>
                    <a:cubicBezTo>
                      <a:pt x="50" y="90"/>
                      <a:pt x="49" y="88"/>
                      <a:pt x="49" y="87"/>
                    </a:cubicBezTo>
                    <a:cubicBezTo>
                      <a:pt x="49" y="84"/>
                      <a:pt x="49" y="81"/>
                      <a:pt x="49" y="78"/>
                    </a:cubicBezTo>
                    <a:cubicBezTo>
                      <a:pt x="49" y="76"/>
                      <a:pt x="48" y="68"/>
                      <a:pt x="50" y="68"/>
                    </a:cubicBezTo>
                    <a:cubicBezTo>
                      <a:pt x="52" y="67"/>
                      <a:pt x="55" y="66"/>
                      <a:pt x="57" y="65"/>
                    </a:cubicBezTo>
                    <a:cubicBezTo>
                      <a:pt x="59" y="65"/>
                      <a:pt x="61" y="64"/>
                      <a:pt x="62" y="64"/>
                    </a:cubicBezTo>
                    <a:cubicBezTo>
                      <a:pt x="63" y="63"/>
                      <a:pt x="62" y="61"/>
                      <a:pt x="64" y="62"/>
                    </a:cubicBezTo>
                    <a:cubicBezTo>
                      <a:pt x="65" y="62"/>
                      <a:pt x="68" y="64"/>
                      <a:pt x="68" y="62"/>
                    </a:cubicBezTo>
                    <a:cubicBezTo>
                      <a:pt x="68" y="61"/>
                      <a:pt x="70" y="60"/>
                      <a:pt x="71" y="62"/>
                    </a:cubicBezTo>
                    <a:cubicBezTo>
                      <a:pt x="72" y="63"/>
                      <a:pt x="71" y="64"/>
                      <a:pt x="72" y="66"/>
                    </a:cubicBezTo>
                    <a:cubicBezTo>
                      <a:pt x="72" y="67"/>
                      <a:pt x="73" y="69"/>
                      <a:pt x="72" y="70"/>
                    </a:cubicBezTo>
                    <a:cubicBezTo>
                      <a:pt x="73" y="71"/>
                      <a:pt x="74" y="71"/>
                      <a:pt x="75" y="72"/>
                    </a:cubicBezTo>
                    <a:cubicBezTo>
                      <a:pt x="78" y="75"/>
                      <a:pt x="80" y="77"/>
                      <a:pt x="84" y="76"/>
                    </a:cubicBezTo>
                    <a:cubicBezTo>
                      <a:pt x="86" y="76"/>
                      <a:pt x="88" y="77"/>
                      <a:pt x="90" y="77"/>
                    </a:cubicBezTo>
                    <a:cubicBezTo>
                      <a:pt x="92" y="77"/>
                      <a:pt x="93" y="75"/>
                      <a:pt x="95" y="75"/>
                    </a:cubicBezTo>
                    <a:cubicBezTo>
                      <a:pt x="97" y="76"/>
                      <a:pt x="99" y="79"/>
                      <a:pt x="100" y="81"/>
                    </a:cubicBezTo>
                    <a:cubicBezTo>
                      <a:pt x="101" y="82"/>
                      <a:pt x="100" y="83"/>
                      <a:pt x="100" y="85"/>
                    </a:cubicBezTo>
                    <a:cubicBezTo>
                      <a:pt x="100" y="87"/>
                      <a:pt x="103" y="88"/>
                      <a:pt x="103" y="90"/>
                    </a:cubicBezTo>
                    <a:cubicBezTo>
                      <a:pt x="103" y="91"/>
                      <a:pt x="106" y="91"/>
                      <a:pt x="107" y="91"/>
                    </a:cubicBezTo>
                    <a:cubicBezTo>
                      <a:pt x="109" y="91"/>
                      <a:pt x="109" y="91"/>
                      <a:pt x="110" y="93"/>
                    </a:cubicBezTo>
                    <a:cubicBezTo>
                      <a:pt x="112" y="97"/>
                      <a:pt x="114" y="92"/>
                      <a:pt x="116" y="90"/>
                    </a:cubicBezTo>
                    <a:cubicBezTo>
                      <a:pt x="117" y="87"/>
                      <a:pt x="121" y="87"/>
                      <a:pt x="123" y="85"/>
                    </a:cubicBezTo>
                    <a:cubicBezTo>
                      <a:pt x="125" y="85"/>
                      <a:pt x="125" y="85"/>
                      <a:pt x="126" y="84"/>
                    </a:cubicBezTo>
                    <a:cubicBezTo>
                      <a:pt x="127" y="81"/>
                      <a:pt x="128" y="82"/>
                      <a:pt x="130" y="82"/>
                    </a:cubicBezTo>
                    <a:cubicBezTo>
                      <a:pt x="132" y="82"/>
                      <a:pt x="136" y="85"/>
                      <a:pt x="137" y="83"/>
                    </a:cubicBezTo>
                    <a:cubicBezTo>
                      <a:pt x="137" y="81"/>
                      <a:pt x="137" y="80"/>
                      <a:pt x="139" y="79"/>
                    </a:cubicBezTo>
                    <a:cubicBezTo>
                      <a:pt x="141" y="78"/>
                      <a:pt x="143" y="80"/>
                      <a:pt x="145" y="80"/>
                    </a:cubicBezTo>
                    <a:cubicBezTo>
                      <a:pt x="147" y="81"/>
                      <a:pt x="151" y="81"/>
                      <a:pt x="153" y="81"/>
                    </a:cubicBezTo>
                    <a:cubicBezTo>
                      <a:pt x="159" y="81"/>
                      <a:pt x="164" y="83"/>
                      <a:pt x="170" y="84"/>
                    </a:cubicBezTo>
                    <a:cubicBezTo>
                      <a:pt x="169" y="82"/>
                      <a:pt x="171" y="81"/>
                      <a:pt x="173" y="79"/>
                    </a:cubicBezTo>
                    <a:cubicBezTo>
                      <a:pt x="174" y="78"/>
                      <a:pt x="173" y="78"/>
                      <a:pt x="172" y="76"/>
                    </a:cubicBezTo>
                    <a:cubicBezTo>
                      <a:pt x="171" y="75"/>
                      <a:pt x="171" y="73"/>
                      <a:pt x="171" y="71"/>
                    </a:cubicBezTo>
                    <a:cubicBezTo>
                      <a:pt x="170" y="71"/>
                      <a:pt x="170" y="67"/>
                      <a:pt x="169" y="68"/>
                    </a:cubicBezTo>
                    <a:cubicBezTo>
                      <a:pt x="170" y="67"/>
                      <a:pt x="173" y="67"/>
                      <a:pt x="175" y="66"/>
                    </a:cubicBezTo>
                    <a:cubicBezTo>
                      <a:pt x="178" y="66"/>
                      <a:pt x="180" y="68"/>
                      <a:pt x="182" y="66"/>
                    </a:cubicBezTo>
                    <a:cubicBezTo>
                      <a:pt x="183" y="66"/>
                      <a:pt x="181" y="65"/>
                      <a:pt x="181" y="64"/>
                    </a:cubicBezTo>
                    <a:cubicBezTo>
                      <a:pt x="180" y="63"/>
                      <a:pt x="181" y="61"/>
                      <a:pt x="182" y="60"/>
                    </a:cubicBezTo>
                    <a:cubicBezTo>
                      <a:pt x="183" y="59"/>
                      <a:pt x="184" y="53"/>
                      <a:pt x="185" y="54"/>
                    </a:cubicBezTo>
                    <a:cubicBezTo>
                      <a:pt x="187" y="55"/>
                      <a:pt x="188" y="56"/>
                      <a:pt x="190" y="56"/>
                    </a:cubicBezTo>
                    <a:cubicBezTo>
                      <a:pt x="191" y="55"/>
                      <a:pt x="192" y="57"/>
                      <a:pt x="193" y="56"/>
                    </a:cubicBezTo>
                    <a:cubicBezTo>
                      <a:pt x="194" y="56"/>
                      <a:pt x="196" y="55"/>
                      <a:pt x="197" y="54"/>
                    </a:cubicBezTo>
                    <a:cubicBezTo>
                      <a:pt x="198" y="53"/>
                      <a:pt x="196" y="51"/>
                      <a:pt x="196" y="49"/>
                    </a:cubicBezTo>
                    <a:cubicBezTo>
                      <a:pt x="197" y="46"/>
                      <a:pt x="200" y="47"/>
                      <a:pt x="202" y="44"/>
                    </a:cubicBezTo>
                    <a:cubicBezTo>
                      <a:pt x="202" y="43"/>
                      <a:pt x="202" y="43"/>
                      <a:pt x="203" y="42"/>
                    </a:cubicBezTo>
                    <a:cubicBezTo>
                      <a:pt x="203" y="41"/>
                      <a:pt x="202" y="40"/>
                      <a:pt x="201" y="39"/>
                    </a:cubicBezTo>
                    <a:cubicBezTo>
                      <a:pt x="201" y="38"/>
                      <a:pt x="202" y="39"/>
                      <a:pt x="201" y="39"/>
                    </a:cubicBezTo>
                    <a:close/>
                    <a:moveTo>
                      <a:pt x="148" y="58"/>
                    </a:moveTo>
                    <a:cubicBezTo>
                      <a:pt x="146" y="58"/>
                      <a:pt x="143" y="61"/>
                      <a:pt x="142" y="62"/>
                    </a:cubicBezTo>
                    <a:cubicBezTo>
                      <a:pt x="141" y="62"/>
                      <a:pt x="140" y="64"/>
                      <a:pt x="140" y="65"/>
                    </a:cubicBezTo>
                    <a:cubicBezTo>
                      <a:pt x="140" y="66"/>
                      <a:pt x="141" y="67"/>
                      <a:pt x="141" y="67"/>
                    </a:cubicBezTo>
                    <a:cubicBezTo>
                      <a:pt x="140" y="68"/>
                      <a:pt x="138" y="64"/>
                      <a:pt x="138" y="63"/>
                    </a:cubicBezTo>
                    <a:cubicBezTo>
                      <a:pt x="138" y="61"/>
                      <a:pt x="139" y="60"/>
                      <a:pt x="141" y="59"/>
                    </a:cubicBezTo>
                    <a:cubicBezTo>
                      <a:pt x="143" y="58"/>
                      <a:pt x="145" y="57"/>
                      <a:pt x="147" y="57"/>
                    </a:cubicBezTo>
                    <a:cubicBezTo>
                      <a:pt x="147" y="57"/>
                      <a:pt x="152" y="58"/>
                      <a:pt x="152" y="58"/>
                    </a:cubicBezTo>
                    <a:cubicBezTo>
                      <a:pt x="151" y="59"/>
                      <a:pt x="148" y="58"/>
                      <a:pt x="148" y="58"/>
                    </a:cubicBezTo>
                    <a:cubicBezTo>
                      <a:pt x="146" y="58"/>
                      <a:pt x="149" y="58"/>
                      <a:pt x="148" y="58"/>
                    </a:cubicBezTo>
                    <a:close/>
                    <a:moveTo>
                      <a:pt x="165" y="59"/>
                    </a:moveTo>
                    <a:cubicBezTo>
                      <a:pt x="164" y="61"/>
                      <a:pt x="157" y="60"/>
                      <a:pt x="156" y="58"/>
                    </a:cubicBezTo>
                    <a:cubicBezTo>
                      <a:pt x="156" y="58"/>
                      <a:pt x="160" y="58"/>
                      <a:pt x="160" y="58"/>
                    </a:cubicBezTo>
                    <a:cubicBezTo>
                      <a:pt x="162" y="58"/>
                      <a:pt x="163" y="58"/>
                      <a:pt x="165" y="57"/>
                    </a:cubicBezTo>
                    <a:cubicBezTo>
                      <a:pt x="165" y="57"/>
                      <a:pt x="165" y="59"/>
                      <a:pt x="165" y="59"/>
                    </a:cubicBezTo>
                    <a:cubicBezTo>
                      <a:pt x="164" y="60"/>
                      <a:pt x="165" y="58"/>
                      <a:pt x="165" y="59"/>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21" name="Freeform 701"/>
              <p:cNvSpPr>
                <a:spLocks/>
              </p:cNvSpPr>
              <p:nvPr/>
            </p:nvSpPr>
            <p:spPr bwMode="auto">
              <a:xfrm>
                <a:off x="14849878" y="7284206"/>
                <a:ext cx="1308918" cy="1395268"/>
              </a:xfrm>
              <a:custGeom>
                <a:avLst/>
                <a:gdLst>
                  <a:gd name="T0" fmla="*/ 121 w 140"/>
                  <a:gd name="T1" fmla="*/ 66 h 149"/>
                  <a:gd name="T2" fmla="*/ 129 w 140"/>
                  <a:gd name="T3" fmla="*/ 54 h 149"/>
                  <a:gd name="T4" fmla="*/ 137 w 140"/>
                  <a:gd name="T5" fmla="*/ 46 h 149"/>
                  <a:gd name="T6" fmla="*/ 135 w 140"/>
                  <a:gd name="T7" fmla="*/ 41 h 149"/>
                  <a:gd name="T8" fmla="*/ 127 w 140"/>
                  <a:gd name="T9" fmla="*/ 37 h 149"/>
                  <a:gd name="T10" fmla="*/ 119 w 140"/>
                  <a:gd name="T11" fmla="*/ 43 h 149"/>
                  <a:gd name="T12" fmla="*/ 106 w 140"/>
                  <a:gd name="T13" fmla="*/ 51 h 149"/>
                  <a:gd name="T14" fmla="*/ 100 w 140"/>
                  <a:gd name="T15" fmla="*/ 45 h 149"/>
                  <a:gd name="T16" fmla="*/ 92 w 140"/>
                  <a:gd name="T17" fmla="*/ 52 h 149"/>
                  <a:gd name="T18" fmla="*/ 77 w 140"/>
                  <a:gd name="T19" fmla="*/ 47 h 149"/>
                  <a:gd name="T20" fmla="*/ 62 w 140"/>
                  <a:gd name="T21" fmla="*/ 41 h 149"/>
                  <a:gd name="T22" fmla="*/ 63 w 140"/>
                  <a:gd name="T23" fmla="*/ 32 h 149"/>
                  <a:gd name="T24" fmla="*/ 52 w 140"/>
                  <a:gd name="T25" fmla="*/ 22 h 149"/>
                  <a:gd name="T26" fmla="*/ 55 w 140"/>
                  <a:gd name="T27" fmla="*/ 12 h 149"/>
                  <a:gd name="T28" fmla="*/ 50 w 140"/>
                  <a:gd name="T29" fmla="*/ 2 h 149"/>
                  <a:gd name="T30" fmla="*/ 40 w 140"/>
                  <a:gd name="T31" fmla="*/ 8 h 149"/>
                  <a:gd name="T32" fmla="*/ 30 w 140"/>
                  <a:gd name="T33" fmla="*/ 12 h 149"/>
                  <a:gd name="T34" fmla="*/ 33 w 140"/>
                  <a:gd name="T35" fmla="*/ 22 h 149"/>
                  <a:gd name="T36" fmla="*/ 29 w 140"/>
                  <a:gd name="T37" fmla="*/ 33 h 149"/>
                  <a:gd name="T38" fmla="*/ 19 w 140"/>
                  <a:gd name="T39" fmla="*/ 44 h 149"/>
                  <a:gd name="T40" fmla="*/ 7 w 140"/>
                  <a:gd name="T41" fmla="*/ 50 h 149"/>
                  <a:gd name="T42" fmla="*/ 14 w 140"/>
                  <a:gd name="T43" fmla="*/ 64 h 149"/>
                  <a:gd name="T44" fmla="*/ 5 w 140"/>
                  <a:gd name="T45" fmla="*/ 64 h 149"/>
                  <a:gd name="T46" fmla="*/ 11 w 140"/>
                  <a:gd name="T47" fmla="*/ 72 h 149"/>
                  <a:gd name="T48" fmla="*/ 11 w 140"/>
                  <a:gd name="T49" fmla="*/ 82 h 149"/>
                  <a:gd name="T50" fmla="*/ 19 w 140"/>
                  <a:gd name="T51" fmla="*/ 78 h 149"/>
                  <a:gd name="T52" fmla="*/ 23 w 140"/>
                  <a:gd name="T53" fmla="*/ 75 h 149"/>
                  <a:gd name="T54" fmla="*/ 22 w 140"/>
                  <a:gd name="T55" fmla="*/ 78 h 149"/>
                  <a:gd name="T56" fmla="*/ 24 w 140"/>
                  <a:gd name="T57" fmla="*/ 82 h 149"/>
                  <a:gd name="T58" fmla="*/ 24 w 140"/>
                  <a:gd name="T59" fmla="*/ 95 h 149"/>
                  <a:gd name="T60" fmla="*/ 26 w 140"/>
                  <a:gd name="T61" fmla="*/ 107 h 149"/>
                  <a:gd name="T62" fmla="*/ 39 w 140"/>
                  <a:gd name="T63" fmla="*/ 134 h 149"/>
                  <a:gd name="T64" fmla="*/ 50 w 140"/>
                  <a:gd name="T65" fmla="*/ 143 h 149"/>
                  <a:gd name="T66" fmla="*/ 57 w 140"/>
                  <a:gd name="T67" fmla="*/ 132 h 149"/>
                  <a:gd name="T68" fmla="*/ 65 w 140"/>
                  <a:gd name="T69" fmla="*/ 107 h 149"/>
                  <a:gd name="T70" fmla="*/ 81 w 140"/>
                  <a:gd name="T71" fmla="*/ 93 h 149"/>
                  <a:gd name="T72" fmla="*/ 91 w 140"/>
                  <a:gd name="T73" fmla="*/ 84 h 149"/>
                  <a:gd name="T74" fmla="*/ 98 w 140"/>
                  <a:gd name="T75" fmla="*/ 74 h 149"/>
                  <a:gd name="T76" fmla="*/ 101 w 140"/>
                  <a:gd name="T77" fmla="*/ 78 h 149"/>
                  <a:gd name="T78" fmla="*/ 100 w 140"/>
                  <a:gd name="T79" fmla="*/ 58 h 149"/>
                  <a:gd name="T80" fmla="*/ 104 w 140"/>
                  <a:gd name="T81" fmla="*/ 57 h 149"/>
                  <a:gd name="T82" fmla="*/ 114 w 140"/>
                  <a:gd name="T83" fmla="*/ 60 h 149"/>
                  <a:gd name="T84" fmla="*/ 115 w 140"/>
                  <a:gd name="T85" fmla="*/ 6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9">
                    <a:moveTo>
                      <a:pt x="117" y="76"/>
                    </a:moveTo>
                    <a:cubicBezTo>
                      <a:pt x="121" y="77"/>
                      <a:pt x="119" y="73"/>
                      <a:pt x="120" y="71"/>
                    </a:cubicBezTo>
                    <a:cubicBezTo>
                      <a:pt x="120" y="69"/>
                      <a:pt x="121" y="67"/>
                      <a:pt x="121" y="66"/>
                    </a:cubicBezTo>
                    <a:cubicBezTo>
                      <a:pt x="122" y="65"/>
                      <a:pt x="124" y="67"/>
                      <a:pt x="125" y="65"/>
                    </a:cubicBezTo>
                    <a:cubicBezTo>
                      <a:pt x="126" y="63"/>
                      <a:pt x="126" y="61"/>
                      <a:pt x="126" y="59"/>
                    </a:cubicBezTo>
                    <a:cubicBezTo>
                      <a:pt x="127" y="57"/>
                      <a:pt x="129" y="56"/>
                      <a:pt x="129" y="54"/>
                    </a:cubicBezTo>
                    <a:cubicBezTo>
                      <a:pt x="129" y="52"/>
                      <a:pt x="132" y="50"/>
                      <a:pt x="133" y="49"/>
                    </a:cubicBezTo>
                    <a:cubicBezTo>
                      <a:pt x="136" y="46"/>
                      <a:pt x="135" y="49"/>
                      <a:pt x="137" y="50"/>
                    </a:cubicBezTo>
                    <a:cubicBezTo>
                      <a:pt x="137" y="50"/>
                      <a:pt x="137" y="46"/>
                      <a:pt x="137" y="46"/>
                    </a:cubicBezTo>
                    <a:cubicBezTo>
                      <a:pt x="137" y="45"/>
                      <a:pt x="140" y="45"/>
                      <a:pt x="138" y="43"/>
                    </a:cubicBezTo>
                    <a:cubicBezTo>
                      <a:pt x="137" y="43"/>
                      <a:pt x="135" y="43"/>
                      <a:pt x="134" y="43"/>
                    </a:cubicBezTo>
                    <a:cubicBezTo>
                      <a:pt x="134" y="42"/>
                      <a:pt x="135" y="41"/>
                      <a:pt x="135" y="41"/>
                    </a:cubicBezTo>
                    <a:cubicBezTo>
                      <a:pt x="136" y="40"/>
                      <a:pt x="135" y="39"/>
                      <a:pt x="134" y="38"/>
                    </a:cubicBezTo>
                    <a:cubicBezTo>
                      <a:pt x="133" y="37"/>
                      <a:pt x="133" y="37"/>
                      <a:pt x="132" y="38"/>
                    </a:cubicBezTo>
                    <a:cubicBezTo>
                      <a:pt x="130" y="39"/>
                      <a:pt x="129" y="38"/>
                      <a:pt x="127" y="37"/>
                    </a:cubicBezTo>
                    <a:cubicBezTo>
                      <a:pt x="126" y="37"/>
                      <a:pt x="124" y="39"/>
                      <a:pt x="124" y="40"/>
                    </a:cubicBezTo>
                    <a:cubicBezTo>
                      <a:pt x="123" y="41"/>
                      <a:pt x="122" y="40"/>
                      <a:pt x="121" y="41"/>
                    </a:cubicBezTo>
                    <a:cubicBezTo>
                      <a:pt x="120" y="41"/>
                      <a:pt x="119" y="42"/>
                      <a:pt x="119" y="43"/>
                    </a:cubicBezTo>
                    <a:cubicBezTo>
                      <a:pt x="117" y="45"/>
                      <a:pt x="116" y="46"/>
                      <a:pt x="114" y="45"/>
                    </a:cubicBezTo>
                    <a:cubicBezTo>
                      <a:pt x="113" y="46"/>
                      <a:pt x="114" y="48"/>
                      <a:pt x="115" y="49"/>
                    </a:cubicBezTo>
                    <a:cubicBezTo>
                      <a:pt x="117" y="53"/>
                      <a:pt x="108" y="50"/>
                      <a:pt x="106" y="51"/>
                    </a:cubicBezTo>
                    <a:cubicBezTo>
                      <a:pt x="105" y="52"/>
                      <a:pt x="102" y="51"/>
                      <a:pt x="101" y="50"/>
                    </a:cubicBezTo>
                    <a:cubicBezTo>
                      <a:pt x="100" y="49"/>
                      <a:pt x="101" y="47"/>
                      <a:pt x="101" y="47"/>
                    </a:cubicBezTo>
                    <a:cubicBezTo>
                      <a:pt x="101" y="47"/>
                      <a:pt x="101" y="44"/>
                      <a:pt x="100" y="45"/>
                    </a:cubicBezTo>
                    <a:cubicBezTo>
                      <a:pt x="98" y="45"/>
                      <a:pt x="96" y="45"/>
                      <a:pt x="96" y="48"/>
                    </a:cubicBezTo>
                    <a:cubicBezTo>
                      <a:pt x="97" y="49"/>
                      <a:pt x="98" y="52"/>
                      <a:pt x="97" y="52"/>
                    </a:cubicBezTo>
                    <a:cubicBezTo>
                      <a:pt x="95" y="52"/>
                      <a:pt x="94" y="54"/>
                      <a:pt x="92" y="52"/>
                    </a:cubicBezTo>
                    <a:cubicBezTo>
                      <a:pt x="91" y="50"/>
                      <a:pt x="90" y="53"/>
                      <a:pt x="89" y="52"/>
                    </a:cubicBezTo>
                    <a:cubicBezTo>
                      <a:pt x="86" y="51"/>
                      <a:pt x="85" y="51"/>
                      <a:pt x="82" y="50"/>
                    </a:cubicBezTo>
                    <a:cubicBezTo>
                      <a:pt x="80" y="49"/>
                      <a:pt x="79" y="47"/>
                      <a:pt x="77" y="47"/>
                    </a:cubicBezTo>
                    <a:cubicBezTo>
                      <a:pt x="74" y="48"/>
                      <a:pt x="74" y="47"/>
                      <a:pt x="72" y="46"/>
                    </a:cubicBezTo>
                    <a:cubicBezTo>
                      <a:pt x="70" y="45"/>
                      <a:pt x="68" y="46"/>
                      <a:pt x="67" y="45"/>
                    </a:cubicBezTo>
                    <a:cubicBezTo>
                      <a:pt x="65" y="43"/>
                      <a:pt x="63" y="42"/>
                      <a:pt x="62" y="41"/>
                    </a:cubicBezTo>
                    <a:cubicBezTo>
                      <a:pt x="60" y="40"/>
                      <a:pt x="59" y="40"/>
                      <a:pt x="60" y="38"/>
                    </a:cubicBezTo>
                    <a:cubicBezTo>
                      <a:pt x="61" y="37"/>
                      <a:pt x="60" y="35"/>
                      <a:pt x="62" y="34"/>
                    </a:cubicBezTo>
                    <a:cubicBezTo>
                      <a:pt x="64" y="33"/>
                      <a:pt x="65" y="34"/>
                      <a:pt x="63" y="32"/>
                    </a:cubicBezTo>
                    <a:cubicBezTo>
                      <a:pt x="61" y="31"/>
                      <a:pt x="59" y="29"/>
                      <a:pt x="57" y="28"/>
                    </a:cubicBezTo>
                    <a:cubicBezTo>
                      <a:pt x="56" y="28"/>
                      <a:pt x="55" y="26"/>
                      <a:pt x="53" y="26"/>
                    </a:cubicBezTo>
                    <a:cubicBezTo>
                      <a:pt x="53" y="26"/>
                      <a:pt x="53" y="23"/>
                      <a:pt x="52" y="22"/>
                    </a:cubicBezTo>
                    <a:cubicBezTo>
                      <a:pt x="47" y="17"/>
                      <a:pt x="57" y="23"/>
                      <a:pt x="57" y="19"/>
                    </a:cubicBezTo>
                    <a:cubicBezTo>
                      <a:pt x="57" y="17"/>
                      <a:pt x="56" y="17"/>
                      <a:pt x="54" y="15"/>
                    </a:cubicBezTo>
                    <a:cubicBezTo>
                      <a:pt x="53" y="14"/>
                      <a:pt x="53" y="13"/>
                      <a:pt x="55" y="12"/>
                    </a:cubicBezTo>
                    <a:cubicBezTo>
                      <a:pt x="57" y="12"/>
                      <a:pt x="56" y="9"/>
                      <a:pt x="58" y="8"/>
                    </a:cubicBezTo>
                    <a:cubicBezTo>
                      <a:pt x="59" y="7"/>
                      <a:pt x="61" y="6"/>
                      <a:pt x="60" y="4"/>
                    </a:cubicBezTo>
                    <a:cubicBezTo>
                      <a:pt x="58" y="1"/>
                      <a:pt x="53" y="0"/>
                      <a:pt x="50" y="2"/>
                    </a:cubicBezTo>
                    <a:cubicBezTo>
                      <a:pt x="49" y="3"/>
                      <a:pt x="49" y="3"/>
                      <a:pt x="47" y="4"/>
                    </a:cubicBezTo>
                    <a:cubicBezTo>
                      <a:pt x="46" y="4"/>
                      <a:pt x="46" y="6"/>
                      <a:pt x="45" y="7"/>
                    </a:cubicBezTo>
                    <a:cubicBezTo>
                      <a:pt x="43" y="8"/>
                      <a:pt x="41" y="7"/>
                      <a:pt x="40" y="8"/>
                    </a:cubicBezTo>
                    <a:cubicBezTo>
                      <a:pt x="39" y="9"/>
                      <a:pt x="37" y="9"/>
                      <a:pt x="35" y="8"/>
                    </a:cubicBezTo>
                    <a:cubicBezTo>
                      <a:pt x="33" y="8"/>
                      <a:pt x="32" y="7"/>
                      <a:pt x="30" y="8"/>
                    </a:cubicBezTo>
                    <a:cubicBezTo>
                      <a:pt x="28" y="8"/>
                      <a:pt x="29" y="11"/>
                      <a:pt x="30" y="12"/>
                    </a:cubicBezTo>
                    <a:cubicBezTo>
                      <a:pt x="30" y="14"/>
                      <a:pt x="30" y="16"/>
                      <a:pt x="30" y="17"/>
                    </a:cubicBezTo>
                    <a:cubicBezTo>
                      <a:pt x="31" y="19"/>
                      <a:pt x="33" y="19"/>
                      <a:pt x="35" y="20"/>
                    </a:cubicBezTo>
                    <a:cubicBezTo>
                      <a:pt x="36" y="22"/>
                      <a:pt x="34" y="22"/>
                      <a:pt x="33" y="22"/>
                    </a:cubicBezTo>
                    <a:cubicBezTo>
                      <a:pt x="32" y="24"/>
                      <a:pt x="33" y="26"/>
                      <a:pt x="33" y="28"/>
                    </a:cubicBezTo>
                    <a:cubicBezTo>
                      <a:pt x="33" y="29"/>
                      <a:pt x="31" y="29"/>
                      <a:pt x="31" y="29"/>
                    </a:cubicBezTo>
                    <a:cubicBezTo>
                      <a:pt x="29" y="30"/>
                      <a:pt x="31" y="33"/>
                      <a:pt x="29" y="33"/>
                    </a:cubicBezTo>
                    <a:cubicBezTo>
                      <a:pt x="27" y="34"/>
                      <a:pt x="26" y="35"/>
                      <a:pt x="26" y="36"/>
                    </a:cubicBezTo>
                    <a:cubicBezTo>
                      <a:pt x="25" y="38"/>
                      <a:pt x="24" y="38"/>
                      <a:pt x="22" y="39"/>
                    </a:cubicBezTo>
                    <a:cubicBezTo>
                      <a:pt x="20" y="40"/>
                      <a:pt x="20" y="43"/>
                      <a:pt x="19" y="44"/>
                    </a:cubicBezTo>
                    <a:cubicBezTo>
                      <a:pt x="18" y="46"/>
                      <a:pt x="16" y="45"/>
                      <a:pt x="15" y="47"/>
                    </a:cubicBezTo>
                    <a:cubicBezTo>
                      <a:pt x="13" y="48"/>
                      <a:pt x="12" y="44"/>
                      <a:pt x="11" y="46"/>
                    </a:cubicBezTo>
                    <a:cubicBezTo>
                      <a:pt x="10" y="47"/>
                      <a:pt x="6" y="49"/>
                      <a:pt x="7" y="50"/>
                    </a:cubicBezTo>
                    <a:cubicBezTo>
                      <a:pt x="7" y="52"/>
                      <a:pt x="10" y="52"/>
                      <a:pt x="10" y="54"/>
                    </a:cubicBezTo>
                    <a:cubicBezTo>
                      <a:pt x="9" y="57"/>
                      <a:pt x="11" y="57"/>
                      <a:pt x="13" y="58"/>
                    </a:cubicBezTo>
                    <a:cubicBezTo>
                      <a:pt x="13" y="60"/>
                      <a:pt x="14" y="62"/>
                      <a:pt x="14" y="64"/>
                    </a:cubicBezTo>
                    <a:cubicBezTo>
                      <a:pt x="14" y="64"/>
                      <a:pt x="11" y="64"/>
                      <a:pt x="10" y="64"/>
                    </a:cubicBezTo>
                    <a:cubicBezTo>
                      <a:pt x="9" y="64"/>
                      <a:pt x="8" y="65"/>
                      <a:pt x="7" y="65"/>
                    </a:cubicBezTo>
                    <a:cubicBezTo>
                      <a:pt x="7" y="65"/>
                      <a:pt x="6" y="64"/>
                      <a:pt x="5" y="64"/>
                    </a:cubicBezTo>
                    <a:cubicBezTo>
                      <a:pt x="4" y="64"/>
                      <a:pt x="0" y="66"/>
                      <a:pt x="0" y="67"/>
                    </a:cubicBezTo>
                    <a:cubicBezTo>
                      <a:pt x="2" y="69"/>
                      <a:pt x="3" y="70"/>
                      <a:pt x="5" y="72"/>
                    </a:cubicBezTo>
                    <a:cubicBezTo>
                      <a:pt x="5" y="72"/>
                      <a:pt x="11" y="72"/>
                      <a:pt x="11" y="72"/>
                    </a:cubicBezTo>
                    <a:cubicBezTo>
                      <a:pt x="11" y="73"/>
                      <a:pt x="9" y="74"/>
                      <a:pt x="8" y="74"/>
                    </a:cubicBezTo>
                    <a:cubicBezTo>
                      <a:pt x="7" y="75"/>
                      <a:pt x="4" y="73"/>
                      <a:pt x="4" y="75"/>
                    </a:cubicBezTo>
                    <a:cubicBezTo>
                      <a:pt x="4" y="77"/>
                      <a:pt x="9" y="80"/>
                      <a:pt x="11" y="82"/>
                    </a:cubicBezTo>
                    <a:cubicBezTo>
                      <a:pt x="12" y="83"/>
                      <a:pt x="13" y="83"/>
                      <a:pt x="15" y="83"/>
                    </a:cubicBezTo>
                    <a:cubicBezTo>
                      <a:pt x="17" y="82"/>
                      <a:pt x="20" y="81"/>
                      <a:pt x="21" y="79"/>
                    </a:cubicBezTo>
                    <a:cubicBezTo>
                      <a:pt x="21" y="79"/>
                      <a:pt x="20" y="78"/>
                      <a:pt x="19" y="78"/>
                    </a:cubicBezTo>
                    <a:cubicBezTo>
                      <a:pt x="19" y="77"/>
                      <a:pt x="20" y="77"/>
                      <a:pt x="20" y="77"/>
                    </a:cubicBezTo>
                    <a:cubicBezTo>
                      <a:pt x="21" y="76"/>
                      <a:pt x="20" y="75"/>
                      <a:pt x="21" y="75"/>
                    </a:cubicBezTo>
                    <a:cubicBezTo>
                      <a:pt x="21" y="75"/>
                      <a:pt x="23" y="75"/>
                      <a:pt x="23" y="75"/>
                    </a:cubicBezTo>
                    <a:cubicBezTo>
                      <a:pt x="23" y="76"/>
                      <a:pt x="21" y="76"/>
                      <a:pt x="22" y="77"/>
                    </a:cubicBezTo>
                    <a:cubicBezTo>
                      <a:pt x="22" y="77"/>
                      <a:pt x="23" y="77"/>
                      <a:pt x="23" y="77"/>
                    </a:cubicBezTo>
                    <a:cubicBezTo>
                      <a:pt x="23" y="78"/>
                      <a:pt x="22" y="78"/>
                      <a:pt x="22" y="78"/>
                    </a:cubicBezTo>
                    <a:cubicBezTo>
                      <a:pt x="21" y="78"/>
                      <a:pt x="23" y="78"/>
                      <a:pt x="23" y="78"/>
                    </a:cubicBezTo>
                    <a:cubicBezTo>
                      <a:pt x="23" y="79"/>
                      <a:pt x="22" y="79"/>
                      <a:pt x="22" y="80"/>
                    </a:cubicBezTo>
                    <a:cubicBezTo>
                      <a:pt x="21" y="80"/>
                      <a:pt x="23" y="81"/>
                      <a:pt x="24" y="82"/>
                    </a:cubicBezTo>
                    <a:cubicBezTo>
                      <a:pt x="25" y="83"/>
                      <a:pt x="23" y="85"/>
                      <a:pt x="22" y="87"/>
                    </a:cubicBezTo>
                    <a:cubicBezTo>
                      <a:pt x="22" y="88"/>
                      <a:pt x="23" y="89"/>
                      <a:pt x="24" y="90"/>
                    </a:cubicBezTo>
                    <a:cubicBezTo>
                      <a:pt x="24" y="92"/>
                      <a:pt x="24" y="93"/>
                      <a:pt x="24" y="95"/>
                    </a:cubicBezTo>
                    <a:cubicBezTo>
                      <a:pt x="24" y="97"/>
                      <a:pt x="23" y="100"/>
                      <a:pt x="23" y="101"/>
                    </a:cubicBezTo>
                    <a:cubicBezTo>
                      <a:pt x="23" y="101"/>
                      <a:pt x="24" y="99"/>
                      <a:pt x="24" y="99"/>
                    </a:cubicBezTo>
                    <a:cubicBezTo>
                      <a:pt x="25" y="100"/>
                      <a:pt x="26" y="106"/>
                      <a:pt x="26" y="107"/>
                    </a:cubicBezTo>
                    <a:cubicBezTo>
                      <a:pt x="27" y="109"/>
                      <a:pt x="29" y="112"/>
                      <a:pt x="30" y="115"/>
                    </a:cubicBezTo>
                    <a:cubicBezTo>
                      <a:pt x="31" y="118"/>
                      <a:pt x="31" y="121"/>
                      <a:pt x="32" y="124"/>
                    </a:cubicBezTo>
                    <a:cubicBezTo>
                      <a:pt x="34" y="128"/>
                      <a:pt x="37" y="131"/>
                      <a:pt x="39" y="134"/>
                    </a:cubicBezTo>
                    <a:cubicBezTo>
                      <a:pt x="40" y="137"/>
                      <a:pt x="40" y="140"/>
                      <a:pt x="41" y="143"/>
                    </a:cubicBezTo>
                    <a:cubicBezTo>
                      <a:pt x="43" y="146"/>
                      <a:pt x="45" y="149"/>
                      <a:pt x="48" y="146"/>
                    </a:cubicBezTo>
                    <a:cubicBezTo>
                      <a:pt x="50" y="145"/>
                      <a:pt x="50" y="144"/>
                      <a:pt x="50" y="143"/>
                    </a:cubicBezTo>
                    <a:cubicBezTo>
                      <a:pt x="50" y="141"/>
                      <a:pt x="52" y="140"/>
                      <a:pt x="53" y="139"/>
                    </a:cubicBezTo>
                    <a:cubicBezTo>
                      <a:pt x="54" y="138"/>
                      <a:pt x="56" y="138"/>
                      <a:pt x="57" y="137"/>
                    </a:cubicBezTo>
                    <a:cubicBezTo>
                      <a:pt x="58" y="136"/>
                      <a:pt x="57" y="133"/>
                      <a:pt x="57" y="132"/>
                    </a:cubicBezTo>
                    <a:cubicBezTo>
                      <a:pt x="56" y="128"/>
                      <a:pt x="61" y="125"/>
                      <a:pt x="60" y="122"/>
                    </a:cubicBezTo>
                    <a:cubicBezTo>
                      <a:pt x="59" y="119"/>
                      <a:pt x="58" y="116"/>
                      <a:pt x="58" y="113"/>
                    </a:cubicBezTo>
                    <a:cubicBezTo>
                      <a:pt x="58" y="109"/>
                      <a:pt x="62" y="108"/>
                      <a:pt x="65" y="107"/>
                    </a:cubicBezTo>
                    <a:cubicBezTo>
                      <a:pt x="66" y="106"/>
                      <a:pt x="69" y="106"/>
                      <a:pt x="69" y="105"/>
                    </a:cubicBezTo>
                    <a:cubicBezTo>
                      <a:pt x="70" y="103"/>
                      <a:pt x="71" y="102"/>
                      <a:pt x="72" y="101"/>
                    </a:cubicBezTo>
                    <a:cubicBezTo>
                      <a:pt x="75" y="98"/>
                      <a:pt x="78" y="95"/>
                      <a:pt x="81" y="93"/>
                    </a:cubicBezTo>
                    <a:cubicBezTo>
                      <a:pt x="82" y="92"/>
                      <a:pt x="83" y="90"/>
                      <a:pt x="84" y="89"/>
                    </a:cubicBezTo>
                    <a:cubicBezTo>
                      <a:pt x="85" y="88"/>
                      <a:pt x="87" y="88"/>
                      <a:pt x="88" y="87"/>
                    </a:cubicBezTo>
                    <a:cubicBezTo>
                      <a:pt x="89" y="86"/>
                      <a:pt x="90" y="85"/>
                      <a:pt x="91" y="84"/>
                    </a:cubicBezTo>
                    <a:cubicBezTo>
                      <a:pt x="92" y="83"/>
                      <a:pt x="90" y="82"/>
                      <a:pt x="90" y="81"/>
                    </a:cubicBezTo>
                    <a:cubicBezTo>
                      <a:pt x="91" y="79"/>
                      <a:pt x="94" y="79"/>
                      <a:pt x="95" y="78"/>
                    </a:cubicBezTo>
                    <a:cubicBezTo>
                      <a:pt x="96" y="78"/>
                      <a:pt x="98" y="75"/>
                      <a:pt x="98" y="74"/>
                    </a:cubicBezTo>
                    <a:cubicBezTo>
                      <a:pt x="98" y="76"/>
                      <a:pt x="96" y="76"/>
                      <a:pt x="97" y="78"/>
                    </a:cubicBezTo>
                    <a:cubicBezTo>
                      <a:pt x="99" y="79"/>
                      <a:pt x="100" y="76"/>
                      <a:pt x="100" y="76"/>
                    </a:cubicBezTo>
                    <a:cubicBezTo>
                      <a:pt x="101" y="77"/>
                      <a:pt x="100" y="78"/>
                      <a:pt x="101" y="78"/>
                    </a:cubicBezTo>
                    <a:cubicBezTo>
                      <a:pt x="102" y="75"/>
                      <a:pt x="101" y="72"/>
                      <a:pt x="99" y="69"/>
                    </a:cubicBezTo>
                    <a:cubicBezTo>
                      <a:pt x="98" y="67"/>
                      <a:pt x="96" y="65"/>
                      <a:pt x="97" y="62"/>
                    </a:cubicBezTo>
                    <a:cubicBezTo>
                      <a:pt x="98" y="59"/>
                      <a:pt x="103" y="61"/>
                      <a:pt x="100" y="58"/>
                    </a:cubicBezTo>
                    <a:cubicBezTo>
                      <a:pt x="99" y="57"/>
                      <a:pt x="97" y="56"/>
                      <a:pt x="98" y="54"/>
                    </a:cubicBezTo>
                    <a:cubicBezTo>
                      <a:pt x="99" y="53"/>
                      <a:pt x="100" y="54"/>
                      <a:pt x="102" y="55"/>
                    </a:cubicBezTo>
                    <a:cubicBezTo>
                      <a:pt x="103" y="56"/>
                      <a:pt x="104" y="55"/>
                      <a:pt x="104" y="57"/>
                    </a:cubicBezTo>
                    <a:cubicBezTo>
                      <a:pt x="104" y="58"/>
                      <a:pt x="104" y="59"/>
                      <a:pt x="106" y="60"/>
                    </a:cubicBezTo>
                    <a:cubicBezTo>
                      <a:pt x="107" y="60"/>
                      <a:pt x="109" y="60"/>
                      <a:pt x="110" y="60"/>
                    </a:cubicBezTo>
                    <a:cubicBezTo>
                      <a:pt x="111" y="60"/>
                      <a:pt x="113" y="61"/>
                      <a:pt x="114" y="60"/>
                    </a:cubicBezTo>
                    <a:cubicBezTo>
                      <a:pt x="119" y="59"/>
                      <a:pt x="115" y="65"/>
                      <a:pt x="113" y="66"/>
                    </a:cubicBezTo>
                    <a:cubicBezTo>
                      <a:pt x="110" y="66"/>
                      <a:pt x="112" y="70"/>
                      <a:pt x="112" y="71"/>
                    </a:cubicBezTo>
                    <a:cubicBezTo>
                      <a:pt x="113" y="71"/>
                      <a:pt x="115" y="67"/>
                      <a:pt x="115" y="68"/>
                    </a:cubicBezTo>
                    <a:cubicBezTo>
                      <a:pt x="115" y="71"/>
                      <a:pt x="117" y="74"/>
                      <a:pt x="117" y="76"/>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22" name="Freeform 702"/>
              <p:cNvSpPr>
                <a:spLocks/>
              </p:cNvSpPr>
              <p:nvPr/>
            </p:nvSpPr>
            <p:spPr bwMode="auto">
              <a:xfrm>
                <a:off x="15926311" y="7669658"/>
                <a:ext cx="382165" cy="917438"/>
              </a:xfrm>
              <a:custGeom>
                <a:avLst/>
                <a:gdLst>
                  <a:gd name="T0" fmla="*/ 37 w 41"/>
                  <a:gd name="T1" fmla="*/ 37 h 98"/>
                  <a:gd name="T2" fmla="*/ 34 w 41"/>
                  <a:gd name="T3" fmla="*/ 35 h 98"/>
                  <a:gd name="T4" fmla="*/ 31 w 41"/>
                  <a:gd name="T5" fmla="*/ 29 h 98"/>
                  <a:gd name="T6" fmla="*/ 32 w 41"/>
                  <a:gd name="T7" fmla="*/ 25 h 98"/>
                  <a:gd name="T8" fmla="*/ 25 w 41"/>
                  <a:gd name="T9" fmla="*/ 22 h 98"/>
                  <a:gd name="T10" fmla="*/ 30 w 41"/>
                  <a:gd name="T11" fmla="*/ 10 h 98"/>
                  <a:gd name="T12" fmla="*/ 28 w 41"/>
                  <a:gd name="T13" fmla="*/ 6 h 98"/>
                  <a:gd name="T14" fmla="*/ 23 w 41"/>
                  <a:gd name="T15" fmla="*/ 2 h 98"/>
                  <a:gd name="T16" fmla="*/ 22 w 41"/>
                  <a:gd name="T17" fmla="*/ 9 h 98"/>
                  <a:gd name="T18" fmla="*/ 18 w 41"/>
                  <a:gd name="T19" fmla="*/ 9 h 98"/>
                  <a:gd name="T20" fmla="*/ 13 w 41"/>
                  <a:gd name="T21" fmla="*/ 15 h 98"/>
                  <a:gd name="T22" fmla="*/ 11 w 41"/>
                  <a:gd name="T23" fmla="*/ 21 h 98"/>
                  <a:gd name="T24" fmla="*/ 6 w 41"/>
                  <a:gd name="T25" fmla="*/ 25 h 98"/>
                  <a:gd name="T26" fmla="*/ 2 w 41"/>
                  <a:gd name="T27" fmla="*/ 35 h 98"/>
                  <a:gd name="T28" fmla="*/ 0 w 41"/>
                  <a:gd name="T29" fmla="*/ 40 h 98"/>
                  <a:gd name="T30" fmla="*/ 4 w 41"/>
                  <a:gd name="T31" fmla="*/ 44 h 98"/>
                  <a:gd name="T32" fmla="*/ 7 w 41"/>
                  <a:gd name="T33" fmla="*/ 52 h 98"/>
                  <a:gd name="T34" fmla="*/ 11 w 41"/>
                  <a:gd name="T35" fmla="*/ 58 h 98"/>
                  <a:gd name="T36" fmla="*/ 11 w 41"/>
                  <a:gd name="T37" fmla="*/ 64 h 98"/>
                  <a:gd name="T38" fmla="*/ 12 w 41"/>
                  <a:gd name="T39" fmla="*/ 66 h 98"/>
                  <a:gd name="T40" fmla="*/ 14 w 41"/>
                  <a:gd name="T41" fmla="*/ 66 h 98"/>
                  <a:gd name="T42" fmla="*/ 17 w 41"/>
                  <a:gd name="T43" fmla="*/ 65 h 98"/>
                  <a:gd name="T44" fmla="*/ 22 w 41"/>
                  <a:gd name="T45" fmla="*/ 64 h 98"/>
                  <a:gd name="T46" fmla="*/ 25 w 41"/>
                  <a:gd name="T47" fmla="*/ 72 h 98"/>
                  <a:gd name="T48" fmla="*/ 29 w 41"/>
                  <a:gd name="T49" fmla="*/ 80 h 98"/>
                  <a:gd name="T50" fmla="*/ 30 w 41"/>
                  <a:gd name="T51" fmla="*/ 85 h 98"/>
                  <a:gd name="T52" fmla="*/ 29 w 41"/>
                  <a:gd name="T53" fmla="*/ 88 h 98"/>
                  <a:gd name="T54" fmla="*/ 29 w 41"/>
                  <a:gd name="T55" fmla="*/ 98 h 98"/>
                  <a:gd name="T56" fmla="*/ 34 w 41"/>
                  <a:gd name="T57" fmla="*/ 85 h 98"/>
                  <a:gd name="T58" fmla="*/ 28 w 41"/>
                  <a:gd name="T59" fmla="*/ 71 h 98"/>
                  <a:gd name="T60" fmla="*/ 30 w 41"/>
                  <a:gd name="T61" fmla="*/ 65 h 98"/>
                  <a:gd name="T62" fmla="*/ 26 w 41"/>
                  <a:gd name="T63" fmla="*/ 49 h 98"/>
                  <a:gd name="T64" fmla="*/ 34 w 41"/>
                  <a:gd name="T65" fmla="*/ 44 h 98"/>
                  <a:gd name="T66" fmla="*/ 41 w 41"/>
                  <a:gd name="T67" fmla="*/ 3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98">
                    <a:moveTo>
                      <a:pt x="39" y="38"/>
                    </a:moveTo>
                    <a:cubicBezTo>
                      <a:pt x="38" y="38"/>
                      <a:pt x="37" y="39"/>
                      <a:pt x="37" y="37"/>
                    </a:cubicBezTo>
                    <a:cubicBezTo>
                      <a:pt x="37" y="37"/>
                      <a:pt x="37" y="36"/>
                      <a:pt x="37" y="36"/>
                    </a:cubicBezTo>
                    <a:cubicBezTo>
                      <a:pt x="37" y="35"/>
                      <a:pt x="34" y="35"/>
                      <a:pt x="34" y="35"/>
                    </a:cubicBezTo>
                    <a:cubicBezTo>
                      <a:pt x="33" y="34"/>
                      <a:pt x="34" y="32"/>
                      <a:pt x="34" y="31"/>
                    </a:cubicBezTo>
                    <a:cubicBezTo>
                      <a:pt x="35" y="29"/>
                      <a:pt x="32" y="30"/>
                      <a:pt x="31" y="29"/>
                    </a:cubicBezTo>
                    <a:cubicBezTo>
                      <a:pt x="31" y="28"/>
                      <a:pt x="30" y="28"/>
                      <a:pt x="30" y="27"/>
                    </a:cubicBezTo>
                    <a:cubicBezTo>
                      <a:pt x="30" y="26"/>
                      <a:pt x="32" y="25"/>
                      <a:pt x="32" y="25"/>
                    </a:cubicBezTo>
                    <a:cubicBezTo>
                      <a:pt x="31" y="23"/>
                      <a:pt x="25" y="26"/>
                      <a:pt x="24" y="25"/>
                    </a:cubicBezTo>
                    <a:cubicBezTo>
                      <a:pt x="24" y="25"/>
                      <a:pt x="25" y="23"/>
                      <a:pt x="25" y="22"/>
                    </a:cubicBezTo>
                    <a:cubicBezTo>
                      <a:pt x="24" y="21"/>
                      <a:pt x="27" y="19"/>
                      <a:pt x="27" y="18"/>
                    </a:cubicBezTo>
                    <a:cubicBezTo>
                      <a:pt x="29" y="15"/>
                      <a:pt x="31" y="13"/>
                      <a:pt x="30" y="10"/>
                    </a:cubicBezTo>
                    <a:cubicBezTo>
                      <a:pt x="30" y="9"/>
                      <a:pt x="31" y="8"/>
                      <a:pt x="31" y="7"/>
                    </a:cubicBezTo>
                    <a:cubicBezTo>
                      <a:pt x="31" y="5"/>
                      <a:pt x="29" y="7"/>
                      <a:pt x="28" y="6"/>
                    </a:cubicBezTo>
                    <a:cubicBezTo>
                      <a:pt x="28" y="4"/>
                      <a:pt x="27" y="3"/>
                      <a:pt x="27" y="2"/>
                    </a:cubicBezTo>
                    <a:cubicBezTo>
                      <a:pt x="25" y="0"/>
                      <a:pt x="25" y="3"/>
                      <a:pt x="23" y="2"/>
                    </a:cubicBezTo>
                    <a:cubicBezTo>
                      <a:pt x="24" y="4"/>
                      <a:pt x="22" y="4"/>
                      <a:pt x="22" y="5"/>
                    </a:cubicBezTo>
                    <a:cubicBezTo>
                      <a:pt x="22" y="5"/>
                      <a:pt x="22" y="9"/>
                      <a:pt x="22" y="9"/>
                    </a:cubicBezTo>
                    <a:cubicBezTo>
                      <a:pt x="21" y="9"/>
                      <a:pt x="21" y="7"/>
                      <a:pt x="21" y="7"/>
                    </a:cubicBezTo>
                    <a:cubicBezTo>
                      <a:pt x="19" y="7"/>
                      <a:pt x="18" y="8"/>
                      <a:pt x="18" y="9"/>
                    </a:cubicBezTo>
                    <a:cubicBezTo>
                      <a:pt x="17" y="10"/>
                      <a:pt x="15" y="10"/>
                      <a:pt x="14" y="11"/>
                    </a:cubicBezTo>
                    <a:cubicBezTo>
                      <a:pt x="13" y="12"/>
                      <a:pt x="14" y="14"/>
                      <a:pt x="13" y="15"/>
                    </a:cubicBezTo>
                    <a:cubicBezTo>
                      <a:pt x="13" y="16"/>
                      <a:pt x="12" y="17"/>
                      <a:pt x="11" y="18"/>
                    </a:cubicBezTo>
                    <a:cubicBezTo>
                      <a:pt x="11" y="19"/>
                      <a:pt x="11" y="20"/>
                      <a:pt x="11" y="21"/>
                    </a:cubicBezTo>
                    <a:cubicBezTo>
                      <a:pt x="11" y="23"/>
                      <a:pt x="10" y="25"/>
                      <a:pt x="9" y="25"/>
                    </a:cubicBezTo>
                    <a:cubicBezTo>
                      <a:pt x="8" y="25"/>
                      <a:pt x="7" y="25"/>
                      <a:pt x="6" y="25"/>
                    </a:cubicBezTo>
                    <a:cubicBezTo>
                      <a:pt x="5" y="27"/>
                      <a:pt x="6" y="35"/>
                      <a:pt x="4" y="35"/>
                    </a:cubicBezTo>
                    <a:cubicBezTo>
                      <a:pt x="4" y="35"/>
                      <a:pt x="2" y="35"/>
                      <a:pt x="2" y="35"/>
                    </a:cubicBezTo>
                    <a:cubicBezTo>
                      <a:pt x="2" y="36"/>
                      <a:pt x="2" y="37"/>
                      <a:pt x="2" y="37"/>
                    </a:cubicBezTo>
                    <a:cubicBezTo>
                      <a:pt x="2" y="38"/>
                      <a:pt x="1" y="39"/>
                      <a:pt x="0" y="40"/>
                    </a:cubicBezTo>
                    <a:cubicBezTo>
                      <a:pt x="0" y="41"/>
                      <a:pt x="4" y="46"/>
                      <a:pt x="5" y="47"/>
                    </a:cubicBezTo>
                    <a:cubicBezTo>
                      <a:pt x="5" y="47"/>
                      <a:pt x="4" y="44"/>
                      <a:pt x="4" y="44"/>
                    </a:cubicBezTo>
                    <a:cubicBezTo>
                      <a:pt x="4" y="44"/>
                      <a:pt x="7" y="48"/>
                      <a:pt x="7" y="48"/>
                    </a:cubicBezTo>
                    <a:cubicBezTo>
                      <a:pt x="8" y="50"/>
                      <a:pt x="6" y="50"/>
                      <a:pt x="7" y="52"/>
                    </a:cubicBezTo>
                    <a:cubicBezTo>
                      <a:pt x="6" y="51"/>
                      <a:pt x="8" y="51"/>
                      <a:pt x="9" y="52"/>
                    </a:cubicBezTo>
                    <a:cubicBezTo>
                      <a:pt x="10" y="54"/>
                      <a:pt x="11" y="56"/>
                      <a:pt x="11" y="58"/>
                    </a:cubicBezTo>
                    <a:cubicBezTo>
                      <a:pt x="11" y="58"/>
                      <a:pt x="10" y="67"/>
                      <a:pt x="10" y="67"/>
                    </a:cubicBezTo>
                    <a:cubicBezTo>
                      <a:pt x="11" y="67"/>
                      <a:pt x="11" y="64"/>
                      <a:pt x="11" y="64"/>
                    </a:cubicBezTo>
                    <a:cubicBezTo>
                      <a:pt x="11" y="64"/>
                      <a:pt x="11" y="67"/>
                      <a:pt x="11" y="67"/>
                    </a:cubicBezTo>
                    <a:cubicBezTo>
                      <a:pt x="11" y="67"/>
                      <a:pt x="12" y="66"/>
                      <a:pt x="12" y="66"/>
                    </a:cubicBezTo>
                    <a:cubicBezTo>
                      <a:pt x="12" y="66"/>
                      <a:pt x="12" y="68"/>
                      <a:pt x="12" y="68"/>
                    </a:cubicBezTo>
                    <a:cubicBezTo>
                      <a:pt x="13" y="68"/>
                      <a:pt x="13" y="66"/>
                      <a:pt x="14" y="66"/>
                    </a:cubicBezTo>
                    <a:cubicBezTo>
                      <a:pt x="14" y="66"/>
                      <a:pt x="14" y="67"/>
                      <a:pt x="14" y="67"/>
                    </a:cubicBezTo>
                    <a:cubicBezTo>
                      <a:pt x="14" y="67"/>
                      <a:pt x="17" y="66"/>
                      <a:pt x="17" y="65"/>
                    </a:cubicBezTo>
                    <a:cubicBezTo>
                      <a:pt x="18" y="65"/>
                      <a:pt x="23" y="62"/>
                      <a:pt x="21" y="61"/>
                    </a:cubicBezTo>
                    <a:cubicBezTo>
                      <a:pt x="22" y="61"/>
                      <a:pt x="21" y="63"/>
                      <a:pt x="22" y="64"/>
                    </a:cubicBezTo>
                    <a:cubicBezTo>
                      <a:pt x="23" y="64"/>
                      <a:pt x="24" y="64"/>
                      <a:pt x="24" y="65"/>
                    </a:cubicBezTo>
                    <a:cubicBezTo>
                      <a:pt x="25" y="67"/>
                      <a:pt x="25" y="70"/>
                      <a:pt x="25" y="72"/>
                    </a:cubicBezTo>
                    <a:cubicBezTo>
                      <a:pt x="26" y="75"/>
                      <a:pt x="26" y="77"/>
                      <a:pt x="28" y="79"/>
                    </a:cubicBezTo>
                    <a:cubicBezTo>
                      <a:pt x="28" y="79"/>
                      <a:pt x="29" y="80"/>
                      <a:pt x="29" y="80"/>
                    </a:cubicBezTo>
                    <a:cubicBezTo>
                      <a:pt x="29" y="82"/>
                      <a:pt x="30" y="82"/>
                      <a:pt x="30" y="82"/>
                    </a:cubicBezTo>
                    <a:cubicBezTo>
                      <a:pt x="31" y="83"/>
                      <a:pt x="29" y="85"/>
                      <a:pt x="30" y="85"/>
                    </a:cubicBezTo>
                    <a:cubicBezTo>
                      <a:pt x="30" y="85"/>
                      <a:pt x="30" y="85"/>
                      <a:pt x="31" y="85"/>
                    </a:cubicBezTo>
                    <a:cubicBezTo>
                      <a:pt x="31" y="86"/>
                      <a:pt x="29" y="87"/>
                      <a:pt x="29" y="88"/>
                    </a:cubicBezTo>
                    <a:cubicBezTo>
                      <a:pt x="29" y="90"/>
                      <a:pt x="30" y="88"/>
                      <a:pt x="31" y="89"/>
                    </a:cubicBezTo>
                    <a:cubicBezTo>
                      <a:pt x="31" y="89"/>
                      <a:pt x="29" y="97"/>
                      <a:pt x="29" y="98"/>
                    </a:cubicBezTo>
                    <a:cubicBezTo>
                      <a:pt x="31" y="96"/>
                      <a:pt x="32" y="92"/>
                      <a:pt x="33" y="90"/>
                    </a:cubicBezTo>
                    <a:cubicBezTo>
                      <a:pt x="34" y="88"/>
                      <a:pt x="35" y="87"/>
                      <a:pt x="34" y="85"/>
                    </a:cubicBezTo>
                    <a:cubicBezTo>
                      <a:pt x="33" y="83"/>
                      <a:pt x="33" y="82"/>
                      <a:pt x="33" y="80"/>
                    </a:cubicBezTo>
                    <a:cubicBezTo>
                      <a:pt x="32" y="78"/>
                      <a:pt x="27" y="74"/>
                      <a:pt x="28" y="71"/>
                    </a:cubicBezTo>
                    <a:cubicBezTo>
                      <a:pt x="28" y="71"/>
                      <a:pt x="30" y="70"/>
                      <a:pt x="30" y="69"/>
                    </a:cubicBezTo>
                    <a:cubicBezTo>
                      <a:pt x="29" y="67"/>
                      <a:pt x="30" y="67"/>
                      <a:pt x="30" y="65"/>
                    </a:cubicBezTo>
                    <a:cubicBezTo>
                      <a:pt x="31" y="62"/>
                      <a:pt x="27" y="60"/>
                      <a:pt x="26" y="58"/>
                    </a:cubicBezTo>
                    <a:cubicBezTo>
                      <a:pt x="23" y="56"/>
                      <a:pt x="25" y="52"/>
                      <a:pt x="26" y="49"/>
                    </a:cubicBezTo>
                    <a:cubicBezTo>
                      <a:pt x="26" y="47"/>
                      <a:pt x="27" y="47"/>
                      <a:pt x="29" y="47"/>
                    </a:cubicBezTo>
                    <a:cubicBezTo>
                      <a:pt x="31" y="47"/>
                      <a:pt x="33" y="45"/>
                      <a:pt x="34" y="44"/>
                    </a:cubicBezTo>
                    <a:cubicBezTo>
                      <a:pt x="36" y="43"/>
                      <a:pt x="37" y="44"/>
                      <a:pt x="39" y="42"/>
                    </a:cubicBezTo>
                    <a:cubicBezTo>
                      <a:pt x="40" y="40"/>
                      <a:pt x="41" y="39"/>
                      <a:pt x="41" y="38"/>
                    </a:cubicBezTo>
                    <a:cubicBezTo>
                      <a:pt x="41" y="38"/>
                      <a:pt x="40" y="38"/>
                      <a:pt x="39" y="38"/>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23" name="Freeform 703"/>
              <p:cNvSpPr>
                <a:spLocks/>
              </p:cNvSpPr>
              <p:nvPr/>
            </p:nvSpPr>
            <p:spPr bwMode="auto">
              <a:xfrm>
                <a:off x="15747967" y="7781150"/>
                <a:ext cx="213379" cy="261215"/>
              </a:xfrm>
              <a:custGeom>
                <a:avLst/>
                <a:gdLst>
                  <a:gd name="T0" fmla="*/ 21 w 23"/>
                  <a:gd name="T1" fmla="*/ 26 h 28"/>
                  <a:gd name="T2" fmla="*/ 20 w 23"/>
                  <a:gd name="T3" fmla="*/ 17 h 28"/>
                  <a:gd name="T4" fmla="*/ 18 w 23"/>
                  <a:gd name="T5" fmla="*/ 16 h 28"/>
                  <a:gd name="T6" fmla="*/ 16 w 23"/>
                  <a:gd name="T7" fmla="*/ 18 h 28"/>
                  <a:gd name="T8" fmla="*/ 17 w 23"/>
                  <a:gd name="T9" fmla="*/ 13 h 28"/>
                  <a:gd name="T10" fmla="*/ 18 w 23"/>
                  <a:gd name="T11" fmla="*/ 7 h 28"/>
                  <a:gd name="T12" fmla="*/ 14 w 23"/>
                  <a:gd name="T13" fmla="*/ 7 h 28"/>
                  <a:gd name="T14" fmla="*/ 10 w 23"/>
                  <a:gd name="T15" fmla="*/ 7 h 28"/>
                  <a:gd name="T16" fmla="*/ 8 w 23"/>
                  <a:gd name="T17" fmla="*/ 4 h 28"/>
                  <a:gd name="T18" fmla="*/ 6 w 23"/>
                  <a:gd name="T19" fmla="*/ 2 h 28"/>
                  <a:gd name="T20" fmla="*/ 2 w 23"/>
                  <a:gd name="T21" fmla="*/ 1 h 28"/>
                  <a:gd name="T22" fmla="*/ 4 w 23"/>
                  <a:gd name="T23" fmla="*/ 5 h 28"/>
                  <a:gd name="T24" fmla="*/ 1 w 23"/>
                  <a:gd name="T25" fmla="*/ 9 h 28"/>
                  <a:gd name="T26" fmla="*/ 3 w 23"/>
                  <a:gd name="T27" fmla="*/ 16 h 28"/>
                  <a:gd name="T28" fmla="*/ 5 w 23"/>
                  <a:gd name="T29" fmla="*/ 25 h 28"/>
                  <a:gd name="T30" fmla="*/ 6 w 23"/>
                  <a:gd name="T31" fmla="*/ 22 h 28"/>
                  <a:gd name="T32" fmla="*/ 7 w 23"/>
                  <a:gd name="T33" fmla="*/ 24 h 28"/>
                  <a:gd name="T34" fmla="*/ 7 w 23"/>
                  <a:gd name="T35" fmla="*/ 23 h 28"/>
                  <a:gd name="T36" fmla="*/ 8 w 23"/>
                  <a:gd name="T37" fmla="*/ 21 h 28"/>
                  <a:gd name="T38" fmla="*/ 13 w 23"/>
                  <a:gd name="T39" fmla="*/ 22 h 28"/>
                  <a:gd name="T40" fmla="*/ 11 w 23"/>
                  <a:gd name="T41" fmla="*/ 16 h 28"/>
                  <a:gd name="T42" fmla="*/ 13 w 23"/>
                  <a:gd name="T43" fmla="*/ 19 h 28"/>
                  <a:gd name="T44" fmla="*/ 17 w 23"/>
                  <a:gd name="T45" fmla="*/ 20 h 28"/>
                  <a:gd name="T46" fmla="*/ 18 w 23"/>
                  <a:gd name="T47" fmla="*/ 22 h 28"/>
                  <a:gd name="T48" fmla="*/ 19 w 23"/>
                  <a:gd name="T49" fmla="*/ 28 h 28"/>
                  <a:gd name="T50" fmla="*/ 21 w 23"/>
                  <a:gd name="T51" fmla="*/ 26 h 28"/>
                  <a:gd name="T52" fmla="*/ 21 w 23"/>
                  <a:gd name="T53"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8">
                    <a:moveTo>
                      <a:pt x="21" y="26"/>
                    </a:moveTo>
                    <a:cubicBezTo>
                      <a:pt x="22" y="24"/>
                      <a:pt x="20" y="19"/>
                      <a:pt x="20" y="17"/>
                    </a:cubicBezTo>
                    <a:cubicBezTo>
                      <a:pt x="20" y="17"/>
                      <a:pt x="19" y="13"/>
                      <a:pt x="18" y="16"/>
                    </a:cubicBezTo>
                    <a:cubicBezTo>
                      <a:pt x="18" y="16"/>
                      <a:pt x="17" y="17"/>
                      <a:pt x="16" y="18"/>
                    </a:cubicBezTo>
                    <a:cubicBezTo>
                      <a:pt x="16" y="17"/>
                      <a:pt x="14" y="13"/>
                      <a:pt x="17" y="13"/>
                    </a:cubicBezTo>
                    <a:cubicBezTo>
                      <a:pt x="19" y="12"/>
                      <a:pt x="23" y="6"/>
                      <a:pt x="18" y="7"/>
                    </a:cubicBezTo>
                    <a:cubicBezTo>
                      <a:pt x="17" y="8"/>
                      <a:pt x="15" y="7"/>
                      <a:pt x="14" y="7"/>
                    </a:cubicBezTo>
                    <a:cubicBezTo>
                      <a:pt x="13" y="7"/>
                      <a:pt x="11" y="7"/>
                      <a:pt x="10" y="7"/>
                    </a:cubicBezTo>
                    <a:cubicBezTo>
                      <a:pt x="8" y="6"/>
                      <a:pt x="8" y="5"/>
                      <a:pt x="8" y="4"/>
                    </a:cubicBezTo>
                    <a:cubicBezTo>
                      <a:pt x="8" y="2"/>
                      <a:pt x="7" y="3"/>
                      <a:pt x="6" y="2"/>
                    </a:cubicBezTo>
                    <a:cubicBezTo>
                      <a:pt x="4" y="1"/>
                      <a:pt x="3" y="0"/>
                      <a:pt x="2" y="1"/>
                    </a:cubicBezTo>
                    <a:cubicBezTo>
                      <a:pt x="1" y="3"/>
                      <a:pt x="3" y="4"/>
                      <a:pt x="4" y="5"/>
                    </a:cubicBezTo>
                    <a:cubicBezTo>
                      <a:pt x="7" y="8"/>
                      <a:pt x="2" y="6"/>
                      <a:pt x="1" y="9"/>
                    </a:cubicBezTo>
                    <a:cubicBezTo>
                      <a:pt x="0" y="12"/>
                      <a:pt x="2" y="14"/>
                      <a:pt x="3" y="16"/>
                    </a:cubicBezTo>
                    <a:cubicBezTo>
                      <a:pt x="5" y="19"/>
                      <a:pt x="6" y="22"/>
                      <a:pt x="5" y="25"/>
                    </a:cubicBezTo>
                    <a:cubicBezTo>
                      <a:pt x="6" y="26"/>
                      <a:pt x="6" y="23"/>
                      <a:pt x="6" y="22"/>
                    </a:cubicBezTo>
                    <a:cubicBezTo>
                      <a:pt x="6" y="23"/>
                      <a:pt x="6" y="24"/>
                      <a:pt x="7" y="24"/>
                    </a:cubicBezTo>
                    <a:cubicBezTo>
                      <a:pt x="7" y="24"/>
                      <a:pt x="7" y="23"/>
                      <a:pt x="7" y="23"/>
                    </a:cubicBezTo>
                    <a:cubicBezTo>
                      <a:pt x="8" y="26"/>
                      <a:pt x="8" y="23"/>
                      <a:pt x="8" y="21"/>
                    </a:cubicBezTo>
                    <a:cubicBezTo>
                      <a:pt x="8" y="22"/>
                      <a:pt x="12" y="25"/>
                      <a:pt x="13" y="22"/>
                    </a:cubicBezTo>
                    <a:cubicBezTo>
                      <a:pt x="13" y="21"/>
                      <a:pt x="12" y="16"/>
                      <a:pt x="11" y="16"/>
                    </a:cubicBezTo>
                    <a:cubicBezTo>
                      <a:pt x="12" y="16"/>
                      <a:pt x="13" y="18"/>
                      <a:pt x="13" y="19"/>
                    </a:cubicBezTo>
                    <a:cubicBezTo>
                      <a:pt x="14" y="20"/>
                      <a:pt x="17" y="18"/>
                      <a:pt x="17" y="20"/>
                    </a:cubicBezTo>
                    <a:cubicBezTo>
                      <a:pt x="17" y="21"/>
                      <a:pt x="18" y="20"/>
                      <a:pt x="18" y="22"/>
                    </a:cubicBezTo>
                    <a:cubicBezTo>
                      <a:pt x="18" y="24"/>
                      <a:pt x="18" y="26"/>
                      <a:pt x="19" y="28"/>
                    </a:cubicBezTo>
                    <a:cubicBezTo>
                      <a:pt x="20" y="27"/>
                      <a:pt x="20" y="27"/>
                      <a:pt x="21" y="26"/>
                    </a:cubicBezTo>
                    <a:cubicBezTo>
                      <a:pt x="22" y="25"/>
                      <a:pt x="20" y="27"/>
                      <a:pt x="21" y="26"/>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24" name="Freeform 704"/>
              <p:cNvSpPr>
                <a:spLocks/>
              </p:cNvSpPr>
              <p:nvPr/>
            </p:nvSpPr>
            <p:spPr bwMode="auto">
              <a:xfrm>
                <a:off x="16149241" y="8071036"/>
                <a:ext cx="391721" cy="719934"/>
              </a:xfrm>
              <a:custGeom>
                <a:avLst/>
                <a:gdLst>
                  <a:gd name="T0" fmla="*/ 40 w 42"/>
                  <a:gd name="T1" fmla="*/ 30 h 77"/>
                  <a:gd name="T2" fmla="*/ 41 w 42"/>
                  <a:gd name="T3" fmla="*/ 27 h 77"/>
                  <a:gd name="T4" fmla="*/ 39 w 42"/>
                  <a:gd name="T5" fmla="*/ 24 h 77"/>
                  <a:gd name="T6" fmla="*/ 36 w 42"/>
                  <a:gd name="T7" fmla="*/ 20 h 77"/>
                  <a:gd name="T8" fmla="*/ 35 w 42"/>
                  <a:gd name="T9" fmla="*/ 15 h 77"/>
                  <a:gd name="T10" fmla="*/ 30 w 42"/>
                  <a:gd name="T11" fmla="*/ 12 h 77"/>
                  <a:gd name="T12" fmla="*/ 25 w 42"/>
                  <a:gd name="T13" fmla="*/ 14 h 77"/>
                  <a:gd name="T14" fmla="*/ 21 w 42"/>
                  <a:gd name="T15" fmla="*/ 14 h 77"/>
                  <a:gd name="T16" fmla="*/ 17 w 42"/>
                  <a:gd name="T17" fmla="*/ 16 h 77"/>
                  <a:gd name="T18" fmla="*/ 19 w 42"/>
                  <a:gd name="T19" fmla="*/ 12 h 77"/>
                  <a:gd name="T20" fmla="*/ 19 w 42"/>
                  <a:gd name="T21" fmla="*/ 9 h 77"/>
                  <a:gd name="T22" fmla="*/ 18 w 42"/>
                  <a:gd name="T23" fmla="*/ 5 h 77"/>
                  <a:gd name="T24" fmla="*/ 15 w 42"/>
                  <a:gd name="T25" fmla="*/ 4 h 77"/>
                  <a:gd name="T26" fmla="*/ 9 w 42"/>
                  <a:gd name="T27" fmla="*/ 1 h 77"/>
                  <a:gd name="T28" fmla="*/ 4 w 42"/>
                  <a:gd name="T29" fmla="*/ 4 h 77"/>
                  <a:gd name="T30" fmla="*/ 1 w 42"/>
                  <a:gd name="T31" fmla="*/ 8 h 77"/>
                  <a:gd name="T32" fmla="*/ 0 w 42"/>
                  <a:gd name="T33" fmla="*/ 13 h 77"/>
                  <a:gd name="T34" fmla="*/ 3 w 42"/>
                  <a:gd name="T35" fmla="*/ 16 h 77"/>
                  <a:gd name="T36" fmla="*/ 6 w 42"/>
                  <a:gd name="T37" fmla="*/ 20 h 77"/>
                  <a:gd name="T38" fmla="*/ 5 w 42"/>
                  <a:gd name="T39" fmla="*/ 24 h 77"/>
                  <a:gd name="T40" fmla="*/ 5 w 42"/>
                  <a:gd name="T41" fmla="*/ 27 h 77"/>
                  <a:gd name="T42" fmla="*/ 4 w 42"/>
                  <a:gd name="T43" fmla="*/ 28 h 77"/>
                  <a:gd name="T44" fmla="*/ 6 w 42"/>
                  <a:gd name="T45" fmla="*/ 33 h 77"/>
                  <a:gd name="T46" fmla="*/ 9 w 42"/>
                  <a:gd name="T47" fmla="*/ 37 h 77"/>
                  <a:gd name="T48" fmla="*/ 10 w 42"/>
                  <a:gd name="T49" fmla="*/ 42 h 77"/>
                  <a:gd name="T50" fmla="*/ 6 w 42"/>
                  <a:gd name="T51" fmla="*/ 52 h 77"/>
                  <a:gd name="T52" fmla="*/ 5 w 42"/>
                  <a:gd name="T53" fmla="*/ 55 h 77"/>
                  <a:gd name="T54" fmla="*/ 4 w 42"/>
                  <a:gd name="T55" fmla="*/ 58 h 77"/>
                  <a:gd name="T56" fmla="*/ 5 w 42"/>
                  <a:gd name="T57" fmla="*/ 62 h 77"/>
                  <a:gd name="T58" fmla="*/ 11 w 42"/>
                  <a:gd name="T59" fmla="*/ 69 h 77"/>
                  <a:gd name="T60" fmla="*/ 13 w 42"/>
                  <a:gd name="T61" fmla="*/ 72 h 77"/>
                  <a:gd name="T62" fmla="*/ 16 w 42"/>
                  <a:gd name="T63" fmla="*/ 72 h 77"/>
                  <a:gd name="T64" fmla="*/ 18 w 42"/>
                  <a:gd name="T65" fmla="*/ 74 h 77"/>
                  <a:gd name="T66" fmla="*/ 19 w 42"/>
                  <a:gd name="T67" fmla="*/ 76 h 77"/>
                  <a:gd name="T68" fmla="*/ 21 w 42"/>
                  <a:gd name="T69" fmla="*/ 76 h 77"/>
                  <a:gd name="T70" fmla="*/ 23 w 42"/>
                  <a:gd name="T71" fmla="*/ 74 h 77"/>
                  <a:gd name="T72" fmla="*/ 16 w 42"/>
                  <a:gd name="T73" fmla="*/ 69 h 77"/>
                  <a:gd name="T74" fmla="*/ 13 w 42"/>
                  <a:gd name="T75" fmla="*/ 67 h 77"/>
                  <a:gd name="T76" fmla="*/ 15 w 42"/>
                  <a:gd name="T77" fmla="*/ 67 h 77"/>
                  <a:gd name="T78" fmla="*/ 12 w 42"/>
                  <a:gd name="T79" fmla="*/ 60 h 77"/>
                  <a:gd name="T80" fmla="*/ 11 w 42"/>
                  <a:gd name="T81" fmla="*/ 58 h 77"/>
                  <a:gd name="T82" fmla="*/ 9 w 42"/>
                  <a:gd name="T83" fmla="*/ 56 h 77"/>
                  <a:gd name="T84" fmla="*/ 11 w 42"/>
                  <a:gd name="T85" fmla="*/ 48 h 77"/>
                  <a:gd name="T86" fmla="*/ 13 w 42"/>
                  <a:gd name="T87" fmla="*/ 43 h 77"/>
                  <a:gd name="T88" fmla="*/ 14 w 42"/>
                  <a:gd name="T89" fmla="*/ 36 h 77"/>
                  <a:gd name="T90" fmla="*/ 17 w 42"/>
                  <a:gd name="T91" fmla="*/ 40 h 77"/>
                  <a:gd name="T92" fmla="*/ 22 w 42"/>
                  <a:gd name="T93" fmla="*/ 41 h 77"/>
                  <a:gd name="T94" fmla="*/ 27 w 42"/>
                  <a:gd name="T95" fmla="*/ 44 h 77"/>
                  <a:gd name="T96" fmla="*/ 24 w 42"/>
                  <a:gd name="T97" fmla="*/ 38 h 77"/>
                  <a:gd name="T98" fmla="*/ 28 w 42"/>
                  <a:gd name="T99" fmla="*/ 33 h 77"/>
                  <a:gd name="T100" fmla="*/ 34 w 42"/>
                  <a:gd name="T101" fmla="*/ 32 h 77"/>
                  <a:gd name="T102" fmla="*/ 38 w 42"/>
                  <a:gd name="T103" fmla="*/ 33 h 77"/>
                  <a:gd name="T104" fmla="*/ 40 w 42"/>
                  <a:gd name="T105" fmla="*/ 30 h 77"/>
                  <a:gd name="T106" fmla="*/ 40 w 42"/>
                  <a:gd name="T107" fmla="*/ 3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77">
                    <a:moveTo>
                      <a:pt x="40" y="30"/>
                    </a:moveTo>
                    <a:cubicBezTo>
                      <a:pt x="41" y="30"/>
                      <a:pt x="40" y="28"/>
                      <a:pt x="41" y="27"/>
                    </a:cubicBezTo>
                    <a:cubicBezTo>
                      <a:pt x="42" y="26"/>
                      <a:pt x="40" y="24"/>
                      <a:pt x="39" y="24"/>
                    </a:cubicBezTo>
                    <a:cubicBezTo>
                      <a:pt x="38" y="23"/>
                      <a:pt x="36" y="22"/>
                      <a:pt x="36" y="20"/>
                    </a:cubicBezTo>
                    <a:cubicBezTo>
                      <a:pt x="36" y="18"/>
                      <a:pt x="37" y="17"/>
                      <a:pt x="35" y="15"/>
                    </a:cubicBezTo>
                    <a:cubicBezTo>
                      <a:pt x="34" y="14"/>
                      <a:pt x="32" y="12"/>
                      <a:pt x="30" y="12"/>
                    </a:cubicBezTo>
                    <a:cubicBezTo>
                      <a:pt x="28" y="12"/>
                      <a:pt x="27" y="14"/>
                      <a:pt x="25" y="14"/>
                    </a:cubicBezTo>
                    <a:cubicBezTo>
                      <a:pt x="23" y="13"/>
                      <a:pt x="23" y="13"/>
                      <a:pt x="21" y="14"/>
                    </a:cubicBezTo>
                    <a:cubicBezTo>
                      <a:pt x="21" y="14"/>
                      <a:pt x="18" y="17"/>
                      <a:pt x="17" y="16"/>
                    </a:cubicBezTo>
                    <a:cubicBezTo>
                      <a:pt x="17" y="15"/>
                      <a:pt x="20" y="13"/>
                      <a:pt x="19" y="12"/>
                    </a:cubicBezTo>
                    <a:cubicBezTo>
                      <a:pt x="17" y="11"/>
                      <a:pt x="19" y="10"/>
                      <a:pt x="19" y="9"/>
                    </a:cubicBezTo>
                    <a:cubicBezTo>
                      <a:pt x="19" y="8"/>
                      <a:pt x="19" y="5"/>
                      <a:pt x="18" y="5"/>
                    </a:cubicBezTo>
                    <a:cubicBezTo>
                      <a:pt x="16" y="6"/>
                      <a:pt x="14" y="6"/>
                      <a:pt x="15" y="4"/>
                    </a:cubicBezTo>
                    <a:cubicBezTo>
                      <a:pt x="16" y="0"/>
                      <a:pt x="11" y="0"/>
                      <a:pt x="9" y="1"/>
                    </a:cubicBezTo>
                    <a:cubicBezTo>
                      <a:pt x="8" y="3"/>
                      <a:pt x="6" y="4"/>
                      <a:pt x="4" y="4"/>
                    </a:cubicBezTo>
                    <a:cubicBezTo>
                      <a:pt x="2" y="4"/>
                      <a:pt x="1" y="7"/>
                      <a:pt x="1" y="8"/>
                    </a:cubicBezTo>
                    <a:cubicBezTo>
                      <a:pt x="1" y="10"/>
                      <a:pt x="0" y="11"/>
                      <a:pt x="0" y="13"/>
                    </a:cubicBezTo>
                    <a:cubicBezTo>
                      <a:pt x="0" y="15"/>
                      <a:pt x="1" y="15"/>
                      <a:pt x="3" y="16"/>
                    </a:cubicBezTo>
                    <a:cubicBezTo>
                      <a:pt x="4" y="18"/>
                      <a:pt x="5" y="19"/>
                      <a:pt x="6" y="20"/>
                    </a:cubicBezTo>
                    <a:cubicBezTo>
                      <a:pt x="7" y="22"/>
                      <a:pt x="5" y="23"/>
                      <a:pt x="5" y="24"/>
                    </a:cubicBezTo>
                    <a:cubicBezTo>
                      <a:pt x="5" y="25"/>
                      <a:pt x="6" y="26"/>
                      <a:pt x="5" y="27"/>
                    </a:cubicBezTo>
                    <a:cubicBezTo>
                      <a:pt x="5" y="27"/>
                      <a:pt x="4" y="27"/>
                      <a:pt x="4" y="28"/>
                    </a:cubicBezTo>
                    <a:cubicBezTo>
                      <a:pt x="3" y="29"/>
                      <a:pt x="5" y="32"/>
                      <a:pt x="6" y="33"/>
                    </a:cubicBezTo>
                    <a:cubicBezTo>
                      <a:pt x="7" y="34"/>
                      <a:pt x="8" y="35"/>
                      <a:pt x="9" y="37"/>
                    </a:cubicBezTo>
                    <a:cubicBezTo>
                      <a:pt x="9" y="39"/>
                      <a:pt x="9" y="40"/>
                      <a:pt x="10" y="42"/>
                    </a:cubicBezTo>
                    <a:cubicBezTo>
                      <a:pt x="11" y="46"/>
                      <a:pt x="8" y="49"/>
                      <a:pt x="6" y="52"/>
                    </a:cubicBezTo>
                    <a:cubicBezTo>
                      <a:pt x="6" y="53"/>
                      <a:pt x="5" y="54"/>
                      <a:pt x="5" y="55"/>
                    </a:cubicBezTo>
                    <a:cubicBezTo>
                      <a:pt x="4" y="56"/>
                      <a:pt x="4" y="57"/>
                      <a:pt x="4" y="58"/>
                    </a:cubicBezTo>
                    <a:cubicBezTo>
                      <a:pt x="4" y="59"/>
                      <a:pt x="3" y="62"/>
                      <a:pt x="5" y="62"/>
                    </a:cubicBezTo>
                    <a:cubicBezTo>
                      <a:pt x="8" y="64"/>
                      <a:pt x="9" y="67"/>
                      <a:pt x="11" y="69"/>
                    </a:cubicBezTo>
                    <a:cubicBezTo>
                      <a:pt x="12" y="70"/>
                      <a:pt x="12" y="71"/>
                      <a:pt x="13" y="72"/>
                    </a:cubicBezTo>
                    <a:cubicBezTo>
                      <a:pt x="14" y="72"/>
                      <a:pt x="15" y="72"/>
                      <a:pt x="16" y="72"/>
                    </a:cubicBezTo>
                    <a:cubicBezTo>
                      <a:pt x="17" y="73"/>
                      <a:pt x="18" y="73"/>
                      <a:pt x="18" y="74"/>
                    </a:cubicBezTo>
                    <a:cubicBezTo>
                      <a:pt x="18" y="75"/>
                      <a:pt x="18" y="76"/>
                      <a:pt x="19" y="76"/>
                    </a:cubicBezTo>
                    <a:cubicBezTo>
                      <a:pt x="19" y="77"/>
                      <a:pt x="20" y="76"/>
                      <a:pt x="21" y="76"/>
                    </a:cubicBezTo>
                    <a:cubicBezTo>
                      <a:pt x="22" y="76"/>
                      <a:pt x="23" y="74"/>
                      <a:pt x="23" y="74"/>
                    </a:cubicBezTo>
                    <a:cubicBezTo>
                      <a:pt x="21" y="71"/>
                      <a:pt x="20" y="70"/>
                      <a:pt x="16" y="69"/>
                    </a:cubicBezTo>
                    <a:cubicBezTo>
                      <a:pt x="15" y="69"/>
                      <a:pt x="14" y="68"/>
                      <a:pt x="13" y="67"/>
                    </a:cubicBezTo>
                    <a:cubicBezTo>
                      <a:pt x="13" y="65"/>
                      <a:pt x="14" y="67"/>
                      <a:pt x="15" y="67"/>
                    </a:cubicBezTo>
                    <a:cubicBezTo>
                      <a:pt x="14" y="67"/>
                      <a:pt x="12" y="61"/>
                      <a:pt x="12" y="60"/>
                    </a:cubicBezTo>
                    <a:cubicBezTo>
                      <a:pt x="12" y="59"/>
                      <a:pt x="12" y="59"/>
                      <a:pt x="11" y="58"/>
                    </a:cubicBezTo>
                    <a:cubicBezTo>
                      <a:pt x="10" y="58"/>
                      <a:pt x="9" y="57"/>
                      <a:pt x="9" y="56"/>
                    </a:cubicBezTo>
                    <a:cubicBezTo>
                      <a:pt x="8" y="53"/>
                      <a:pt x="10" y="50"/>
                      <a:pt x="11" y="48"/>
                    </a:cubicBezTo>
                    <a:cubicBezTo>
                      <a:pt x="11" y="46"/>
                      <a:pt x="13" y="44"/>
                      <a:pt x="13" y="43"/>
                    </a:cubicBezTo>
                    <a:cubicBezTo>
                      <a:pt x="13" y="41"/>
                      <a:pt x="12" y="37"/>
                      <a:pt x="14" y="36"/>
                    </a:cubicBezTo>
                    <a:cubicBezTo>
                      <a:pt x="17" y="36"/>
                      <a:pt x="17" y="37"/>
                      <a:pt x="17" y="40"/>
                    </a:cubicBezTo>
                    <a:cubicBezTo>
                      <a:pt x="16" y="42"/>
                      <a:pt x="20" y="41"/>
                      <a:pt x="22" y="41"/>
                    </a:cubicBezTo>
                    <a:cubicBezTo>
                      <a:pt x="23" y="41"/>
                      <a:pt x="26" y="43"/>
                      <a:pt x="27" y="44"/>
                    </a:cubicBezTo>
                    <a:cubicBezTo>
                      <a:pt x="27" y="42"/>
                      <a:pt x="25" y="41"/>
                      <a:pt x="24" y="38"/>
                    </a:cubicBezTo>
                    <a:cubicBezTo>
                      <a:pt x="24" y="36"/>
                      <a:pt x="26" y="35"/>
                      <a:pt x="28" y="33"/>
                    </a:cubicBezTo>
                    <a:cubicBezTo>
                      <a:pt x="29" y="32"/>
                      <a:pt x="32" y="32"/>
                      <a:pt x="34" y="32"/>
                    </a:cubicBezTo>
                    <a:cubicBezTo>
                      <a:pt x="36" y="32"/>
                      <a:pt x="37" y="32"/>
                      <a:pt x="38" y="33"/>
                    </a:cubicBezTo>
                    <a:cubicBezTo>
                      <a:pt x="40" y="33"/>
                      <a:pt x="39" y="32"/>
                      <a:pt x="40" y="30"/>
                    </a:cubicBezTo>
                    <a:cubicBezTo>
                      <a:pt x="41" y="30"/>
                      <a:pt x="40" y="31"/>
                      <a:pt x="40" y="30"/>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25" name="Freeform 705"/>
              <p:cNvSpPr>
                <a:spLocks/>
              </p:cNvSpPr>
              <p:nvPr/>
            </p:nvSpPr>
            <p:spPr bwMode="auto">
              <a:xfrm>
                <a:off x="16362618" y="7921315"/>
                <a:ext cx="356688" cy="729492"/>
              </a:xfrm>
              <a:custGeom>
                <a:avLst/>
                <a:gdLst>
                  <a:gd name="T0" fmla="*/ 37 w 38"/>
                  <a:gd name="T1" fmla="*/ 55 h 78"/>
                  <a:gd name="T2" fmla="*/ 36 w 38"/>
                  <a:gd name="T3" fmla="*/ 49 h 78"/>
                  <a:gd name="T4" fmla="*/ 32 w 38"/>
                  <a:gd name="T5" fmla="*/ 41 h 78"/>
                  <a:gd name="T6" fmla="*/ 28 w 38"/>
                  <a:gd name="T7" fmla="*/ 37 h 78"/>
                  <a:gd name="T8" fmla="*/ 22 w 38"/>
                  <a:gd name="T9" fmla="*/ 31 h 78"/>
                  <a:gd name="T10" fmla="*/ 18 w 38"/>
                  <a:gd name="T11" fmla="*/ 26 h 78"/>
                  <a:gd name="T12" fmla="*/ 19 w 38"/>
                  <a:gd name="T13" fmla="*/ 20 h 78"/>
                  <a:gd name="T14" fmla="*/ 23 w 38"/>
                  <a:gd name="T15" fmla="*/ 15 h 78"/>
                  <a:gd name="T16" fmla="*/ 29 w 38"/>
                  <a:gd name="T17" fmla="*/ 11 h 78"/>
                  <a:gd name="T18" fmla="*/ 23 w 38"/>
                  <a:gd name="T19" fmla="*/ 7 h 78"/>
                  <a:gd name="T20" fmla="*/ 24 w 38"/>
                  <a:gd name="T21" fmla="*/ 4 h 78"/>
                  <a:gd name="T22" fmla="*/ 19 w 38"/>
                  <a:gd name="T23" fmla="*/ 3 h 78"/>
                  <a:gd name="T24" fmla="*/ 14 w 38"/>
                  <a:gd name="T25" fmla="*/ 3 h 78"/>
                  <a:gd name="T26" fmla="*/ 11 w 38"/>
                  <a:gd name="T27" fmla="*/ 5 h 78"/>
                  <a:gd name="T28" fmla="*/ 8 w 38"/>
                  <a:gd name="T29" fmla="*/ 5 h 78"/>
                  <a:gd name="T30" fmla="*/ 5 w 38"/>
                  <a:gd name="T31" fmla="*/ 5 h 78"/>
                  <a:gd name="T32" fmla="*/ 3 w 38"/>
                  <a:gd name="T33" fmla="*/ 5 h 78"/>
                  <a:gd name="T34" fmla="*/ 0 w 38"/>
                  <a:gd name="T35" fmla="*/ 6 h 78"/>
                  <a:gd name="T36" fmla="*/ 4 w 38"/>
                  <a:gd name="T37" fmla="*/ 9 h 78"/>
                  <a:gd name="T38" fmla="*/ 5 w 38"/>
                  <a:gd name="T39" fmla="*/ 13 h 78"/>
                  <a:gd name="T40" fmla="*/ 9 w 38"/>
                  <a:gd name="T41" fmla="*/ 14 h 78"/>
                  <a:gd name="T42" fmla="*/ 12 w 38"/>
                  <a:gd name="T43" fmla="*/ 17 h 78"/>
                  <a:gd name="T44" fmla="*/ 13 w 38"/>
                  <a:gd name="T45" fmla="*/ 21 h 78"/>
                  <a:gd name="T46" fmla="*/ 10 w 38"/>
                  <a:gd name="T47" fmla="*/ 22 h 78"/>
                  <a:gd name="T48" fmla="*/ 14 w 38"/>
                  <a:gd name="T49" fmla="*/ 25 h 78"/>
                  <a:gd name="T50" fmla="*/ 19 w 38"/>
                  <a:gd name="T51" fmla="*/ 31 h 78"/>
                  <a:gd name="T52" fmla="*/ 23 w 38"/>
                  <a:gd name="T53" fmla="*/ 35 h 78"/>
                  <a:gd name="T54" fmla="*/ 26 w 38"/>
                  <a:gd name="T55" fmla="*/ 39 h 78"/>
                  <a:gd name="T56" fmla="*/ 28 w 38"/>
                  <a:gd name="T57" fmla="*/ 43 h 78"/>
                  <a:gd name="T58" fmla="*/ 27 w 38"/>
                  <a:gd name="T59" fmla="*/ 48 h 78"/>
                  <a:gd name="T60" fmla="*/ 28 w 38"/>
                  <a:gd name="T61" fmla="*/ 52 h 78"/>
                  <a:gd name="T62" fmla="*/ 28 w 38"/>
                  <a:gd name="T63" fmla="*/ 57 h 78"/>
                  <a:gd name="T64" fmla="*/ 23 w 38"/>
                  <a:gd name="T65" fmla="*/ 60 h 78"/>
                  <a:gd name="T66" fmla="*/ 20 w 38"/>
                  <a:gd name="T67" fmla="*/ 62 h 78"/>
                  <a:gd name="T68" fmla="*/ 20 w 38"/>
                  <a:gd name="T69" fmla="*/ 65 h 78"/>
                  <a:gd name="T70" fmla="*/ 18 w 38"/>
                  <a:gd name="T71" fmla="*/ 66 h 78"/>
                  <a:gd name="T72" fmla="*/ 14 w 38"/>
                  <a:gd name="T73" fmla="*/ 67 h 78"/>
                  <a:gd name="T74" fmla="*/ 15 w 38"/>
                  <a:gd name="T75" fmla="*/ 70 h 78"/>
                  <a:gd name="T76" fmla="*/ 14 w 38"/>
                  <a:gd name="T77" fmla="*/ 74 h 78"/>
                  <a:gd name="T78" fmla="*/ 14 w 38"/>
                  <a:gd name="T79" fmla="*/ 77 h 78"/>
                  <a:gd name="T80" fmla="*/ 18 w 38"/>
                  <a:gd name="T81" fmla="*/ 75 h 78"/>
                  <a:gd name="T82" fmla="*/ 19 w 38"/>
                  <a:gd name="T83" fmla="*/ 71 h 78"/>
                  <a:gd name="T84" fmla="*/ 22 w 38"/>
                  <a:gd name="T85" fmla="*/ 72 h 78"/>
                  <a:gd name="T86" fmla="*/ 21 w 38"/>
                  <a:gd name="T87" fmla="*/ 70 h 78"/>
                  <a:gd name="T88" fmla="*/ 23 w 38"/>
                  <a:gd name="T89" fmla="*/ 71 h 78"/>
                  <a:gd name="T90" fmla="*/ 24 w 38"/>
                  <a:gd name="T91" fmla="*/ 67 h 78"/>
                  <a:gd name="T92" fmla="*/ 26 w 38"/>
                  <a:gd name="T93" fmla="*/ 68 h 78"/>
                  <a:gd name="T94" fmla="*/ 30 w 38"/>
                  <a:gd name="T95" fmla="*/ 66 h 78"/>
                  <a:gd name="T96" fmla="*/ 36 w 38"/>
                  <a:gd name="T97" fmla="*/ 61 h 78"/>
                  <a:gd name="T98" fmla="*/ 36 w 38"/>
                  <a:gd name="T99" fmla="*/ 57 h 78"/>
                  <a:gd name="T100" fmla="*/ 37 w 38"/>
                  <a:gd name="T101" fmla="*/ 55 h 78"/>
                  <a:gd name="T102" fmla="*/ 37 w 38"/>
                  <a:gd name="T103" fmla="*/ 5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78">
                    <a:moveTo>
                      <a:pt x="37" y="55"/>
                    </a:moveTo>
                    <a:cubicBezTo>
                      <a:pt x="36" y="54"/>
                      <a:pt x="36" y="52"/>
                      <a:pt x="36" y="49"/>
                    </a:cubicBezTo>
                    <a:cubicBezTo>
                      <a:pt x="35" y="46"/>
                      <a:pt x="34" y="44"/>
                      <a:pt x="32" y="41"/>
                    </a:cubicBezTo>
                    <a:cubicBezTo>
                      <a:pt x="31" y="39"/>
                      <a:pt x="30" y="38"/>
                      <a:pt x="28" y="37"/>
                    </a:cubicBezTo>
                    <a:cubicBezTo>
                      <a:pt x="26" y="35"/>
                      <a:pt x="23" y="34"/>
                      <a:pt x="22" y="31"/>
                    </a:cubicBezTo>
                    <a:cubicBezTo>
                      <a:pt x="22" y="29"/>
                      <a:pt x="20" y="28"/>
                      <a:pt x="18" y="26"/>
                    </a:cubicBezTo>
                    <a:cubicBezTo>
                      <a:pt x="17" y="25"/>
                      <a:pt x="18" y="21"/>
                      <a:pt x="19" y="20"/>
                    </a:cubicBezTo>
                    <a:cubicBezTo>
                      <a:pt x="21" y="19"/>
                      <a:pt x="23" y="17"/>
                      <a:pt x="23" y="15"/>
                    </a:cubicBezTo>
                    <a:cubicBezTo>
                      <a:pt x="24" y="14"/>
                      <a:pt x="28" y="12"/>
                      <a:pt x="29" y="11"/>
                    </a:cubicBezTo>
                    <a:cubicBezTo>
                      <a:pt x="27" y="10"/>
                      <a:pt x="25" y="9"/>
                      <a:pt x="23" y="7"/>
                    </a:cubicBezTo>
                    <a:cubicBezTo>
                      <a:pt x="21" y="6"/>
                      <a:pt x="24" y="6"/>
                      <a:pt x="24" y="4"/>
                    </a:cubicBezTo>
                    <a:cubicBezTo>
                      <a:pt x="24" y="4"/>
                      <a:pt x="19" y="3"/>
                      <a:pt x="19" y="3"/>
                    </a:cubicBezTo>
                    <a:cubicBezTo>
                      <a:pt x="17" y="2"/>
                      <a:pt x="15" y="0"/>
                      <a:pt x="14" y="3"/>
                    </a:cubicBezTo>
                    <a:cubicBezTo>
                      <a:pt x="13" y="4"/>
                      <a:pt x="12" y="4"/>
                      <a:pt x="11" y="5"/>
                    </a:cubicBezTo>
                    <a:cubicBezTo>
                      <a:pt x="9" y="8"/>
                      <a:pt x="9" y="4"/>
                      <a:pt x="8" y="5"/>
                    </a:cubicBezTo>
                    <a:cubicBezTo>
                      <a:pt x="6" y="6"/>
                      <a:pt x="6" y="5"/>
                      <a:pt x="5" y="5"/>
                    </a:cubicBezTo>
                    <a:cubicBezTo>
                      <a:pt x="4" y="6"/>
                      <a:pt x="3" y="6"/>
                      <a:pt x="3" y="5"/>
                    </a:cubicBezTo>
                    <a:cubicBezTo>
                      <a:pt x="3" y="4"/>
                      <a:pt x="1" y="6"/>
                      <a:pt x="0" y="6"/>
                    </a:cubicBezTo>
                    <a:cubicBezTo>
                      <a:pt x="0" y="7"/>
                      <a:pt x="3" y="9"/>
                      <a:pt x="4" y="9"/>
                    </a:cubicBezTo>
                    <a:cubicBezTo>
                      <a:pt x="5" y="11"/>
                      <a:pt x="4" y="12"/>
                      <a:pt x="5" y="13"/>
                    </a:cubicBezTo>
                    <a:cubicBezTo>
                      <a:pt x="5" y="15"/>
                      <a:pt x="8" y="15"/>
                      <a:pt x="9" y="14"/>
                    </a:cubicBezTo>
                    <a:cubicBezTo>
                      <a:pt x="11" y="13"/>
                      <a:pt x="12" y="16"/>
                      <a:pt x="12" y="17"/>
                    </a:cubicBezTo>
                    <a:cubicBezTo>
                      <a:pt x="13" y="19"/>
                      <a:pt x="15" y="19"/>
                      <a:pt x="13" y="21"/>
                    </a:cubicBezTo>
                    <a:cubicBezTo>
                      <a:pt x="11" y="22"/>
                      <a:pt x="10" y="19"/>
                      <a:pt x="10" y="22"/>
                    </a:cubicBezTo>
                    <a:cubicBezTo>
                      <a:pt x="10" y="24"/>
                      <a:pt x="13" y="24"/>
                      <a:pt x="14" y="25"/>
                    </a:cubicBezTo>
                    <a:cubicBezTo>
                      <a:pt x="16" y="27"/>
                      <a:pt x="17" y="29"/>
                      <a:pt x="19" y="31"/>
                    </a:cubicBezTo>
                    <a:cubicBezTo>
                      <a:pt x="20" y="33"/>
                      <a:pt x="22" y="33"/>
                      <a:pt x="23" y="35"/>
                    </a:cubicBezTo>
                    <a:cubicBezTo>
                      <a:pt x="24" y="37"/>
                      <a:pt x="24" y="38"/>
                      <a:pt x="26" y="39"/>
                    </a:cubicBezTo>
                    <a:cubicBezTo>
                      <a:pt x="27" y="40"/>
                      <a:pt x="26" y="42"/>
                      <a:pt x="28" y="43"/>
                    </a:cubicBezTo>
                    <a:cubicBezTo>
                      <a:pt x="29" y="44"/>
                      <a:pt x="28" y="47"/>
                      <a:pt x="27" y="48"/>
                    </a:cubicBezTo>
                    <a:cubicBezTo>
                      <a:pt x="26" y="49"/>
                      <a:pt x="27" y="51"/>
                      <a:pt x="28" y="52"/>
                    </a:cubicBezTo>
                    <a:cubicBezTo>
                      <a:pt x="28" y="54"/>
                      <a:pt x="28" y="55"/>
                      <a:pt x="28" y="57"/>
                    </a:cubicBezTo>
                    <a:cubicBezTo>
                      <a:pt x="26" y="59"/>
                      <a:pt x="26" y="59"/>
                      <a:pt x="23" y="60"/>
                    </a:cubicBezTo>
                    <a:cubicBezTo>
                      <a:pt x="21" y="60"/>
                      <a:pt x="24" y="63"/>
                      <a:pt x="20" y="62"/>
                    </a:cubicBezTo>
                    <a:cubicBezTo>
                      <a:pt x="18" y="62"/>
                      <a:pt x="20" y="64"/>
                      <a:pt x="20" y="65"/>
                    </a:cubicBezTo>
                    <a:cubicBezTo>
                      <a:pt x="21" y="67"/>
                      <a:pt x="19" y="66"/>
                      <a:pt x="18" y="66"/>
                    </a:cubicBezTo>
                    <a:cubicBezTo>
                      <a:pt x="16" y="66"/>
                      <a:pt x="15" y="66"/>
                      <a:pt x="14" y="67"/>
                    </a:cubicBezTo>
                    <a:cubicBezTo>
                      <a:pt x="11" y="69"/>
                      <a:pt x="13" y="69"/>
                      <a:pt x="15" y="70"/>
                    </a:cubicBezTo>
                    <a:cubicBezTo>
                      <a:pt x="16" y="70"/>
                      <a:pt x="14" y="73"/>
                      <a:pt x="14" y="74"/>
                    </a:cubicBezTo>
                    <a:cubicBezTo>
                      <a:pt x="13" y="74"/>
                      <a:pt x="13" y="78"/>
                      <a:pt x="14" y="77"/>
                    </a:cubicBezTo>
                    <a:cubicBezTo>
                      <a:pt x="16" y="76"/>
                      <a:pt x="17" y="75"/>
                      <a:pt x="18" y="75"/>
                    </a:cubicBezTo>
                    <a:cubicBezTo>
                      <a:pt x="22" y="74"/>
                      <a:pt x="20" y="73"/>
                      <a:pt x="19" y="71"/>
                    </a:cubicBezTo>
                    <a:cubicBezTo>
                      <a:pt x="20" y="71"/>
                      <a:pt x="21" y="73"/>
                      <a:pt x="22" y="72"/>
                    </a:cubicBezTo>
                    <a:cubicBezTo>
                      <a:pt x="23" y="71"/>
                      <a:pt x="21" y="70"/>
                      <a:pt x="21" y="70"/>
                    </a:cubicBezTo>
                    <a:cubicBezTo>
                      <a:pt x="21" y="69"/>
                      <a:pt x="23" y="71"/>
                      <a:pt x="23" y="71"/>
                    </a:cubicBezTo>
                    <a:cubicBezTo>
                      <a:pt x="22" y="71"/>
                      <a:pt x="23" y="67"/>
                      <a:pt x="24" y="67"/>
                    </a:cubicBezTo>
                    <a:cubicBezTo>
                      <a:pt x="24" y="66"/>
                      <a:pt x="26" y="68"/>
                      <a:pt x="26" y="68"/>
                    </a:cubicBezTo>
                    <a:cubicBezTo>
                      <a:pt x="28" y="68"/>
                      <a:pt x="29" y="67"/>
                      <a:pt x="30" y="66"/>
                    </a:cubicBezTo>
                    <a:cubicBezTo>
                      <a:pt x="31" y="65"/>
                      <a:pt x="36" y="63"/>
                      <a:pt x="36" y="61"/>
                    </a:cubicBezTo>
                    <a:cubicBezTo>
                      <a:pt x="36" y="60"/>
                      <a:pt x="35" y="59"/>
                      <a:pt x="36" y="57"/>
                    </a:cubicBezTo>
                    <a:cubicBezTo>
                      <a:pt x="36" y="56"/>
                      <a:pt x="38" y="57"/>
                      <a:pt x="37" y="55"/>
                    </a:cubicBezTo>
                    <a:cubicBezTo>
                      <a:pt x="36" y="54"/>
                      <a:pt x="38" y="56"/>
                      <a:pt x="37" y="55"/>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26" name="Freeform 706"/>
              <p:cNvSpPr>
                <a:spLocks/>
              </p:cNvSpPr>
              <p:nvPr/>
            </p:nvSpPr>
            <p:spPr bwMode="auto">
              <a:xfrm>
                <a:off x="16279815" y="7978656"/>
                <a:ext cx="343950" cy="420492"/>
              </a:xfrm>
              <a:custGeom>
                <a:avLst/>
                <a:gdLst>
                  <a:gd name="T0" fmla="*/ 37 w 37"/>
                  <a:gd name="T1" fmla="*/ 38 h 45"/>
                  <a:gd name="T2" fmla="*/ 35 w 37"/>
                  <a:gd name="T3" fmla="*/ 35 h 45"/>
                  <a:gd name="T4" fmla="*/ 33 w 37"/>
                  <a:gd name="T5" fmla="*/ 32 h 45"/>
                  <a:gd name="T6" fmla="*/ 30 w 37"/>
                  <a:gd name="T7" fmla="*/ 28 h 45"/>
                  <a:gd name="T8" fmla="*/ 26 w 37"/>
                  <a:gd name="T9" fmla="*/ 22 h 45"/>
                  <a:gd name="T10" fmla="*/ 22 w 37"/>
                  <a:gd name="T11" fmla="*/ 18 h 45"/>
                  <a:gd name="T12" fmla="*/ 19 w 37"/>
                  <a:gd name="T13" fmla="*/ 15 h 45"/>
                  <a:gd name="T14" fmla="*/ 22 w 37"/>
                  <a:gd name="T15" fmla="*/ 14 h 45"/>
                  <a:gd name="T16" fmla="*/ 21 w 37"/>
                  <a:gd name="T17" fmla="*/ 10 h 45"/>
                  <a:gd name="T18" fmla="*/ 14 w 37"/>
                  <a:gd name="T19" fmla="*/ 8 h 45"/>
                  <a:gd name="T20" fmla="*/ 13 w 37"/>
                  <a:gd name="T21" fmla="*/ 4 h 45"/>
                  <a:gd name="T22" fmla="*/ 9 w 37"/>
                  <a:gd name="T23" fmla="*/ 0 h 45"/>
                  <a:gd name="T24" fmla="*/ 7 w 37"/>
                  <a:gd name="T25" fmla="*/ 0 h 45"/>
                  <a:gd name="T26" fmla="*/ 8 w 37"/>
                  <a:gd name="T27" fmla="*/ 4 h 45"/>
                  <a:gd name="T28" fmla="*/ 8 w 37"/>
                  <a:gd name="T29" fmla="*/ 7 h 45"/>
                  <a:gd name="T30" fmla="*/ 4 w 37"/>
                  <a:gd name="T31" fmla="*/ 5 h 45"/>
                  <a:gd name="T32" fmla="*/ 0 w 37"/>
                  <a:gd name="T33" fmla="*/ 10 h 45"/>
                  <a:gd name="T34" fmla="*/ 4 w 37"/>
                  <a:gd name="T35" fmla="*/ 15 h 45"/>
                  <a:gd name="T36" fmla="*/ 4 w 37"/>
                  <a:gd name="T37" fmla="*/ 22 h 45"/>
                  <a:gd name="T38" fmla="*/ 3 w 37"/>
                  <a:gd name="T39" fmla="*/ 26 h 45"/>
                  <a:gd name="T40" fmla="*/ 7 w 37"/>
                  <a:gd name="T41" fmla="*/ 25 h 45"/>
                  <a:gd name="T42" fmla="*/ 10 w 37"/>
                  <a:gd name="T43" fmla="*/ 23 h 45"/>
                  <a:gd name="T44" fmla="*/ 15 w 37"/>
                  <a:gd name="T45" fmla="*/ 22 h 45"/>
                  <a:gd name="T46" fmla="*/ 23 w 37"/>
                  <a:gd name="T47" fmla="*/ 28 h 45"/>
                  <a:gd name="T48" fmla="*/ 27 w 37"/>
                  <a:gd name="T49" fmla="*/ 36 h 45"/>
                  <a:gd name="T50" fmla="*/ 27 w 37"/>
                  <a:gd name="T51" fmla="*/ 39 h 45"/>
                  <a:gd name="T52" fmla="*/ 25 w 37"/>
                  <a:gd name="T53" fmla="*/ 43 h 45"/>
                  <a:gd name="T54" fmla="*/ 29 w 37"/>
                  <a:gd name="T55" fmla="*/ 43 h 45"/>
                  <a:gd name="T56" fmla="*/ 32 w 37"/>
                  <a:gd name="T57" fmla="*/ 42 h 45"/>
                  <a:gd name="T58" fmla="*/ 35 w 37"/>
                  <a:gd name="T59" fmla="*/ 42 h 45"/>
                  <a:gd name="T60" fmla="*/ 37 w 37"/>
                  <a:gd name="T61" fmla="*/ 3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 h="45">
                    <a:moveTo>
                      <a:pt x="37" y="38"/>
                    </a:moveTo>
                    <a:cubicBezTo>
                      <a:pt x="37" y="37"/>
                      <a:pt x="36" y="37"/>
                      <a:pt x="35" y="35"/>
                    </a:cubicBezTo>
                    <a:cubicBezTo>
                      <a:pt x="35" y="33"/>
                      <a:pt x="34" y="34"/>
                      <a:pt x="33" y="32"/>
                    </a:cubicBezTo>
                    <a:cubicBezTo>
                      <a:pt x="32" y="30"/>
                      <a:pt x="32" y="29"/>
                      <a:pt x="30" y="28"/>
                    </a:cubicBezTo>
                    <a:cubicBezTo>
                      <a:pt x="28" y="26"/>
                      <a:pt x="27" y="24"/>
                      <a:pt x="26" y="22"/>
                    </a:cubicBezTo>
                    <a:cubicBezTo>
                      <a:pt x="25" y="21"/>
                      <a:pt x="23" y="19"/>
                      <a:pt x="22" y="18"/>
                    </a:cubicBezTo>
                    <a:cubicBezTo>
                      <a:pt x="20" y="17"/>
                      <a:pt x="19" y="18"/>
                      <a:pt x="19" y="15"/>
                    </a:cubicBezTo>
                    <a:cubicBezTo>
                      <a:pt x="19" y="14"/>
                      <a:pt x="21" y="16"/>
                      <a:pt x="22" y="14"/>
                    </a:cubicBezTo>
                    <a:cubicBezTo>
                      <a:pt x="24" y="13"/>
                      <a:pt x="22" y="12"/>
                      <a:pt x="21" y="10"/>
                    </a:cubicBezTo>
                    <a:cubicBezTo>
                      <a:pt x="19" y="5"/>
                      <a:pt x="16" y="11"/>
                      <a:pt x="14" y="8"/>
                    </a:cubicBezTo>
                    <a:cubicBezTo>
                      <a:pt x="13" y="7"/>
                      <a:pt x="14" y="5"/>
                      <a:pt x="13" y="4"/>
                    </a:cubicBezTo>
                    <a:cubicBezTo>
                      <a:pt x="12" y="3"/>
                      <a:pt x="10" y="2"/>
                      <a:pt x="9" y="0"/>
                    </a:cubicBezTo>
                    <a:cubicBezTo>
                      <a:pt x="9" y="0"/>
                      <a:pt x="7" y="0"/>
                      <a:pt x="7" y="0"/>
                    </a:cubicBezTo>
                    <a:cubicBezTo>
                      <a:pt x="6" y="1"/>
                      <a:pt x="8" y="3"/>
                      <a:pt x="8" y="4"/>
                    </a:cubicBezTo>
                    <a:cubicBezTo>
                      <a:pt x="8" y="5"/>
                      <a:pt x="9" y="7"/>
                      <a:pt x="8" y="7"/>
                    </a:cubicBezTo>
                    <a:cubicBezTo>
                      <a:pt x="6" y="7"/>
                      <a:pt x="6" y="5"/>
                      <a:pt x="4" y="5"/>
                    </a:cubicBezTo>
                    <a:cubicBezTo>
                      <a:pt x="3" y="4"/>
                      <a:pt x="0" y="10"/>
                      <a:pt x="0" y="10"/>
                    </a:cubicBezTo>
                    <a:cubicBezTo>
                      <a:pt x="1" y="13"/>
                      <a:pt x="0" y="17"/>
                      <a:pt x="4" y="15"/>
                    </a:cubicBezTo>
                    <a:cubicBezTo>
                      <a:pt x="6" y="14"/>
                      <a:pt x="4" y="22"/>
                      <a:pt x="4" y="22"/>
                    </a:cubicBezTo>
                    <a:cubicBezTo>
                      <a:pt x="6" y="23"/>
                      <a:pt x="4" y="24"/>
                      <a:pt x="3" y="26"/>
                    </a:cubicBezTo>
                    <a:cubicBezTo>
                      <a:pt x="3" y="27"/>
                      <a:pt x="6" y="25"/>
                      <a:pt x="7" y="25"/>
                    </a:cubicBezTo>
                    <a:cubicBezTo>
                      <a:pt x="7" y="24"/>
                      <a:pt x="9" y="23"/>
                      <a:pt x="10" y="23"/>
                    </a:cubicBezTo>
                    <a:cubicBezTo>
                      <a:pt x="12" y="24"/>
                      <a:pt x="13" y="24"/>
                      <a:pt x="15" y="22"/>
                    </a:cubicBezTo>
                    <a:cubicBezTo>
                      <a:pt x="17" y="21"/>
                      <a:pt x="24" y="25"/>
                      <a:pt x="23" y="28"/>
                    </a:cubicBezTo>
                    <a:cubicBezTo>
                      <a:pt x="21" y="32"/>
                      <a:pt x="25" y="33"/>
                      <a:pt x="27" y="36"/>
                    </a:cubicBezTo>
                    <a:cubicBezTo>
                      <a:pt x="27" y="37"/>
                      <a:pt x="27" y="38"/>
                      <a:pt x="27" y="39"/>
                    </a:cubicBezTo>
                    <a:cubicBezTo>
                      <a:pt x="27" y="40"/>
                      <a:pt x="26" y="42"/>
                      <a:pt x="25" y="43"/>
                    </a:cubicBezTo>
                    <a:cubicBezTo>
                      <a:pt x="26" y="43"/>
                      <a:pt x="29" y="45"/>
                      <a:pt x="29" y="43"/>
                    </a:cubicBezTo>
                    <a:cubicBezTo>
                      <a:pt x="29" y="42"/>
                      <a:pt x="31" y="41"/>
                      <a:pt x="32" y="42"/>
                    </a:cubicBezTo>
                    <a:cubicBezTo>
                      <a:pt x="33" y="43"/>
                      <a:pt x="34" y="43"/>
                      <a:pt x="35" y="42"/>
                    </a:cubicBezTo>
                    <a:cubicBezTo>
                      <a:pt x="37" y="42"/>
                      <a:pt x="37" y="40"/>
                      <a:pt x="37" y="38"/>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27" name="Freeform 707"/>
              <p:cNvSpPr>
                <a:spLocks/>
              </p:cNvSpPr>
              <p:nvPr/>
            </p:nvSpPr>
            <p:spPr bwMode="auto">
              <a:xfrm>
                <a:off x="17754337" y="9119079"/>
                <a:ext cx="420383" cy="356781"/>
              </a:xfrm>
              <a:custGeom>
                <a:avLst/>
                <a:gdLst>
                  <a:gd name="T0" fmla="*/ 45 w 45"/>
                  <a:gd name="T1" fmla="*/ 29 h 38"/>
                  <a:gd name="T2" fmla="*/ 45 w 45"/>
                  <a:gd name="T3" fmla="*/ 26 h 38"/>
                  <a:gd name="T4" fmla="*/ 45 w 45"/>
                  <a:gd name="T5" fmla="*/ 24 h 38"/>
                  <a:gd name="T6" fmla="*/ 45 w 45"/>
                  <a:gd name="T7" fmla="*/ 15 h 38"/>
                  <a:gd name="T8" fmla="*/ 45 w 45"/>
                  <a:gd name="T9" fmla="*/ 6 h 38"/>
                  <a:gd name="T10" fmla="*/ 35 w 45"/>
                  <a:gd name="T11" fmla="*/ 3 h 38"/>
                  <a:gd name="T12" fmla="*/ 30 w 45"/>
                  <a:gd name="T13" fmla="*/ 0 h 38"/>
                  <a:gd name="T14" fmla="*/ 26 w 45"/>
                  <a:gd name="T15" fmla="*/ 3 h 38"/>
                  <a:gd name="T16" fmla="*/ 22 w 45"/>
                  <a:gd name="T17" fmla="*/ 5 h 38"/>
                  <a:gd name="T18" fmla="*/ 18 w 45"/>
                  <a:gd name="T19" fmla="*/ 10 h 38"/>
                  <a:gd name="T20" fmla="*/ 14 w 45"/>
                  <a:gd name="T21" fmla="*/ 8 h 38"/>
                  <a:gd name="T22" fmla="*/ 11 w 45"/>
                  <a:gd name="T23" fmla="*/ 5 h 38"/>
                  <a:gd name="T24" fmla="*/ 9 w 45"/>
                  <a:gd name="T25" fmla="*/ 6 h 38"/>
                  <a:gd name="T26" fmla="*/ 7 w 45"/>
                  <a:gd name="T27" fmla="*/ 5 h 38"/>
                  <a:gd name="T28" fmla="*/ 4 w 45"/>
                  <a:gd name="T29" fmla="*/ 6 h 38"/>
                  <a:gd name="T30" fmla="*/ 0 w 45"/>
                  <a:gd name="T31" fmla="*/ 7 h 38"/>
                  <a:gd name="T32" fmla="*/ 3 w 45"/>
                  <a:gd name="T33" fmla="*/ 8 h 38"/>
                  <a:gd name="T34" fmla="*/ 4 w 45"/>
                  <a:gd name="T35" fmla="*/ 11 h 38"/>
                  <a:gd name="T36" fmla="*/ 7 w 45"/>
                  <a:gd name="T37" fmla="*/ 14 h 38"/>
                  <a:gd name="T38" fmla="*/ 9 w 45"/>
                  <a:gd name="T39" fmla="*/ 8 h 38"/>
                  <a:gd name="T40" fmla="*/ 10 w 45"/>
                  <a:gd name="T41" fmla="*/ 12 h 38"/>
                  <a:gd name="T42" fmla="*/ 15 w 45"/>
                  <a:gd name="T43" fmla="*/ 12 h 38"/>
                  <a:gd name="T44" fmla="*/ 18 w 45"/>
                  <a:gd name="T45" fmla="*/ 15 h 38"/>
                  <a:gd name="T46" fmla="*/ 27 w 45"/>
                  <a:gd name="T47" fmla="*/ 19 h 38"/>
                  <a:gd name="T48" fmla="*/ 32 w 45"/>
                  <a:gd name="T49" fmla="*/ 22 h 38"/>
                  <a:gd name="T50" fmla="*/ 34 w 45"/>
                  <a:gd name="T51" fmla="*/ 26 h 38"/>
                  <a:gd name="T52" fmla="*/ 36 w 45"/>
                  <a:gd name="T53" fmla="*/ 27 h 38"/>
                  <a:gd name="T54" fmla="*/ 34 w 45"/>
                  <a:gd name="T55" fmla="*/ 28 h 38"/>
                  <a:gd name="T56" fmla="*/ 36 w 45"/>
                  <a:gd name="T57" fmla="*/ 29 h 38"/>
                  <a:gd name="T58" fmla="*/ 35 w 45"/>
                  <a:gd name="T59" fmla="*/ 30 h 38"/>
                  <a:gd name="T60" fmla="*/ 32 w 45"/>
                  <a:gd name="T61" fmla="*/ 31 h 38"/>
                  <a:gd name="T62" fmla="*/ 29 w 45"/>
                  <a:gd name="T63" fmla="*/ 34 h 38"/>
                  <a:gd name="T64" fmla="*/ 34 w 45"/>
                  <a:gd name="T65" fmla="*/ 35 h 38"/>
                  <a:gd name="T66" fmla="*/ 36 w 45"/>
                  <a:gd name="T67" fmla="*/ 31 h 38"/>
                  <a:gd name="T68" fmla="*/ 36 w 45"/>
                  <a:gd name="T69" fmla="*/ 33 h 38"/>
                  <a:gd name="T70" fmla="*/ 40 w 45"/>
                  <a:gd name="T71" fmla="*/ 32 h 38"/>
                  <a:gd name="T72" fmla="*/ 45 w 45"/>
                  <a:gd name="T73" fmla="*/ 38 h 38"/>
                  <a:gd name="T74" fmla="*/ 45 w 45"/>
                  <a:gd name="T75"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38">
                    <a:moveTo>
                      <a:pt x="45" y="29"/>
                    </a:moveTo>
                    <a:cubicBezTo>
                      <a:pt x="45" y="28"/>
                      <a:pt x="44" y="27"/>
                      <a:pt x="45" y="26"/>
                    </a:cubicBezTo>
                    <a:cubicBezTo>
                      <a:pt x="45" y="25"/>
                      <a:pt x="45" y="25"/>
                      <a:pt x="45" y="24"/>
                    </a:cubicBezTo>
                    <a:cubicBezTo>
                      <a:pt x="45" y="21"/>
                      <a:pt x="45" y="18"/>
                      <a:pt x="45" y="15"/>
                    </a:cubicBezTo>
                    <a:cubicBezTo>
                      <a:pt x="45" y="12"/>
                      <a:pt x="45" y="9"/>
                      <a:pt x="45" y="6"/>
                    </a:cubicBezTo>
                    <a:cubicBezTo>
                      <a:pt x="45" y="6"/>
                      <a:pt x="36" y="3"/>
                      <a:pt x="35" y="3"/>
                    </a:cubicBezTo>
                    <a:cubicBezTo>
                      <a:pt x="33" y="2"/>
                      <a:pt x="32" y="1"/>
                      <a:pt x="30" y="0"/>
                    </a:cubicBezTo>
                    <a:cubicBezTo>
                      <a:pt x="27" y="0"/>
                      <a:pt x="27" y="2"/>
                      <a:pt x="26" y="3"/>
                    </a:cubicBezTo>
                    <a:cubicBezTo>
                      <a:pt x="26" y="4"/>
                      <a:pt x="23" y="4"/>
                      <a:pt x="22" y="5"/>
                    </a:cubicBezTo>
                    <a:cubicBezTo>
                      <a:pt x="21" y="7"/>
                      <a:pt x="20" y="9"/>
                      <a:pt x="18" y="10"/>
                    </a:cubicBezTo>
                    <a:cubicBezTo>
                      <a:pt x="16" y="11"/>
                      <a:pt x="14" y="10"/>
                      <a:pt x="14" y="8"/>
                    </a:cubicBezTo>
                    <a:cubicBezTo>
                      <a:pt x="13" y="6"/>
                      <a:pt x="12" y="6"/>
                      <a:pt x="11" y="5"/>
                    </a:cubicBezTo>
                    <a:cubicBezTo>
                      <a:pt x="11" y="3"/>
                      <a:pt x="10" y="5"/>
                      <a:pt x="9" y="6"/>
                    </a:cubicBezTo>
                    <a:cubicBezTo>
                      <a:pt x="8" y="6"/>
                      <a:pt x="7" y="5"/>
                      <a:pt x="7" y="5"/>
                    </a:cubicBezTo>
                    <a:cubicBezTo>
                      <a:pt x="6" y="5"/>
                      <a:pt x="5" y="6"/>
                      <a:pt x="4" y="6"/>
                    </a:cubicBezTo>
                    <a:cubicBezTo>
                      <a:pt x="4" y="7"/>
                      <a:pt x="0" y="6"/>
                      <a:pt x="0" y="7"/>
                    </a:cubicBezTo>
                    <a:cubicBezTo>
                      <a:pt x="0" y="8"/>
                      <a:pt x="2" y="8"/>
                      <a:pt x="3" y="8"/>
                    </a:cubicBezTo>
                    <a:cubicBezTo>
                      <a:pt x="4" y="9"/>
                      <a:pt x="4" y="10"/>
                      <a:pt x="4" y="11"/>
                    </a:cubicBezTo>
                    <a:cubicBezTo>
                      <a:pt x="4" y="13"/>
                      <a:pt x="7" y="13"/>
                      <a:pt x="7" y="14"/>
                    </a:cubicBezTo>
                    <a:cubicBezTo>
                      <a:pt x="7" y="12"/>
                      <a:pt x="7" y="9"/>
                      <a:pt x="9" y="8"/>
                    </a:cubicBezTo>
                    <a:cubicBezTo>
                      <a:pt x="7" y="9"/>
                      <a:pt x="8" y="11"/>
                      <a:pt x="10" y="12"/>
                    </a:cubicBezTo>
                    <a:cubicBezTo>
                      <a:pt x="12" y="13"/>
                      <a:pt x="13" y="13"/>
                      <a:pt x="15" y="12"/>
                    </a:cubicBezTo>
                    <a:cubicBezTo>
                      <a:pt x="12" y="13"/>
                      <a:pt x="17" y="15"/>
                      <a:pt x="18" y="15"/>
                    </a:cubicBezTo>
                    <a:cubicBezTo>
                      <a:pt x="21" y="16"/>
                      <a:pt x="24" y="18"/>
                      <a:pt x="27" y="19"/>
                    </a:cubicBezTo>
                    <a:cubicBezTo>
                      <a:pt x="29" y="20"/>
                      <a:pt x="31" y="21"/>
                      <a:pt x="32" y="22"/>
                    </a:cubicBezTo>
                    <a:cubicBezTo>
                      <a:pt x="32" y="24"/>
                      <a:pt x="33" y="25"/>
                      <a:pt x="34" y="26"/>
                    </a:cubicBezTo>
                    <a:cubicBezTo>
                      <a:pt x="34" y="26"/>
                      <a:pt x="36" y="27"/>
                      <a:pt x="36" y="27"/>
                    </a:cubicBezTo>
                    <a:cubicBezTo>
                      <a:pt x="36" y="27"/>
                      <a:pt x="34" y="28"/>
                      <a:pt x="34" y="28"/>
                    </a:cubicBezTo>
                    <a:cubicBezTo>
                      <a:pt x="34" y="28"/>
                      <a:pt x="36" y="28"/>
                      <a:pt x="36" y="29"/>
                    </a:cubicBezTo>
                    <a:cubicBezTo>
                      <a:pt x="36" y="28"/>
                      <a:pt x="35" y="29"/>
                      <a:pt x="35" y="30"/>
                    </a:cubicBezTo>
                    <a:cubicBezTo>
                      <a:pt x="34" y="31"/>
                      <a:pt x="33" y="30"/>
                      <a:pt x="32" y="31"/>
                    </a:cubicBezTo>
                    <a:cubicBezTo>
                      <a:pt x="31" y="31"/>
                      <a:pt x="28" y="34"/>
                      <a:pt x="29" y="34"/>
                    </a:cubicBezTo>
                    <a:cubicBezTo>
                      <a:pt x="30" y="35"/>
                      <a:pt x="32" y="35"/>
                      <a:pt x="34" y="35"/>
                    </a:cubicBezTo>
                    <a:cubicBezTo>
                      <a:pt x="34" y="34"/>
                      <a:pt x="35" y="30"/>
                      <a:pt x="36" y="31"/>
                    </a:cubicBezTo>
                    <a:cubicBezTo>
                      <a:pt x="36" y="32"/>
                      <a:pt x="33" y="33"/>
                      <a:pt x="36" y="33"/>
                    </a:cubicBezTo>
                    <a:cubicBezTo>
                      <a:pt x="38" y="34"/>
                      <a:pt x="39" y="34"/>
                      <a:pt x="40" y="32"/>
                    </a:cubicBezTo>
                    <a:cubicBezTo>
                      <a:pt x="39" y="34"/>
                      <a:pt x="44" y="37"/>
                      <a:pt x="45" y="38"/>
                    </a:cubicBezTo>
                    <a:cubicBezTo>
                      <a:pt x="45" y="35"/>
                      <a:pt x="45" y="32"/>
                      <a:pt x="45" y="29"/>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28" name="Freeform 708"/>
              <p:cNvSpPr>
                <a:spLocks/>
              </p:cNvSpPr>
              <p:nvPr/>
            </p:nvSpPr>
            <p:spPr bwMode="auto">
              <a:xfrm>
                <a:off x="18165166" y="9176423"/>
                <a:ext cx="477708" cy="382265"/>
              </a:xfrm>
              <a:custGeom>
                <a:avLst/>
                <a:gdLst>
                  <a:gd name="T0" fmla="*/ 50 w 51"/>
                  <a:gd name="T1" fmla="*/ 39 h 41"/>
                  <a:gd name="T2" fmla="*/ 45 w 51"/>
                  <a:gd name="T3" fmla="*/ 37 h 41"/>
                  <a:gd name="T4" fmla="*/ 47 w 51"/>
                  <a:gd name="T5" fmla="*/ 36 h 41"/>
                  <a:gd name="T6" fmla="*/ 42 w 51"/>
                  <a:gd name="T7" fmla="*/ 34 h 41"/>
                  <a:gd name="T8" fmla="*/ 38 w 51"/>
                  <a:gd name="T9" fmla="*/ 30 h 41"/>
                  <a:gd name="T10" fmla="*/ 37 w 51"/>
                  <a:gd name="T11" fmla="*/ 28 h 41"/>
                  <a:gd name="T12" fmla="*/ 34 w 51"/>
                  <a:gd name="T13" fmla="*/ 26 h 41"/>
                  <a:gd name="T14" fmla="*/ 29 w 51"/>
                  <a:gd name="T15" fmla="*/ 21 h 41"/>
                  <a:gd name="T16" fmla="*/ 34 w 51"/>
                  <a:gd name="T17" fmla="*/ 21 h 41"/>
                  <a:gd name="T18" fmla="*/ 34 w 51"/>
                  <a:gd name="T19" fmla="*/ 18 h 41"/>
                  <a:gd name="T20" fmla="*/ 31 w 51"/>
                  <a:gd name="T21" fmla="*/ 17 h 41"/>
                  <a:gd name="T22" fmla="*/ 25 w 51"/>
                  <a:gd name="T23" fmla="*/ 12 h 41"/>
                  <a:gd name="T24" fmla="*/ 19 w 51"/>
                  <a:gd name="T25" fmla="*/ 7 h 41"/>
                  <a:gd name="T26" fmla="*/ 16 w 51"/>
                  <a:gd name="T27" fmla="*/ 6 h 41"/>
                  <a:gd name="T28" fmla="*/ 13 w 51"/>
                  <a:gd name="T29" fmla="*/ 4 h 41"/>
                  <a:gd name="T30" fmla="*/ 8 w 51"/>
                  <a:gd name="T31" fmla="*/ 2 h 41"/>
                  <a:gd name="T32" fmla="*/ 1 w 51"/>
                  <a:gd name="T33" fmla="*/ 0 h 41"/>
                  <a:gd name="T34" fmla="*/ 1 w 51"/>
                  <a:gd name="T35" fmla="*/ 10 h 41"/>
                  <a:gd name="T36" fmla="*/ 1 w 51"/>
                  <a:gd name="T37" fmla="*/ 20 h 41"/>
                  <a:gd name="T38" fmla="*/ 1 w 51"/>
                  <a:gd name="T39" fmla="*/ 25 h 41"/>
                  <a:gd name="T40" fmla="*/ 1 w 51"/>
                  <a:gd name="T41" fmla="*/ 30 h 41"/>
                  <a:gd name="T42" fmla="*/ 4 w 51"/>
                  <a:gd name="T43" fmla="*/ 33 h 41"/>
                  <a:gd name="T44" fmla="*/ 13 w 51"/>
                  <a:gd name="T45" fmla="*/ 31 h 41"/>
                  <a:gd name="T46" fmla="*/ 9 w 51"/>
                  <a:gd name="T47" fmla="*/ 28 h 41"/>
                  <a:gd name="T48" fmla="*/ 14 w 51"/>
                  <a:gd name="T49" fmla="*/ 30 h 41"/>
                  <a:gd name="T50" fmla="*/ 13 w 51"/>
                  <a:gd name="T51" fmla="*/ 26 h 41"/>
                  <a:gd name="T52" fmla="*/ 15 w 51"/>
                  <a:gd name="T53" fmla="*/ 27 h 41"/>
                  <a:gd name="T54" fmla="*/ 18 w 51"/>
                  <a:gd name="T55" fmla="*/ 25 h 41"/>
                  <a:gd name="T56" fmla="*/ 26 w 51"/>
                  <a:gd name="T57" fmla="*/ 27 h 41"/>
                  <a:gd name="T58" fmla="*/ 31 w 51"/>
                  <a:gd name="T59" fmla="*/ 33 h 41"/>
                  <a:gd name="T60" fmla="*/ 36 w 51"/>
                  <a:gd name="T61" fmla="*/ 38 h 41"/>
                  <a:gd name="T62" fmla="*/ 45 w 51"/>
                  <a:gd name="T63" fmla="*/ 40 h 41"/>
                  <a:gd name="T64" fmla="*/ 48 w 51"/>
                  <a:gd name="T65" fmla="*/ 40 h 41"/>
                  <a:gd name="T66" fmla="*/ 50 w 51"/>
                  <a:gd name="T67" fmla="*/ 39 h 41"/>
                  <a:gd name="T68" fmla="*/ 50 w 51"/>
                  <a:gd name="T69"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41">
                    <a:moveTo>
                      <a:pt x="50" y="39"/>
                    </a:moveTo>
                    <a:cubicBezTo>
                      <a:pt x="48" y="38"/>
                      <a:pt x="46" y="38"/>
                      <a:pt x="45" y="37"/>
                    </a:cubicBezTo>
                    <a:cubicBezTo>
                      <a:pt x="44" y="36"/>
                      <a:pt x="46" y="35"/>
                      <a:pt x="47" y="36"/>
                    </a:cubicBezTo>
                    <a:cubicBezTo>
                      <a:pt x="45" y="35"/>
                      <a:pt x="42" y="36"/>
                      <a:pt x="42" y="34"/>
                    </a:cubicBezTo>
                    <a:cubicBezTo>
                      <a:pt x="42" y="32"/>
                      <a:pt x="39" y="32"/>
                      <a:pt x="38" y="30"/>
                    </a:cubicBezTo>
                    <a:cubicBezTo>
                      <a:pt x="37" y="29"/>
                      <a:pt x="38" y="29"/>
                      <a:pt x="37" y="28"/>
                    </a:cubicBezTo>
                    <a:cubicBezTo>
                      <a:pt x="36" y="27"/>
                      <a:pt x="35" y="27"/>
                      <a:pt x="34" y="26"/>
                    </a:cubicBezTo>
                    <a:cubicBezTo>
                      <a:pt x="34" y="26"/>
                      <a:pt x="30" y="21"/>
                      <a:pt x="29" y="21"/>
                    </a:cubicBezTo>
                    <a:cubicBezTo>
                      <a:pt x="30" y="20"/>
                      <a:pt x="33" y="21"/>
                      <a:pt x="34" y="21"/>
                    </a:cubicBezTo>
                    <a:cubicBezTo>
                      <a:pt x="36" y="21"/>
                      <a:pt x="35" y="20"/>
                      <a:pt x="34" y="18"/>
                    </a:cubicBezTo>
                    <a:cubicBezTo>
                      <a:pt x="34" y="17"/>
                      <a:pt x="32" y="17"/>
                      <a:pt x="31" y="17"/>
                    </a:cubicBezTo>
                    <a:cubicBezTo>
                      <a:pt x="28" y="15"/>
                      <a:pt x="26" y="14"/>
                      <a:pt x="25" y="12"/>
                    </a:cubicBezTo>
                    <a:cubicBezTo>
                      <a:pt x="24" y="10"/>
                      <a:pt x="21" y="8"/>
                      <a:pt x="19" y="7"/>
                    </a:cubicBezTo>
                    <a:cubicBezTo>
                      <a:pt x="18" y="6"/>
                      <a:pt x="17" y="6"/>
                      <a:pt x="16" y="6"/>
                    </a:cubicBezTo>
                    <a:cubicBezTo>
                      <a:pt x="15" y="6"/>
                      <a:pt x="14" y="4"/>
                      <a:pt x="13" y="4"/>
                    </a:cubicBezTo>
                    <a:cubicBezTo>
                      <a:pt x="12" y="3"/>
                      <a:pt x="10" y="3"/>
                      <a:pt x="8" y="2"/>
                    </a:cubicBezTo>
                    <a:cubicBezTo>
                      <a:pt x="6" y="2"/>
                      <a:pt x="4" y="0"/>
                      <a:pt x="1" y="0"/>
                    </a:cubicBezTo>
                    <a:cubicBezTo>
                      <a:pt x="1" y="3"/>
                      <a:pt x="1" y="7"/>
                      <a:pt x="1" y="10"/>
                    </a:cubicBezTo>
                    <a:cubicBezTo>
                      <a:pt x="1" y="13"/>
                      <a:pt x="2" y="17"/>
                      <a:pt x="1" y="20"/>
                    </a:cubicBezTo>
                    <a:cubicBezTo>
                      <a:pt x="0" y="21"/>
                      <a:pt x="1" y="23"/>
                      <a:pt x="1" y="25"/>
                    </a:cubicBezTo>
                    <a:cubicBezTo>
                      <a:pt x="1" y="27"/>
                      <a:pt x="1" y="28"/>
                      <a:pt x="1" y="30"/>
                    </a:cubicBezTo>
                    <a:cubicBezTo>
                      <a:pt x="1" y="33"/>
                      <a:pt x="2" y="33"/>
                      <a:pt x="4" y="33"/>
                    </a:cubicBezTo>
                    <a:cubicBezTo>
                      <a:pt x="7" y="33"/>
                      <a:pt x="10" y="33"/>
                      <a:pt x="13" y="31"/>
                    </a:cubicBezTo>
                    <a:cubicBezTo>
                      <a:pt x="14" y="31"/>
                      <a:pt x="9" y="28"/>
                      <a:pt x="9" y="28"/>
                    </a:cubicBezTo>
                    <a:cubicBezTo>
                      <a:pt x="10" y="28"/>
                      <a:pt x="14" y="31"/>
                      <a:pt x="14" y="30"/>
                    </a:cubicBezTo>
                    <a:cubicBezTo>
                      <a:pt x="14" y="29"/>
                      <a:pt x="13" y="28"/>
                      <a:pt x="13" y="26"/>
                    </a:cubicBezTo>
                    <a:cubicBezTo>
                      <a:pt x="13" y="26"/>
                      <a:pt x="16" y="28"/>
                      <a:pt x="15" y="27"/>
                    </a:cubicBezTo>
                    <a:cubicBezTo>
                      <a:pt x="15" y="25"/>
                      <a:pt x="17" y="25"/>
                      <a:pt x="18" y="25"/>
                    </a:cubicBezTo>
                    <a:cubicBezTo>
                      <a:pt x="19" y="25"/>
                      <a:pt x="26" y="28"/>
                      <a:pt x="26" y="27"/>
                    </a:cubicBezTo>
                    <a:cubicBezTo>
                      <a:pt x="26" y="29"/>
                      <a:pt x="30" y="31"/>
                      <a:pt x="31" y="33"/>
                    </a:cubicBezTo>
                    <a:cubicBezTo>
                      <a:pt x="32" y="35"/>
                      <a:pt x="34" y="38"/>
                      <a:pt x="36" y="38"/>
                    </a:cubicBezTo>
                    <a:cubicBezTo>
                      <a:pt x="39" y="38"/>
                      <a:pt x="42" y="39"/>
                      <a:pt x="45" y="40"/>
                    </a:cubicBezTo>
                    <a:cubicBezTo>
                      <a:pt x="46" y="40"/>
                      <a:pt x="48" y="41"/>
                      <a:pt x="48" y="40"/>
                    </a:cubicBezTo>
                    <a:cubicBezTo>
                      <a:pt x="48" y="39"/>
                      <a:pt x="51" y="39"/>
                      <a:pt x="50" y="39"/>
                    </a:cubicBezTo>
                    <a:cubicBezTo>
                      <a:pt x="49" y="38"/>
                      <a:pt x="51" y="39"/>
                      <a:pt x="50" y="39"/>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29" name="Freeform 709"/>
              <p:cNvSpPr>
                <a:spLocks/>
              </p:cNvSpPr>
              <p:nvPr/>
            </p:nvSpPr>
            <p:spPr bwMode="auto">
              <a:xfrm>
                <a:off x="16681089" y="8829198"/>
                <a:ext cx="477708" cy="420492"/>
              </a:xfrm>
              <a:custGeom>
                <a:avLst/>
                <a:gdLst>
                  <a:gd name="T0" fmla="*/ 33 w 51"/>
                  <a:gd name="T1" fmla="*/ 5 h 45"/>
                  <a:gd name="T2" fmla="*/ 29 w 51"/>
                  <a:gd name="T3" fmla="*/ 13 h 45"/>
                  <a:gd name="T4" fmla="*/ 20 w 51"/>
                  <a:gd name="T5" fmla="*/ 16 h 45"/>
                  <a:gd name="T6" fmla="*/ 15 w 51"/>
                  <a:gd name="T7" fmla="*/ 18 h 45"/>
                  <a:gd name="T8" fmla="*/ 10 w 51"/>
                  <a:gd name="T9" fmla="*/ 19 h 45"/>
                  <a:gd name="T10" fmla="*/ 7 w 51"/>
                  <a:gd name="T11" fmla="*/ 18 h 45"/>
                  <a:gd name="T12" fmla="*/ 3 w 51"/>
                  <a:gd name="T13" fmla="*/ 14 h 45"/>
                  <a:gd name="T14" fmla="*/ 0 w 51"/>
                  <a:gd name="T15" fmla="*/ 20 h 45"/>
                  <a:gd name="T16" fmla="*/ 4 w 51"/>
                  <a:gd name="T17" fmla="*/ 29 h 45"/>
                  <a:gd name="T18" fmla="*/ 8 w 51"/>
                  <a:gd name="T19" fmla="*/ 37 h 45"/>
                  <a:gd name="T20" fmla="*/ 13 w 51"/>
                  <a:gd name="T21" fmla="*/ 39 h 45"/>
                  <a:gd name="T22" fmla="*/ 14 w 51"/>
                  <a:gd name="T23" fmla="*/ 41 h 45"/>
                  <a:gd name="T24" fmla="*/ 19 w 51"/>
                  <a:gd name="T25" fmla="*/ 41 h 45"/>
                  <a:gd name="T26" fmla="*/ 21 w 51"/>
                  <a:gd name="T27" fmla="*/ 39 h 45"/>
                  <a:gd name="T28" fmla="*/ 25 w 51"/>
                  <a:gd name="T29" fmla="*/ 40 h 45"/>
                  <a:gd name="T30" fmla="*/ 28 w 51"/>
                  <a:gd name="T31" fmla="*/ 40 h 45"/>
                  <a:gd name="T32" fmla="*/ 31 w 51"/>
                  <a:gd name="T33" fmla="*/ 43 h 45"/>
                  <a:gd name="T34" fmla="*/ 34 w 51"/>
                  <a:gd name="T35" fmla="*/ 42 h 45"/>
                  <a:gd name="T36" fmla="*/ 36 w 51"/>
                  <a:gd name="T37" fmla="*/ 43 h 45"/>
                  <a:gd name="T38" fmla="*/ 37 w 51"/>
                  <a:gd name="T39" fmla="*/ 37 h 45"/>
                  <a:gd name="T40" fmla="*/ 37 w 51"/>
                  <a:gd name="T41" fmla="*/ 33 h 45"/>
                  <a:gd name="T42" fmla="*/ 39 w 51"/>
                  <a:gd name="T43" fmla="*/ 30 h 45"/>
                  <a:gd name="T44" fmla="*/ 42 w 51"/>
                  <a:gd name="T45" fmla="*/ 24 h 45"/>
                  <a:gd name="T46" fmla="*/ 47 w 51"/>
                  <a:gd name="T47" fmla="*/ 19 h 45"/>
                  <a:gd name="T48" fmla="*/ 49 w 51"/>
                  <a:gd name="T49" fmla="*/ 18 h 45"/>
                  <a:gd name="T50" fmla="*/ 45 w 51"/>
                  <a:gd name="T51" fmla="*/ 13 h 45"/>
                  <a:gd name="T52" fmla="*/ 42 w 51"/>
                  <a:gd name="T53" fmla="*/ 7 h 45"/>
                  <a:gd name="T54" fmla="*/ 44 w 51"/>
                  <a:gd name="T55" fmla="*/ 6 h 45"/>
                  <a:gd name="T56" fmla="*/ 44 w 51"/>
                  <a:gd name="T57" fmla="*/ 3 h 45"/>
                  <a:gd name="T58" fmla="*/ 33 w 51"/>
                  <a:gd name="T59" fmla="*/ 5 h 45"/>
                  <a:gd name="T60" fmla="*/ 33 w 51"/>
                  <a:gd name="T61" fmla="*/ 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 h="45">
                    <a:moveTo>
                      <a:pt x="33" y="5"/>
                    </a:moveTo>
                    <a:cubicBezTo>
                      <a:pt x="32" y="8"/>
                      <a:pt x="31" y="10"/>
                      <a:pt x="29" y="13"/>
                    </a:cubicBezTo>
                    <a:cubicBezTo>
                      <a:pt x="28" y="17"/>
                      <a:pt x="23" y="17"/>
                      <a:pt x="20" y="16"/>
                    </a:cubicBezTo>
                    <a:cubicBezTo>
                      <a:pt x="18" y="15"/>
                      <a:pt x="16" y="17"/>
                      <a:pt x="15" y="18"/>
                    </a:cubicBezTo>
                    <a:cubicBezTo>
                      <a:pt x="14" y="19"/>
                      <a:pt x="11" y="18"/>
                      <a:pt x="10" y="19"/>
                    </a:cubicBezTo>
                    <a:cubicBezTo>
                      <a:pt x="8" y="20"/>
                      <a:pt x="8" y="20"/>
                      <a:pt x="7" y="18"/>
                    </a:cubicBezTo>
                    <a:cubicBezTo>
                      <a:pt x="5" y="17"/>
                      <a:pt x="4" y="16"/>
                      <a:pt x="3" y="14"/>
                    </a:cubicBezTo>
                    <a:cubicBezTo>
                      <a:pt x="2" y="13"/>
                      <a:pt x="0" y="19"/>
                      <a:pt x="0" y="20"/>
                    </a:cubicBezTo>
                    <a:cubicBezTo>
                      <a:pt x="0" y="23"/>
                      <a:pt x="3" y="26"/>
                      <a:pt x="4" y="29"/>
                    </a:cubicBezTo>
                    <a:cubicBezTo>
                      <a:pt x="6" y="32"/>
                      <a:pt x="5" y="35"/>
                      <a:pt x="8" y="37"/>
                    </a:cubicBezTo>
                    <a:cubicBezTo>
                      <a:pt x="10" y="38"/>
                      <a:pt x="12" y="39"/>
                      <a:pt x="13" y="39"/>
                    </a:cubicBezTo>
                    <a:cubicBezTo>
                      <a:pt x="16" y="38"/>
                      <a:pt x="13" y="40"/>
                      <a:pt x="14" y="41"/>
                    </a:cubicBezTo>
                    <a:cubicBezTo>
                      <a:pt x="15" y="41"/>
                      <a:pt x="18" y="41"/>
                      <a:pt x="19" y="41"/>
                    </a:cubicBezTo>
                    <a:cubicBezTo>
                      <a:pt x="20" y="40"/>
                      <a:pt x="20" y="38"/>
                      <a:pt x="21" y="39"/>
                    </a:cubicBezTo>
                    <a:cubicBezTo>
                      <a:pt x="22" y="40"/>
                      <a:pt x="24" y="41"/>
                      <a:pt x="25" y="40"/>
                    </a:cubicBezTo>
                    <a:cubicBezTo>
                      <a:pt x="26" y="40"/>
                      <a:pt x="28" y="39"/>
                      <a:pt x="28" y="40"/>
                    </a:cubicBezTo>
                    <a:cubicBezTo>
                      <a:pt x="29" y="43"/>
                      <a:pt x="27" y="45"/>
                      <a:pt x="31" y="43"/>
                    </a:cubicBezTo>
                    <a:cubicBezTo>
                      <a:pt x="32" y="43"/>
                      <a:pt x="33" y="42"/>
                      <a:pt x="34" y="42"/>
                    </a:cubicBezTo>
                    <a:cubicBezTo>
                      <a:pt x="35" y="42"/>
                      <a:pt x="36" y="43"/>
                      <a:pt x="36" y="43"/>
                    </a:cubicBezTo>
                    <a:cubicBezTo>
                      <a:pt x="37" y="41"/>
                      <a:pt x="35" y="39"/>
                      <a:pt x="37" y="37"/>
                    </a:cubicBezTo>
                    <a:cubicBezTo>
                      <a:pt x="38" y="36"/>
                      <a:pt x="37" y="35"/>
                      <a:pt x="37" y="33"/>
                    </a:cubicBezTo>
                    <a:cubicBezTo>
                      <a:pt x="37" y="32"/>
                      <a:pt x="38" y="31"/>
                      <a:pt x="39" y="30"/>
                    </a:cubicBezTo>
                    <a:cubicBezTo>
                      <a:pt x="41" y="28"/>
                      <a:pt x="43" y="27"/>
                      <a:pt x="42" y="24"/>
                    </a:cubicBezTo>
                    <a:cubicBezTo>
                      <a:pt x="42" y="22"/>
                      <a:pt x="45" y="18"/>
                      <a:pt x="47" y="19"/>
                    </a:cubicBezTo>
                    <a:cubicBezTo>
                      <a:pt x="48" y="20"/>
                      <a:pt x="51" y="19"/>
                      <a:pt x="49" y="18"/>
                    </a:cubicBezTo>
                    <a:cubicBezTo>
                      <a:pt x="48" y="16"/>
                      <a:pt x="45" y="15"/>
                      <a:pt x="45" y="13"/>
                    </a:cubicBezTo>
                    <a:cubicBezTo>
                      <a:pt x="45" y="11"/>
                      <a:pt x="43" y="9"/>
                      <a:pt x="42" y="7"/>
                    </a:cubicBezTo>
                    <a:cubicBezTo>
                      <a:pt x="41" y="4"/>
                      <a:pt x="44" y="7"/>
                      <a:pt x="44" y="6"/>
                    </a:cubicBezTo>
                    <a:cubicBezTo>
                      <a:pt x="45" y="5"/>
                      <a:pt x="41" y="4"/>
                      <a:pt x="44" y="3"/>
                    </a:cubicBezTo>
                    <a:cubicBezTo>
                      <a:pt x="40" y="2"/>
                      <a:pt x="34" y="0"/>
                      <a:pt x="33" y="5"/>
                    </a:cubicBezTo>
                    <a:cubicBezTo>
                      <a:pt x="32" y="7"/>
                      <a:pt x="34" y="3"/>
                      <a:pt x="33" y="5"/>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30" name="Freeform 710"/>
              <p:cNvSpPr>
                <a:spLocks/>
              </p:cNvSpPr>
              <p:nvPr/>
            </p:nvSpPr>
            <p:spPr bwMode="auto">
              <a:xfrm>
                <a:off x="16709750" y="8717701"/>
                <a:ext cx="458600" cy="299442"/>
              </a:xfrm>
              <a:custGeom>
                <a:avLst/>
                <a:gdLst>
                  <a:gd name="T0" fmla="*/ 45 w 49"/>
                  <a:gd name="T1" fmla="*/ 10 h 32"/>
                  <a:gd name="T2" fmla="*/ 47 w 49"/>
                  <a:gd name="T3" fmla="*/ 8 h 32"/>
                  <a:gd name="T4" fmla="*/ 43 w 49"/>
                  <a:gd name="T5" fmla="*/ 7 h 32"/>
                  <a:gd name="T6" fmla="*/ 42 w 49"/>
                  <a:gd name="T7" fmla="*/ 6 h 32"/>
                  <a:gd name="T8" fmla="*/ 41 w 49"/>
                  <a:gd name="T9" fmla="*/ 6 h 32"/>
                  <a:gd name="T10" fmla="*/ 41 w 49"/>
                  <a:gd name="T11" fmla="*/ 4 h 32"/>
                  <a:gd name="T12" fmla="*/ 39 w 49"/>
                  <a:gd name="T13" fmla="*/ 2 h 32"/>
                  <a:gd name="T14" fmla="*/ 37 w 49"/>
                  <a:gd name="T15" fmla="*/ 2 h 32"/>
                  <a:gd name="T16" fmla="*/ 36 w 49"/>
                  <a:gd name="T17" fmla="*/ 1 h 32"/>
                  <a:gd name="T18" fmla="*/ 32 w 49"/>
                  <a:gd name="T19" fmla="*/ 6 h 32"/>
                  <a:gd name="T20" fmla="*/ 30 w 49"/>
                  <a:gd name="T21" fmla="*/ 8 h 32"/>
                  <a:gd name="T22" fmla="*/ 29 w 49"/>
                  <a:gd name="T23" fmla="*/ 9 h 32"/>
                  <a:gd name="T24" fmla="*/ 29 w 49"/>
                  <a:gd name="T25" fmla="*/ 10 h 32"/>
                  <a:gd name="T26" fmla="*/ 25 w 49"/>
                  <a:gd name="T27" fmla="*/ 12 h 32"/>
                  <a:gd name="T28" fmla="*/ 25 w 49"/>
                  <a:gd name="T29" fmla="*/ 15 h 32"/>
                  <a:gd name="T30" fmla="*/ 27 w 49"/>
                  <a:gd name="T31" fmla="*/ 14 h 32"/>
                  <a:gd name="T32" fmla="*/ 29 w 49"/>
                  <a:gd name="T33" fmla="*/ 13 h 32"/>
                  <a:gd name="T34" fmla="*/ 28 w 49"/>
                  <a:gd name="T35" fmla="*/ 11 h 32"/>
                  <a:gd name="T36" fmla="*/ 29 w 49"/>
                  <a:gd name="T37" fmla="*/ 13 h 32"/>
                  <a:gd name="T38" fmla="*/ 26 w 49"/>
                  <a:gd name="T39" fmla="*/ 14 h 32"/>
                  <a:gd name="T40" fmla="*/ 23 w 49"/>
                  <a:gd name="T41" fmla="*/ 13 h 32"/>
                  <a:gd name="T42" fmla="*/ 14 w 49"/>
                  <a:gd name="T43" fmla="*/ 20 h 32"/>
                  <a:gd name="T44" fmla="*/ 9 w 49"/>
                  <a:gd name="T45" fmla="*/ 23 h 32"/>
                  <a:gd name="T46" fmla="*/ 7 w 49"/>
                  <a:gd name="T47" fmla="*/ 26 h 32"/>
                  <a:gd name="T48" fmla="*/ 9 w 49"/>
                  <a:gd name="T49" fmla="*/ 28 h 32"/>
                  <a:gd name="T50" fmla="*/ 0 w 49"/>
                  <a:gd name="T51" fmla="*/ 26 h 32"/>
                  <a:gd name="T52" fmla="*/ 5 w 49"/>
                  <a:gd name="T53" fmla="*/ 32 h 32"/>
                  <a:gd name="T54" fmla="*/ 7 w 49"/>
                  <a:gd name="T55" fmla="*/ 31 h 32"/>
                  <a:gd name="T56" fmla="*/ 12 w 49"/>
                  <a:gd name="T57" fmla="*/ 30 h 32"/>
                  <a:gd name="T58" fmla="*/ 20 w 49"/>
                  <a:gd name="T59" fmla="*/ 29 h 32"/>
                  <a:gd name="T60" fmla="*/ 27 w 49"/>
                  <a:gd name="T61" fmla="*/ 24 h 32"/>
                  <a:gd name="T62" fmla="*/ 30 w 49"/>
                  <a:gd name="T63" fmla="*/ 18 h 32"/>
                  <a:gd name="T64" fmla="*/ 34 w 49"/>
                  <a:gd name="T65" fmla="*/ 14 h 32"/>
                  <a:gd name="T66" fmla="*/ 43 w 49"/>
                  <a:gd name="T67" fmla="*/ 14 h 32"/>
                  <a:gd name="T68" fmla="*/ 45 w 49"/>
                  <a:gd name="T69"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 h="32">
                    <a:moveTo>
                      <a:pt x="45" y="10"/>
                    </a:moveTo>
                    <a:cubicBezTo>
                      <a:pt x="48" y="10"/>
                      <a:pt x="49" y="9"/>
                      <a:pt x="47" y="8"/>
                    </a:cubicBezTo>
                    <a:cubicBezTo>
                      <a:pt x="45" y="7"/>
                      <a:pt x="45" y="6"/>
                      <a:pt x="43" y="7"/>
                    </a:cubicBezTo>
                    <a:cubicBezTo>
                      <a:pt x="42" y="8"/>
                      <a:pt x="43" y="7"/>
                      <a:pt x="42" y="6"/>
                    </a:cubicBezTo>
                    <a:cubicBezTo>
                      <a:pt x="42" y="6"/>
                      <a:pt x="41" y="6"/>
                      <a:pt x="41" y="6"/>
                    </a:cubicBezTo>
                    <a:cubicBezTo>
                      <a:pt x="41" y="6"/>
                      <a:pt x="41" y="4"/>
                      <a:pt x="41" y="4"/>
                    </a:cubicBezTo>
                    <a:cubicBezTo>
                      <a:pt x="40" y="3"/>
                      <a:pt x="39" y="2"/>
                      <a:pt x="39" y="2"/>
                    </a:cubicBezTo>
                    <a:cubicBezTo>
                      <a:pt x="37" y="0"/>
                      <a:pt x="38" y="1"/>
                      <a:pt x="37" y="2"/>
                    </a:cubicBezTo>
                    <a:cubicBezTo>
                      <a:pt x="36" y="3"/>
                      <a:pt x="36" y="1"/>
                      <a:pt x="36" y="1"/>
                    </a:cubicBezTo>
                    <a:cubicBezTo>
                      <a:pt x="35" y="1"/>
                      <a:pt x="32" y="5"/>
                      <a:pt x="32" y="6"/>
                    </a:cubicBezTo>
                    <a:cubicBezTo>
                      <a:pt x="31" y="6"/>
                      <a:pt x="30" y="7"/>
                      <a:pt x="30" y="8"/>
                    </a:cubicBezTo>
                    <a:cubicBezTo>
                      <a:pt x="29" y="8"/>
                      <a:pt x="29" y="9"/>
                      <a:pt x="29" y="9"/>
                    </a:cubicBezTo>
                    <a:cubicBezTo>
                      <a:pt x="29" y="10"/>
                      <a:pt x="29" y="10"/>
                      <a:pt x="29" y="10"/>
                    </a:cubicBezTo>
                    <a:cubicBezTo>
                      <a:pt x="29" y="11"/>
                      <a:pt x="26" y="11"/>
                      <a:pt x="25" y="12"/>
                    </a:cubicBezTo>
                    <a:cubicBezTo>
                      <a:pt x="22" y="12"/>
                      <a:pt x="23" y="14"/>
                      <a:pt x="25" y="15"/>
                    </a:cubicBezTo>
                    <a:cubicBezTo>
                      <a:pt x="27" y="17"/>
                      <a:pt x="26" y="15"/>
                      <a:pt x="27" y="14"/>
                    </a:cubicBezTo>
                    <a:cubicBezTo>
                      <a:pt x="27" y="13"/>
                      <a:pt x="29" y="13"/>
                      <a:pt x="29" y="13"/>
                    </a:cubicBezTo>
                    <a:cubicBezTo>
                      <a:pt x="29" y="13"/>
                      <a:pt x="28" y="12"/>
                      <a:pt x="28" y="11"/>
                    </a:cubicBezTo>
                    <a:cubicBezTo>
                      <a:pt x="28" y="12"/>
                      <a:pt x="29" y="13"/>
                      <a:pt x="29" y="13"/>
                    </a:cubicBezTo>
                    <a:cubicBezTo>
                      <a:pt x="29" y="13"/>
                      <a:pt x="27" y="13"/>
                      <a:pt x="26" y="14"/>
                    </a:cubicBezTo>
                    <a:cubicBezTo>
                      <a:pt x="26" y="17"/>
                      <a:pt x="24" y="14"/>
                      <a:pt x="23" y="13"/>
                    </a:cubicBezTo>
                    <a:cubicBezTo>
                      <a:pt x="20" y="16"/>
                      <a:pt x="18" y="19"/>
                      <a:pt x="14" y="20"/>
                    </a:cubicBezTo>
                    <a:cubicBezTo>
                      <a:pt x="12" y="21"/>
                      <a:pt x="10" y="21"/>
                      <a:pt x="9" y="23"/>
                    </a:cubicBezTo>
                    <a:cubicBezTo>
                      <a:pt x="8" y="24"/>
                      <a:pt x="8" y="25"/>
                      <a:pt x="7" y="26"/>
                    </a:cubicBezTo>
                    <a:cubicBezTo>
                      <a:pt x="7" y="27"/>
                      <a:pt x="9" y="28"/>
                      <a:pt x="9" y="28"/>
                    </a:cubicBezTo>
                    <a:cubicBezTo>
                      <a:pt x="8" y="29"/>
                      <a:pt x="1" y="26"/>
                      <a:pt x="0" y="26"/>
                    </a:cubicBezTo>
                    <a:cubicBezTo>
                      <a:pt x="1" y="28"/>
                      <a:pt x="3" y="31"/>
                      <a:pt x="5" y="32"/>
                    </a:cubicBezTo>
                    <a:cubicBezTo>
                      <a:pt x="6" y="32"/>
                      <a:pt x="7" y="31"/>
                      <a:pt x="7" y="31"/>
                    </a:cubicBezTo>
                    <a:cubicBezTo>
                      <a:pt x="9" y="30"/>
                      <a:pt x="12" y="31"/>
                      <a:pt x="12" y="30"/>
                    </a:cubicBezTo>
                    <a:cubicBezTo>
                      <a:pt x="15" y="27"/>
                      <a:pt x="17" y="28"/>
                      <a:pt x="20" y="29"/>
                    </a:cubicBezTo>
                    <a:cubicBezTo>
                      <a:pt x="23" y="29"/>
                      <a:pt x="26" y="27"/>
                      <a:pt x="27" y="24"/>
                    </a:cubicBezTo>
                    <a:cubicBezTo>
                      <a:pt x="28" y="22"/>
                      <a:pt x="29" y="20"/>
                      <a:pt x="30" y="18"/>
                    </a:cubicBezTo>
                    <a:cubicBezTo>
                      <a:pt x="30" y="15"/>
                      <a:pt x="31" y="14"/>
                      <a:pt x="34" y="14"/>
                    </a:cubicBezTo>
                    <a:cubicBezTo>
                      <a:pt x="37" y="14"/>
                      <a:pt x="40" y="15"/>
                      <a:pt x="43" y="14"/>
                    </a:cubicBezTo>
                    <a:cubicBezTo>
                      <a:pt x="47" y="13"/>
                      <a:pt x="40" y="10"/>
                      <a:pt x="45" y="10"/>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31" name="Freeform 711"/>
              <p:cNvSpPr>
                <a:spLocks/>
              </p:cNvSpPr>
              <p:nvPr/>
            </p:nvSpPr>
            <p:spPr bwMode="auto">
              <a:xfrm>
                <a:off x="15776631" y="7679214"/>
                <a:ext cx="159235" cy="92380"/>
              </a:xfrm>
              <a:custGeom>
                <a:avLst/>
                <a:gdLst>
                  <a:gd name="T0" fmla="*/ 2 w 17"/>
                  <a:gd name="T1" fmla="*/ 8 h 10"/>
                  <a:gd name="T2" fmla="*/ 7 w 17"/>
                  <a:gd name="T3" fmla="*/ 9 h 10"/>
                  <a:gd name="T4" fmla="*/ 12 w 17"/>
                  <a:gd name="T5" fmla="*/ 9 h 10"/>
                  <a:gd name="T6" fmla="*/ 16 w 17"/>
                  <a:gd name="T7" fmla="*/ 8 h 10"/>
                  <a:gd name="T8" fmla="*/ 15 w 17"/>
                  <a:gd name="T9" fmla="*/ 3 h 10"/>
                  <a:gd name="T10" fmla="*/ 10 w 17"/>
                  <a:gd name="T11" fmla="*/ 3 h 10"/>
                  <a:gd name="T12" fmla="*/ 6 w 17"/>
                  <a:gd name="T13" fmla="*/ 1 h 10"/>
                  <a:gd name="T14" fmla="*/ 2 w 17"/>
                  <a:gd name="T15" fmla="*/ 8 h 10"/>
                  <a:gd name="T16" fmla="*/ 2 w 17"/>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2" y="8"/>
                    </a:moveTo>
                    <a:cubicBezTo>
                      <a:pt x="3" y="9"/>
                      <a:pt x="6" y="10"/>
                      <a:pt x="7" y="9"/>
                    </a:cubicBezTo>
                    <a:cubicBezTo>
                      <a:pt x="9" y="8"/>
                      <a:pt x="10" y="10"/>
                      <a:pt x="12" y="9"/>
                    </a:cubicBezTo>
                    <a:cubicBezTo>
                      <a:pt x="13" y="9"/>
                      <a:pt x="17" y="9"/>
                      <a:pt x="16" y="8"/>
                    </a:cubicBezTo>
                    <a:cubicBezTo>
                      <a:pt x="15" y="6"/>
                      <a:pt x="14" y="5"/>
                      <a:pt x="15" y="3"/>
                    </a:cubicBezTo>
                    <a:cubicBezTo>
                      <a:pt x="13" y="2"/>
                      <a:pt x="11" y="4"/>
                      <a:pt x="10" y="3"/>
                    </a:cubicBezTo>
                    <a:cubicBezTo>
                      <a:pt x="9" y="2"/>
                      <a:pt x="7" y="0"/>
                      <a:pt x="6" y="1"/>
                    </a:cubicBezTo>
                    <a:cubicBezTo>
                      <a:pt x="4" y="3"/>
                      <a:pt x="0" y="6"/>
                      <a:pt x="2" y="8"/>
                    </a:cubicBezTo>
                    <a:cubicBezTo>
                      <a:pt x="3" y="9"/>
                      <a:pt x="1" y="7"/>
                      <a:pt x="2" y="8"/>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32" name="Freeform 712"/>
              <p:cNvSpPr>
                <a:spLocks/>
              </p:cNvSpPr>
              <p:nvPr/>
            </p:nvSpPr>
            <p:spPr bwMode="auto">
              <a:xfrm>
                <a:off x="15410388" y="7574093"/>
                <a:ext cx="347132" cy="216615"/>
              </a:xfrm>
              <a:custGeom>
                <a:avLst/>
                <a:gdLst>
                  <a:gd name="T0" fmla="*/ 1 w 37"/>
                  <a:gd name="T1" fmla="*/ 3 h 23"/>
                  <a:gd name="T2" fmla="*/ 0 w 37"/>
                  <a:gd name="T3" fmla="*/ 9 h 23"/>
                  <a:gd name="T4" fmla="*/ 5 w 37"/>
                  <a:gd name="T5" fmla="*/ 13 h 23"/>
                  <a:gd name="T6" fmla="*/ 7 w 37"/>
                  <a:gd name="T7" fmla="*/ 14 h 23"/>
                  <a:gd name="T8" fmla="*/ 12 w 37"/>
                  <a:gd name="T9" fmla="*/ 15 h 23"/>
                  <a:gd name="T10" fmla="*/ 15 w 37"/>
                  <a:gd name="T11" fmla="*/ 16 h 23"/>
                  <a:gd name="T12" fmla="*/ 19 w 37"/>
                  <a:gd name="T13" fmla="*/ 16 h 23"/>
                  <a:gd name="T14" fmla="*/ 22 w 37"/>
                  <a:gd name="T15" fmla="*/ 19 h 23"/>
                  <a:gd name="T16" fmla="*/ 26 w 37"/>
                  <a:gd name="T17" fmla="*/ 20 h 23"/>
                  <a:gd name="T18" fmla="*/ 29 w 37"/>
                  <a:gd name="T19" fmla="*/ 22 h 23"/>
                  <a:gd name="T20" fmla="*/ 32 w 37"/>
                  <a:gd name="T21" fmla="*/ 20 h 23"/>
                  <a:gd name="T22" fmla="*/ 35 w 37"/>
                  <a:gd name="T23" fmla="*/ 22 h 23"/>
                  <a:gd name="T24" fmla="*/ 37 w 37"/>
                  <a:gd name="T25" fmla="*/ 21 h 23"/>
                  <a:gd name="T26" fmla="*/ 37 w 37"/>
                  <a:gd name="T27" fmla="*/ 18 h 23"/>
                  <a:gd name="T28" fmla="*/ 37 w 37"/>
                  <a:gd name="T29" fmla="*/ 14 h 23"/>
                  <a:gd name="T30" fmla="*/ 32 w 37"/>
                  <a:gd name="T31" fmla="*/ 14 h 23"/>
                  <a:gd name="T32" fmla="*/ 31 w 37"/>
                  <a:gd name="T33" fmla="*/ 13 h 23"/>
                  <a:gd name="T34" fmla="*/ 28 w 37"/>
                  <a:gd name="T35" fmla="*/ 13 h 23"/>
                  <a:gd name="T36" fmla="*/ 26 w 37"/>
                  <a:gd name="T37" fmla="*/ 12 h 23"/>
                  <a:gd name="T38" fmla="*/ 24 w 37"/>
                  <a:gd name="T39" fmla="*/ 12 h 23"/>
                  <a:gd name="T40" fmla="*/ 20 w 37"/>
                  <a:gd name="T41" fmla="*/ 10 h 23"/>
                  <a:gd name="T42" fmla="*/ 18 w 37"/>
                  <a:gd name="T43" fmla="*/ 8 h 23"/>
                  <a:gd name="T44" fmla="*/ 16 w 37"/>
                  <a:gd name="T45" fmla="*/ 7 h 23"/>
                  <a:gd name="T46" fmla="*/ 10 w 37"/>
                  <a:gd name="T47" fmla="*/ 2 h 23"/>
                  <a:gd name="T48" fmla="*/ 8 w 37"/>
                  <a:gd name="T49" fmla="*/ 0 h 23"/>
                  <a:gd name="T50" fmla="*/ 5 w 37"/>
                  <a:gd name="T51" fmla="*/ 2 h 23"/>
                  <a:gd name="T52" fmla="*/ 4 w 37"/>
                  <a:gd name="T53" fmla="*/ 2 h 23"/>
                  <a:gd name="T54" fmla="*/ 1 w 37"/>
                  <a:gd name="T55" fmla="*/ 3 h 23"/>
                  <a:gd name="T56" fmla="*/ 1 w 37"/>
                  <a:gd name="T57"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23">
                    <a:moveTo>
                      <a:pt x="1" y="3"/>
                    </a:moveTo>
                    <a:cubicBezTo>
                      <a:pt x="0" y="4"/>
                      <a:pt x="0" y="8"/>
                      <a:pt x="0" y="9"/>
                    </a:cubicBezTo>
                    <a:cubicBezTo>
                      <a:pt x="1" y="10"/>
                      <a:pt x="4" y="11"/>
                      <a:pt x="5" y="13"/>
                    </a:cubicBezTo>
                    <a:cubicBezTo>
                      <a:pt x="6" y="13"/>
                      <a:pt x="7" y="14"/>
                      <a:pt x="7" y="14"/>
                    </a:cubicBezTo>
                    <a:cubicBezTo>
                      <a:pt x="9" y="15"/>
                      <a:pt x="10" y="14"/>
                      <a:pt x="12" y="15"/>
                    </a:cubicBezTo>
                    <a:cubicBezTo>
                      <a:pt x="13" y="15"/>
                      <a:pt x="14" y="16"/>
                      <a:pt x="15" y="16"/>
                    </a:cubicBezTo>
                    <a:cubicBezTo>
                      <a:pt x="16" y="16"/>
                      <a:pt x="18" y="16"/>
                      <a:pt x="19" y="16"/>
                    </a:cubicBezTo>
                    <a:cubicBezTo>
                      <a:pt x="20" y="17"/>
                      <a:pt x="21" y="18"/>
                      <a:pt x="22" y="19"/>
                    </a:cubicBezTo>
                    <a:cubicBezTo>
                      <a:pt x="23" y="19"/>
                      <a:pt x="25" y="19"/>
                      <a:pt x="26" y="20"/>
                    </a:cubicBezTo>
                    <a:cubicBezTo>
                      <a:pt x="27" y="20"/>
                      <a:pt x="28" y="22"/>
                      <a:pt x="29" y="22"/>
                    </a:cubicBezTo>
                    <a:cubicBezTo>
                      <a:pt x="30" y="22"/>
                      <a:pt x="31" y="20"/>
                      <a:pt x="32" y="20"/>
                    </a:cubicBezTo>
                    <a:cubicBezTo>
                      <a:pt x="33" y="21"/>
                      <a:pt x="33" y="23"/>
                      <a:pt x="35" y="22"/>
                    </a:cubicBezTo>
                    <a:cubicBezTo>
                      <a:pt x="35" y="22"/>
                      <a:pt x="37" y="21"/>
                      <a:pt x="37" y="21"/>
                    </a:cubicBezTo>
                    <a:cubicBezTo>
                      <a:pt x="37" y="20"/>
                      <a:pt x="37" y="19"/>
                      <a:pt x="37" y="18"/>
                    </a:cubicBezTo>
                    <a:cubicBezTo>
                      <a:pt x="36" y="17"/>
                      <a:pt x="37" y="16"/>
                      <a:pt x="37" y="14"/>
                    </a:cubicBezTo>
                    <a:cubicBezTo>
                      <a:pt x="35" y="14"/>
                      <a:pt x="34" y="15"/>
                      <a:pt x="32" y="14"/>
                    </a:cubicBezTo>
                    <a:cubicBezTo>
                      <a:pt x="32" y="14"/>
                      <a:pt x="31" y="13"/>
                      <a:pt x="31" y="13"/>
                    </a:cubicBezTo>
                    <a:cubicBezTo>
                      <a:pt x="30" y="13"/>
                      <a:pt x="29" y="14"/>
                      <a:pt x="28" y="13"/>
                    </a:cubicBezTo>
                    <a:cubicBezTo>
                      <a:pt x="28" y="13"/>
                      <a:pt x="27" y="12"/>
                      <a:pt x="26" y="12"/>
                    </a:cubicBezTo>
                    <a:cubicBezTo>
                      <a:pt x="25" y="12"/>
                      <a:pt x="24" y="14"/>
                      <a:pt x="24" y="12"/>
                    </a:cubicBezTo>
                    <a:cubicBezTo>
                      <a:pt x="22" y="10"/>
                      <a:pt x="21" y="11"/>
                      <a:pt x="20" y="10"/>
                    </a:cubicBezTo>
                    <a:cubicBezTo>
                      <a:pt x="19" y="9"/>
                      <a:pt x="19" y="8"/>
                      <a:pt x="18" y="8"/>
                    </a:cubicBezTo>
                    <a:cubicBezTo>
                      <a:pt x="17" y="7"/>
                      <a:pt x="16" y="7"/>
                      <a:pt x="16" y="7"/>
                    </a:cubicBezTo>
                    <a:cubicBezTo>
                      <a:pt x="14" y="6"/>
                      <a:pt x="11" y="4"/>
                      <a:pt x="10" y="2"/>
                    </a:cubicBezTo>
                    <a:cubicBezTo>
                      <a:pt x="10" y="1"/>
                      <a:pt x="9" y="0"/>
                      <a:pt x="8" y="0"/>
                    </a:cubicBezTo>
                    <a:cubicBezTo>
                      <a:pt x="6" y="0"/>
                      <a:pt x="6" y="1"/>
                      <a:pt x="5" y="2"/>
                    </a:cubicBezTo>
                    <a:cubicBezTo>
                      <a:pt x="5" y="3"/>
                      <a:pt x="4" y="2"/>
                      <a:pt x="4" y="2"/>
                    </a:cubicBezTo>
                    <a:cubicBezTo>
                      <a:pt x="3" y="3"/>
                      <a:pt x="2" y="3"/>
                      <a:pt x="1" y="3"/>
                    </a:cubicBezTo>
                    <a:cubicBezTo>
                      <a:pt x="0" y="4"/>
                      <a:pt x="2" y="3"/>
                      <a:pt x="1" y="3"/>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33" name="Freeform 713"/>
              <p:cNvSpPr>
                <a:spLocks/>
              </p:cNvSpPr>
              <p:nvPr/>
            </p:nvSpPr>
            <p:spPr bwMode="auto">
              <a:xfrm>
                <a:off x="16372171" y="8360921"/>
                <a:ext cx="261145" cy="216615"/>
              </a:xfrm>
              <a:custGeom>
                <a:avLst/>
                <a:gdLst>
                  <a:gd name="T0" fmla="*/ 14 w 28"/>
                  <a:gd name="T1" fmla="*/ 19 h 23"/>
                  <a:gd name="T2" fmla="*/ 19 w 28"/>
                  <a:gd name="T3" fmla="*/ 18 h 23"/>
                  <a:gd name="T4" fmla="*/ 19 w 28"/>
                  <a:gd name="T5" fmla="*/ 15 h 23"/>
                  <a:gd name="T6" fmla="*/ 21 w 28"/>
                  <a:gd name="T7" fmla="*/ 14 h 23"/>
                  <a:gd name="T8" fmla="*/ 24 w 28"/>
                  <a:gd name="T9" fmla="*/ 12 h 23"/>
                  <a:gd name="T10" fmla="*/ 27 w 28"/>
                  <a:gd name="T11" fmla="*/ 9 h 23"/>
                  <a:gd name="T12" fmla="*/ 26 w 28"/>
                  <a:gd name="T13" fmla="*/ 1 h 23"/>
                  <a:gd name="T14" fmla="*/ 22 w 28"/>
                  <a:gd name="T15" fmla="*/ 1 h 23"/>
                  <a:gd name="T16" fmla="*/ 19 w 28"/>
                  <a:gd name="T17" fmla="*/ 2 h 23"/>
                  <a:gd name="T18" fmla="*/ 17 w 28"/>
                  <a:gd name="T19" fmla="*/ 2 h 23"/>
                  <a:gd name="T20" fmla="*/ 3 w 28"/>
                  <a:gd name="T21" fmla="*/ 3 h 23"/>
                  <a:gd name="T22" fmla="*/ 0 w 28"/>
                  <a:gd name="T23" fmla="*/ 7 h 23"/>
                  <a:gd name="T24" fmla="*/ 1 w 28"/>
                  <a:gd name="T25" fmla="*/ 10 h 23"/>
                  <a:gd name="T26" fmla="*/ 3 w 28"/>
                  <a:gd name="T27" fmla="*/ 14 h 23"/>
                  <a:gd name="T28" fmla="*/ 5 w 28"/>
                  <a:gd name="T29" fmla="*/ 18 h 23"/>
                  <a:gd name="T30" fmla="*/ 6 w 28"/>
                  <a:gd name="T31" fmla="*/ 19 h 23"/>
                  <a:gd name="T32" fmla="*/ 7 w 28"/>
                  <a:gd name="T33" fmla="*/ 21 h 23"/>
                  <a:gd name="T34" fmla="*/ 8 w 28"/>
                  <a:gd name="T35" fmla="*/ 23 h 23"/>
                  <a:gd name="T36" fmla="*/ 14 w 28"/>
                  <a:gd name="T37" fmla="*/ 19 h 23"/>
                  <a:gd name="T38" fmla="*/ 14 w 28"/>
                  <a:gd name="T39"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23">
                    <a:moveTo>
                      <a:pt x="14" y="19"/>
                    </a:moveTo>
                    <a:cubicBezTo>
                      <a:pt x="14" y="18"/>
                      <a:pt x="20" y="20"/>
                      <a:pt x="19" y="18"/>
                    </a:cubicBezTo>
                    <a:cubicBezTo>
                      <a:pt x="19" y="18"/>
                      <a:pt x="18" y="15"/>
                      <a:pt x="19" y="15"/>
                    </a:cubicBezTo>
                    <a:cubicBezTo>
                      <a:pt x="20" y="15"/>
                      <a:pt x="21" y="16"/>
                      <a:pt x="21" y="14"/>
                    </a:cubicBezTo>
                    <a:cubicBezTo>
                      <a:pt x="21" y="12"/>
                      <a:pt x="23" y="13"/>
                      <a:pt x="24" y="12"/>
                    </a:cubicBezTo>
                    <a:cubicBezTo>
                      <a:pt x="26" y="12"/>
                      <a:pt x="26" y="10"/>
                      <a:pt x="27" y="9"/>
                    </a:cubicBezTo>
                    <a:cubicBezTo>
                      <a:pt x="28" y="7"/>
                      <a:pt x="25" y="2"/>
                      <a:pt x="26" y="1"/>
                    </a:cubicBezTo>
                    <a:cubicBezTo>
                      <a:pt x="24" y="2"/>
                      <a:pt x="24" y="2"/>
                      <a:pt x="22" y="1"/>
                    </a:cubicBezTo>
                    <a:cubicBezTo>
                      <a:pt x="21" y="0"/>
                      <a:pt x="19" y="2"/>
                      <a:pt x="19" y="2"/>
                    </a:cubicBezTo>
                    <a:cubicBezTo>
                      <a:pt x="19" y="4"/>
                      <a:pt x="17" y="2"/>
                      <a:pt x="17" y="2"/>
                    </a:cubicBezTo>
                    <a:cubicBezTo>
                      <a:pt x="13" y="1"/>
                      <a:pt x="6" y="0"/>
                      <a:pt x="3" y="3"/>
                    </a:cubicBezTo>
                    <a:cubicBezTo>
                      <a:pt x="2" y="4"/>
                      <a:pt x="0" y="5"/>
                      <a:pt x="0" y="7"/>
                    </a:cubicBezTo>
                    <a:cubicBezTo>
                      <a:pt x="0" y="8"/>
                      <a:pt x="1" y="9"/>
                      <a:pt x="1" y="10"/>
                    </a:cubicBezTo>
                    <a:cubicBezTo>
                      <a:pt x="3" y="11"/>
                      <a:pt x="3" y="13"/>
                      <a:pt x="3" y="14"/>
                    </a:cubicBezTo>
                    <a:cubicBezTo>
                      <a:pt x="4" y="16"/>
                      <a:pt x="4" y="17"/>
                      <a:pt x="5" y="18"/>
                    </a:cubicBezTo>
                    <a:cubicBezTo>
                      <a:pt x="5" y="19"/>
                      <a:pt x="6" y="18"/>
                      <a:pt x="6" y="19"/>
                    </a:cubicBezTo>
                    <a:cubicBezTo>
                      <a:pt x="7" y="19"/>
                      <a:pt x="6" y="20"/>
                      <a:pt x="7" y="21"/>
                    </a:cubicBezTo>
                    <a:cubicBezTo>
                      <a:pt x="9" y="21"/>
                      <a:pt x="8" y="22"/>
                      <a:pt x="8" y="23"/>
                    </a:cubicBezTo>
                    <a:cubicBezTo>
                      <a:pt x="8" y="22"/>
                      <a:pt x="14" y="20"/>
                      <a:pt x="14" y="19"/>
                    </a:cubicBezTo>
                    <a:cubicBezTo>
                      <a:pt x="14" y="19"/>
                      <a:pt x="14" y="20"/>
                      <a:pt x="14" y="19"/>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34" name="Freeform 714"/>
              <p:cNvSpPr>
                <a:spLocks/>
              </p:cNvSpPr>
              <p:nvPr/>
            </p:nvSpPr>
            <p:spPr bwMode="auto">
              <a:xfrm>
                <a:off x="16270259" y="8743185"/>
                <a:ext cx="207006" cy="245289"/>
              </a:xfrm>
              <a:custGeom>
                <a:avLst/>
                <a:gdLst>
                  <a:gd name="T0" fmla="*/ 10 w 22"/>
                  <a:gd name="T1" fmla="*/ 3 h 26"/>
                  <a:gd name="T2" fmla="*/ 7 w 22"/>
                  <a:gd name="T3" fmla="*/ 4 h 26"/>
                  <a:gd name="T4" fmla="*/ 6 w 22"/>
                  <a:gd name="T5" fmla="*/ 4 h 26"/>
                  <a:gd name="T6" fmla="*/ 5 w 22"/>
                  <a:gd name="T7" fmla="*/ 1 h 26"/>
                  <a:gd name="T8" fmla="*/ 0 w 22"/>
                  <a:gd name="T9" fmla="*/ 0 h 26"/>
                  <a:gd name="T10" fmla="*/ 1 w 22"/>
                  <a:gd name="T11" fmla="*/ 6 h 26"/>
                  <a:gd name="T12" fmla="*/ 4 w 22"/>
                  <a:gd name="T13" fmla="*/ 14 h 26"/>
                  <a:gd name="T14" fmla="*/ 9 w 22"/>
                  <a:gd name="T15" fmla="*/ 21 h 26"/>
                  <a:gd name="T16" fmla="*/ 19 w 22"/>
                  <a:gd name="T17" fmla="*/ 26 h 26"/>
                  <a:gd name="T18" fmla="*/ 20 w 22"/>
                  <a:gd name="T19" fmla="*/ 23 h 26"/>
                  <a:gd name="T20" fmla="*/ 16 w 22"/>
                  <a:gd name="T21" fmla="*/ 14 h 26"/>
                  <a:gd name="T22" fmla="*/ 16 w 22"/>
                  <a:gd name="T23" fmla="*/ 6 h 26"/>
                  <a:gd name="T24" fmla="*/ 10 w 22"/>
                  <a:gd name="T25" fmla="*/ 3 h 26"/>
                  <a:gd name="T26" fmla="*/ 10 w 22"/>
                  <a:gd name="T2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6">
                    <a:moveTo>
                      <a:pt x="10" y="3"/>
                    </a:moveTo>
                    <a:cubicBezTo>
                      <a:pt x="9" y="3"/>
                      <a:pt x="8" y="4"/>
                      <a:pt x="7" y="4"/>
                    </a:cubicBezTo>
                    <a:cubicBezTo>
                      <a:pt x="7" y="3"/>
                      <a:pt x="6" y="4"/>
                      <a:pt x="6" y="4"/>
                    </a:cubicBezTo>
                    <a:cubicBezTo>
                      <a:pt x="5" y="4"/>
                      <a:pt x="5" y="2"/>
                      <a:pt x="5" y="1"/>
                    </a:cubicBezTo>
                    <a:cubicBezTo>
                      <a:pt x="4" y="0"/>
                      <a:pt x="2" y="0"/>
                      <a:pt x="0" y="0"/>
                    </a:cubicBezTo>
                    <a:cubicBezTo>
                      <a:pt x="1" y="1"/>
                      <a:pt x="1" y="4"/>
                      <a:pt x="1" y="6"/>
                    </a:cubicBezTo>
                    <a:cubicBezTo>
                      <a:pt x="2" y="8"/>
                      <a:pt x="3" y="11"/>
                      <a:pt x="4" y="14"/>
                    </a:cubicBezTo>
                    <a:cubicBezTo>
                      <a:pt x="6" y="16"/>
                      <a:pt x="7" y="19"/>
                      <a:pt x="9" y="21"/>
                    </a:cubicBezTo>
                    <a:cubicBezTo>
                      <a:pt x="12" y="22"/>
                      <a:pt x="15" y="26"/>
                      <a:pt x="19" y="26"/>
                    </a:cubicBezTo>
                    <a:cubicBezTo>
                      <a:pt x="22" y="26"/>
                      <a:pt x="21" y="25"/>
                      <a:pt x="20" y="23"/>
                    </a:cubicBezTo>
                    <a:cubicBezTo>
                      <a:pt x="18" y="20"/>
                      <a:pt x="16" y="18"/>
                      <a:pt x="16" y="14"/>
                    </a:cubicBezTo>
                    <a:cubicBezTo>
                      <a:pt x="16" y="11"/>
                      <a:pt x="18" y="9"/>
                      <a:pt x="16" y="6"/>
                    </a:cubicBezTo>
                    <a:cubicBezTo>
                      <a:pt x="15" y="5"/>
                      <a:pt x="11" y="0"/>
                      <a:pt x="10" y="3"/>
                    </a:cubicBezTo>
                    <a:cubicBezTo>
                      <a:pt x="9" y="4"/>
                      <a:pt x="10" y="2"/>
                      <a:pt x="10" y="3"/>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35" name="Freeform 715"/>
              <p:cNvSpPr>
                <a:spLocks/>
              </p:cNvSpPr>
              <p:nvPr/>
            </p:nvSpPr>
            <p:spPr bwMode="auto">
              <a:xfrm>
                <a:off x="15104655" y="6264832"/>
                <a:ext cx="2799367" cy="1825318"/>
              </a:xfrm>
              <a:custGeom>
                <a:avLst/>
                <a:gdLst>
                  <a:gd name="T0" fmla="*/ 279 w 300"/>
                  <a:gd name="T1" fmla="*/ 37 h 195"/>
                  <a:gd name="T2" fmla="*/ 244 w 300"/>
                  <a:gd name="T3" fmla="*/ 1 h 195"/>
                  <a:gd name="T4" fmla="*/ 223 w 300"/>
                  <a:gd name="T5" fmla="*/ 18 h 195"/>
                  <a:gd name="T6" fmla="*/ 214 w 300"/>
                  <a:gd name="T7" fmla="*/ 27 h 195"/>
                  <a:gd name="T8" fmla="*/ 205 w 300"/>
                  <a:gd name="T9" fmla="*/ 39 h 195"/>
                  <a:gd name="T10" fmla="*/ 224 w 300"/>
                  <a:gd name="T11" fmla="*/ 46 h 195"/>
                  <a:gd name="T12" fmla="*/ 197 w 300"/>
                  <a:gd name="T13" fmla="*/ 55 h 195"/>
                  <a:gd name="T14" fmla="*/ 180 w 300"/>
                  <a:gd name="T15" fmla="*/ 66 h 195"/>
                  <a:gd name="T16" fmla="*/ 146 w 300"/>
                  <a:gd name="T17" fmla="*/ 75 h 195"/>
                  <a:gd name="T18" fmla="*/ 121 w 300"/>
                  <a:gd name="T19" fmla="*/ 70 h 195"/>
                  <a:gd name="T20" fmla="*/ 94 w 300"/>
                  <a:gd name="T21" fmla="*/ 56 h 195"/>
                  <a:gd name="T22" fmla="*/ 66 w 300"/>
                  <a:gd name="T23" fmla="*/ 30 h 195"/>
                  <a:gd name="T24" fmla="*/ 56 w 300"/>
                  <a:gd name="T25" fmla="*/ 44 h 195"/>
                  <a:gd name="T26" fmla="*/ 44 w 300"/>
                  <a:gd name="T27" fmla="*/ 51 h 195"/>
                  <a:gd name="T28" fmla="*/ 34 w 300"/>
                  <a:gd name="T29" fmla="*/ 63 h 195"/>
                  <a:gd name="T30" fmla="*/ 28 w 300"/>
                  <a:gd name="T31" fmla="*/ 76 h 195"/>
                  <a:gd name="T32" fmla="*/ 11 w 300"/>
                  <a:gd name="T33" fmla="*/ 84 h 195"/>
                  <a:gd name="T34" fmla="*/ 1 w 300"/>
                  <a:gd name="T35" fmla="*/ 91 h 195"/>
                  <a:gd name="T36" fmla="*/ 7 w 300"/>
                  <a:gd name="T37" fmla="*/ 103 h 195"/>
                  <a:gd name="T38" fmla="*/ 23 w 300"/>
                  <a:gd name="T39" fmla="*/ 111 h 195"/>
                  <a:gd name="T40" fmla="*/ 27 w 300"/>
                  <a:gd name="T41" fmla="*/ 121 h 195"/>
                  <a:gd name="T42" fmla="*/ 27 w 300"/>
                  <a:gd name="T43" fmla="*/ 135 h 195"/>
                  <a:gd name="T44" fmla="*/ 40 w 300"/>
                  <a:gd name="T45" fmla="*/ 140 h 195"/>
                  <a:gd name="T46" fmla="*/ 62 w 300"/>
                  <a:gd name="T47" fmla="*/ 154 h 195"/>
                  <a:gd name="T48" fmla="*/ 74 w 300"/>
                  <a:gd name="T49" fmla="*/ 156 h 195"/>
                  <a:gd name="T50" fmla="*/ 92 w 300"/>
                  <a:gd name="T51" fmla="*/ 151 h 195"/>
                  <a:gd name="T52" fmla="*/ 106 w 300"/>
                  <a:gd name="T53" fmla="*/ 146 h 195"/>
                  <a:gd name="T54" fmla="*/ 116 w 300"/>
                  <a:gd name="T55" fmla="*/ 155 h 195"/>
                  <a:gd name="T56" fmla="*/ 117 w 300"/>
                  <a:gd name="T57" fmla="*/ 166 h 195"/>
                  <a:gd name="T58" fmla="*/ 119 w 300"/>
                  <a:gd name="T59" fmla="*/ 178 h 195"/>
                  <a:gd name="T60" fmla="*/ 125 w 300"/>
                  <a:gd name="T61" fmla="*/ 187 h 195"/>
                  <a:gd name="T62" fmla="*/ 134 w 300"/>
                  <a:gd name="T63" fmla="*/ 186 h 195"/>
                  <a:gd name="T64" fmla="*/ 143 w 300"/>
                  <a:gd name="T65" fmla="*/ 182 h 195"/>
                  <a:gd name="T66" fmla="*/ 155 w 300"/>
                  <a:gd name="T67" fmla="*/ 180 h 195"/>
                  <a:gd name="T68" fmla="*/ 168 w 300"/>
                  <a:gd name="T69" fmla="*/ 186 h 195"/>
                  <a:gd name="T70" fmla="*/ 175 w 300"/>
                  <a:gd name="T71" fmla="*/ 195 h 195"/>
                  <a:gd name="T72" fmla="*/ 189 w 300"/>
                  <a:gd name="T73" fmla="*/ 186 h 195"/>
                  <a:gd name="T74" fmla="*/ 202 w 300"/>
                  <a:gd name="T75" fmla="*/ 182 h 195"/>
                  <a:gd name="T76" fmla="*/ 215 w 300"/>
                  <a:gd name="T77" fmla="*/ 173 h 195"/>
                  <a:gd name="T78" fmla="*/ 221 w 300"/>
                  <a:gd name="T79" fmla="*/ 164 h 195"/>
                  <a:gd name="T80" fmla="*/ 228 w 300"/>
                  <a:gd name="T81" fmla="*/ 156 h 195"/>
                  <a:gd name="T82" fmla="*/ 232 w 300"/>
                  <a:gd name="T83" fmla="*/ 149 h 195"/>
                  <a:gd name="T84" fmla="*/ 236 w 300"/>
                  <a:gd name="T85" fmla="*/ 143 h 195"/>
                  <a:gd name="T86" fmla="*/ 231 w 300"/>
                  <a:gd name="T87" fmla="*/ 139 h 195"/>
                  <a:gd name="T88" fmla="*/ 229 w 300"/>
                  <a:gd name="T89" fmla="*/ 132 h 195"/>
                  <a:gd name="T90" fmla="*/ 221 w 300"/>
                  <a:gd name="T91" fmla="*/ 115 h 195"/>
                  <a:gd name="T92" fmla="*/ 229 w 300"/>
                  <a:gd name="T93" fmla="*/ 106 h 195"/>
                  <a:gd name="T94" fmla="*/ 238 w 300"/>
                  <a:gd name="T95" fmla="*/ 102 h 195"/>
                  <a:gd name="T96" fmla="*/ 220 w 300"/>
                  <a:gd name="T97" fmla="*/ 102 h 195"/>
                  <a:gd name="T98" fmla="*/ 221 w 300"/>
                  <a:gd name="T99" fmla="*/ 90 h 195"/>
                  <a:gd name="T100" fmla="*/ 234 w 300"/>
                  <a:gd name="T101" fmla="*/ 87 h 195"/>
                  <a:gd name="T102" fmla="*/ 238 w 300"/>
                  <a:gd name="T103" fmla="*/ 89 h 195"/>
                  <a:gd name="T104" fmla="*/ 259 w 300"/>
                  <a:gd name="T105" fmla="*/ 77 h 195"/>
                  <a:gd name="T106" fmla="*/ 271 w 300"/>
                  <a:gd name="T107" fmla="*/ 72 h 195"/>
                  <a:gd name="T108" fmla="*/ 281 w 300"/>
                  <a:gd name="T109" fmla="*/ 60 h 195"/>
                  <a:gd name="T110" fmla="*/ 295 w 300"/>
                  <a:gd name="T111" fmla="*/ 4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0" h="195">
                    <a:moveTo>
                      <a:pt x="298" y="37"/>
                    </a:moveTo>
                    <a:cubicBezTo>
                      <a:pt x="298" y="35"/>
                      <a:pt x="294" y="36"/>
                      <a:pt x="293" y="37"/>
                    </a:cubicBezTo>
                    <a:cubicBezTo>
                      <a:pt x="291" y="37"/>
                      <a:pt x="290" y="38"/>
                      <a:pt x="288" y="39"/>
                    </a:cubicBezTo>
                    <a:cubicBezTo>
                      <a:pt x="286" y="40"/>
                      <a:pt x="279" y="40"/>
                      <a:pt x="279" y="37"/>
                    </a:cubicBezTo>
                    <a:cubicBezTo>
                      <a:pt x="277" y="33"/>
                      <a:pt x="276" y="31"/>
                      <a:pt x="272" y="29"/>
                    </a:cubicBezTo>
                    <a:cubicBezTo>
                      <a:pt x="269" y="28"/>
                      <a:pt x="263" y="28"/>
                      <a:pt x="262" y="24"/>
                    </a:cubicBezTo>
                    <a:cubicBezTo>
                      <a:pt x="261" y="18"/>
                      <a:pt x="259" y="11"/>
                      <a:pt x="255" y="6"/>
                    </a:cubicBezTo>
                    <a:cubicBezTo>
                      <a:pt x="252" y="3"/>
                      <a:pt x="248" y="3"/>
                      <a:pt x="244" y="1"/>
                    </a:cubicBezTo>
                    <a:cubicBezTo>
                      <a:pt x="240" y="0"/>
                      <a:pt x="233" y="1"/>
                      <a:pt x="229" y="3"/>
                    </a:cubicBezTo>
                    <a:cubicBezTo>
                      <a:pt x="228" y="4"/>
                      <a:pt x="226" y="5"/>
                      <a:pt x="225" y="6"/>
                    </a:cubicBezTo>
                    <a:cubicBezTo>
                      <a:pt x="225" y="7"/>
                      <a:pt x="228" y="7"/>
                      <a:pt x="228" y="8"/>
                    </a:cubicBezTo>
                    <a:cubicBezTo>
                      <a:pt x="229" y="12"/>
                      <a:pt x="224" y="15"/>
                      <a:pt x="223" y="18"/>
                    </a:cubicBezTo>
                    <a:cubicBezTo>
                      <a:pt x="222" y="19"/>
                      <a:pt x="222" y="20"/>
                      <a:pt x="222" y="21"/>
                    </a:cubicBezTo>
                    <a:cubicBezTo>
                      <a:pt x="222" y="22"/>
                      <a:pt x="222" y="22"/>
                      <a:pt x="222" y="23"/>
                    </a:cubicBezTo>
                    <a:cubicBezTo>
                      <a:pt x="222" y="25"/>
                      <a:pt x="219" y="25"/>
                      <a:pt x="217" y="26"/>
                    </a:cubicBezTo>
                    <a:cubicBezTo>
                      <a:pt x="216" y="26"/>
                      <a:pt x="215" y="27"/>
                      <a:pt x="214" y="27"/>
                    </a:cubicBezTo>
                    <a:cubicBezTo>
                      <a:pt x="213" y="27"/>
                      <a:pt x="208" y="25"/>
                      <a:pt x="208" y="25"/>
                    </a:cubicBezTo>
                    <a:cubicBezTo>
                      <a:pt x="207" y="27"/>
                      <a:pt x="206" y="30"/>
                      <a:pt x="205" y="32"/>
                    </a:cubicBezTo>
                    <a:cubicBezTo>
                      <a:pt x="205" y="33"/>
                      <a:pt x="204" y="34"/>
                      <a:pt x="204" y="35"/>
                    </a:cubicBezTo>
                    <a:cubicBezTo>
                      <a:pt x="204" y="35"/>
                      <a:pt x="202" y="41"/>
                      <a:pt x="205" y="39"/>
                    </a:cubicBezTo>
                    <a:cubicBezTo>
                      <a:pt x="206" y="38"/>
                      <a:pt x="206" y="38"/>
                      <a:pt x="208" y="38"/>
                    </a:cubicBezTo>
                    <a:cubicBezTo>
                      <a:pt x="209" y="38"/>
                      <a:pt x="211" y="40"/>
                      <a:pt x="212" y="39"/>
                    </a:cubicBezTo>
                    <a:cubicBezTo>
                      <a:pt x="216" y="36"/>
                      <a:pt x="219" y="38"/>
                      <a:pt x="222" y="42"/>
                    </a:cubicBezTo>
                    <a:cubicBezTo>
                      <a:pt x="223" y="43"/>
                      <a:pt x="225" y="45"/>
                      <a:pt x="224" y="46"/>
                    </a:cubicBezTo>
                    <a:cubicBezTo>
                      <a:pt x="224" y="46"/>
                      <a:pt x="220" y="45"/>
                      <a:pt x="219" y="45"/>
                    </a:cubicBezTo>
                    <a:cubicBezTo>
                      <a:pt x="216" y="46"/>
                      <a:pt x="212" y="46"/>
                      <a:pt x="209" y="47"/>
                    </a:cubicBezTo>
                    <a:cubicBezTo>
                      <a:pt x="206" y="48"/>
                      <a:pt x="206" y="54"/>
                      <a:pt x="202" y="54"/>
                    </a:cubicBezTo>
                    <a:cubicBezTo>
                      <a:pt x="200" y="54"/>
                      <a:pt x="198" y="53"/>
                      <a:pt x="197" y="55"/>
                    </a:cubicBezTo>
                    <a:cubicBezTo>
                      <a:pt x="196" y="56"/>
                      <a:pt x="194" y="58"/>
                      <a:pt x="192" y="58"/>
                    </a:cubicBezTo>
                    <a:cubicBezTo>
                      <a:pt x="189" y="57"/>
                      <a:pt x="183" y="53"/>
                      <a:pt x="182" y="59"/>
                    </a:cubicBezTo>
                    <a:cubicBezTo>
                      <a:pt x="182" y="61"/>
                      <a:pt x="184" y="62"/>
                      <a:pt x="184" y="63"/>
                    </a:cubicBezTo>
                    <a:cubicBezTo>
                      <a:pt x="184" y="65"/>
                      <a:pt x="181" y="65"/>
                      <a:pt x="180" y="66"/>
                    </a:cubicBezTo>
                    <a:cubicBezTo>
                      <a:pt x="177" y="69"/>
                      <a:pt x="176" y="72"/>
                      <a:pt x="172" y="72"/>
                    </a:cubicBezTo>
                    <a:cubicBezTo>
                      <a:pt x="167" y="72"/>
                      <a:pt x="162" y="72"/>
                      <a:pt x="157" y="73"/>
                    </a:cubicBezTo>
                    <a:cubicBezTo>
                      <a:pt x="155" y="74"/>
                      <a:pt x="151" y="78"/>
                      <a:pt x="150" y="77"/>
                    </a:cubicBezTo>
                    <a:cubicBezTo>
                      <a:pt x="148" y="77"/>
                      <a:pt x="147" y="75"/>
                      <a:pt x="146" y="75"/>
                    </a:cubicBezTo>
                    <a:cubicBezTo>
                      <a:pt x="144" y="75"/>
                      <a:pt x="143" y="75"/>
                      <a:pt x="141" y="75"/>
                    </a:cubicBezTo>
                    <a:cubicBezTo>
                      <a:pt x="139" y="74"/>
                      <a:pt x="137" y="74"/>
                      <a:pt x="135" y="72"/>
                    </a:cubicBezTo>
                    <a:cubicBezTo>
                      <a:pt x="133" y="71"/>
                      <a:pt x="132" y="71"/>
                      <a:pt x="131" y="70"/>
                    </a:cubicBezTo>
                    <a:cubicBezTo>
                      <a:pt x="127" y="70"/>
                      <a:pt x="125" y="70"/>
                      <a:pt x="121" y="70"/>
                    </a:cubicBezTo>
                    <a:cubicBezTo>
                      <a:pt x="118" y="70"/>
                      <a:pt x="113" y="71"/>
                      <a:pt x="109" y="70"/>
                    </a:cubicBezTo>
                    <a:cubicBezTo>
                      <a:pt x="108" y="70"/>
                      <a:pt x="107" y="68"/>
                      <a:pt x="107" y="67"/>
                    </a:cubicBezTo>
                    <a:cubicBezTo>
                      <a:pt x="105" y="65"/>
                      <a:pt x="104" y="63"/>
                      <a:pt x="102" y="61"/>
                    </a:cubicBezTo>
                    <a:cubicBezTo>
                      <a:pt x="99" y="59"/>
                      <a:pt x="97" y="56"/>
                      <a:pt x="94" y="56"/>
                    </a:cubicBezTo>
                    <a:cubicBezTo>
                      <a:pt x="92" y="56"/>
                      <a:pt x="81" y="56"/>
                      <a:pt x="83" y="52"/>
                    </a:cubicBezTo>
                    <a:cubicBezTo>
                      <a:pt x="85" y="48"/>
                      <a:pt x="84" y="41"/>
                      <a:pt x="79" y="38"/>
                    </a:cubicBezTo>
                    <a:cubicBezTo>
                      <a:pt x="75" y="35"/>
                      <a:pt x="70" y="35"/>
                      <a:pt x="69" y="29"/>
                    </a:cubicBezTo>
                    <a:cubicBezTo>
                      <a:pt x="68" y="30"/>
                      <a:pt x="67" y="29"/>
                      <a:pt x="66" y="30"/>
                    </a:cubicBezTo>
                    <a:cubicBezTo>
                      <a:pt x="65" y="31"/>
                      <a:pt x="65" y="31"/>
                      <a:pt x="65" y="32"/>
                    </a:cubicBezTo>
                    <a:cubicBezTo>
                      <a:pt x="63" y="35"/>
                      <a:pt x="60" y="34"/>
                      <a:pt x="59" y="37"/>
                    </a:cubicBezTo>
                    <a:cubicBezTo>
                      <a:pt x="59" y="39"/>
                      <a:pt x="61" y="41"/>
                      <a:pt x="60" y="42"/>
                    </a:cubicBezTo>
                    <a:cubicBezTo>
                      <a:pt x="59" y="43"/>
                      <a:pt x="57" y="44"/>
                      <a:pt x="56" y="44"/>
                    </a:cubicBezTo>
                    <a:cubicBezTo>
                      <a:pt x="55" y="45"/>
                      <a:pt x="54" y="43"/>
                      <a:pt x="53" y="44"/>
                    </a:cubicBezTo>
                    <a:cubicBezTo>
                      <a:pt x="51" y="44"/>
                      <a:pt x="50" y="43"/>
                      <a:pt x="48" y="42"/>
                    </a:cubicBezTo>
                    <a:cubicBezTo>
                      <a:pt x="47" y="41"/>
                      <a:pt x="46" y="46"/>
                      <a:pt x="45" y="47"/>
                    </a:cubicBezTo>
                    <a:cubicBezTo>
                      <a:pt x="45" y="48"/>
                      <a:pt x="44" y="50"/>
                      <a:pt x="44" y="51"/>
                    </a:cubicBezTo>
                    <a:cubicBezTo>
                      <a:pt x="44" y="53"/>
                      <a:pt x="45" y="53"/>
                      <a:pt x="45" y="54"/>
                    </a:cubicBezTo>
                    <a:cubicBezTo>
                      <a:pt x="45" y="56"/>
                      <a:pt x="39" y="54"/>
                      <a:pt x="39" y="54"/>
                    </a:cubicBezTo>
                    <a:cubicBezTo>
                      <a:pt x="37" y="55"/>
                      <a:pt x="33" y="55"/>
                      <a:pt x="32" y="56"/>
                    </a:cubicBezTo>
                    <a:cubicBezTo>
                      <a:pt x="33" y="55"/>
                      <a:pt x="34" y="62"/>
                      <a:pt x="34" y="63"/>
                    </a:cubicBezTo>
                    <a:cubicBezTo>
                      <a:pt x="35" y="64"/>
                      <a:pt x="36" y="65"/>
                      <a:pt x="37" y="66"/>
                    </a:cubicBezTo>
                    <a:cubicBezTo>
                      <a:pt x="37" y="67"/>
                      <a:pt x="34" y="69"/>
                      <a:pt x="33" y="70"/>
                    </a:cubicBezTo>
                    <a:cubicBezTo>
                      <a:pt x="32" y="71"/>
                      <a:pt x="33" y="74"/>
                      <a:pt x="32" y="74"/>
                    </a:cubicBezTo>
                    <a:cubicBezTo>
                      <a:pt x="31" y="75"/>
                      <a:pt x="29" y="75"/>
                      <a:pt x="28" y="76"/>
                    </a:cubicBezTo>
                    <a:cubicBezTo>
                      <a:pt x="26" y="77"/>
                      <a:pt x="25" y="78"/>
                      <a:pt x="24" y="79"/>
                    </a:cubicBezTo>
                    <a:cubicBezTo>
                      <a:pt x="22" y="79"/>
                      <a:pt x="21" y="79"/>
                      <a:pt x="19" y="80"/>
                    </a:cubicBezTo>
                    <a:cubicBezTo>
                      <a:pt x="17" y="80"/>
                      <a:pt x="16" y="81"/>
                      <a:pt x="15" y="83"/>
                    </a:cubicBezTo>
                    <a:cubicBezTo>
                      <a:pt x="15" y="83"/>
                      <a:pt x="11" y="84"/>
                      <a:pt x="11" y="84"/>
                    </a:cubicBezTo>
                    <a:cubicBezTo>
                      <a:pt x="11" y="84"/>
                      <a:pt x="11" y="83"/>
                      <a:pt x="11" y="83"/>
                    </a:cubicBezTo>
                    <a:cubicBezTo>
                      <a:pt x="10" y="83"/>
                      <a:pt x="9" y="83"/>
                      <a:pt x="7" y="83"/>
                    </a:cubicBezTo>
                    <a:cubicBezTo>
                      <a:pt x="6" y="83"/>
                      <a:pt x="3" y="85"/>
                      <a:pt x="3" y="86"/>
                    </a:cubicBezTo>
                    <a:cubicBezTo>
                      <a:pt x="2" y="88"/>
                      <a:pt x="1" y="90"/>
                      <a:pt x="1" y="91"/>
                    </a:cubicBezTo>
                    <a:cubicBezTo>
                      <a:pt x="0" y="93"/>
                      <a:pt x="3" y="95"/>
                      <a:pt x="4" y="95"/>
                    </a:cubicBezTo>
                    <a:cubicBezTo>
                      <a:pt x="7" y="95"/>
                      <a:pt x="6" y="95"/>
                      <a:pt x="7" y="98"/>
                    </a:cubicBezTo>
                    <a:cubicBezTo>
                      <a:pt x="7" y="99"/>
                      <a:pt x="8" y="99"/>
                      <a:pt x="8" y="101"/>
                    </a:cubicBezTo>
                    <a:cubicBezTo>
                      <a:pt x="8" y="101"/>
                      <a:pt x="7" y="103"/>
                      <a:pt x="7" y="103"/>
                    </a:cubicBezTo>
                    <a:cubicBezTo>
                      <a:pt x="9" y="104"/>
                      <a:pt x="10" y="104"/>
                      <a:pt x="11" y="105"/>
                    </a:cubicBezTo>
                    <a:cubicBezTo>
                      <a:pt x="13" y="107"/>
                      <a:pt x="12" y="109"/>
                      <a:pt x="14" y="110"/>
                    </a:cubicBezTo>
                    <a:cubicBezTo>
                      <a:pt x="16" y="111"/>
                      <a:pt x="18" y="112"/>
                      <a:pt x="20" y="113"/>
                    </a:cubicBezTo>
                    <a:cubicBezTo>
                      <a:pt x="21" y="113"/>
                      <a:pt x="22" y="112"/>
                      <a:pt x="23" y="111"/>
                    </a:cubicBezTo>
                    <a:cubicBezTo>
                      <a:pt x="26" y="109"/>
                      <a:pt x="31" y="110"/>
                      <a:pt x="33" y="113"/>
                    </a:cubicBezTo>
                    <a:cubicBezTo>
                      <a:pt x="34" y="115"/>
                      <a:pt x="32" y="116"/>
                      <a:pt x="31" y="117"/>
                    </a:cubicBezTo>
                    <a:cubicBezTo>
                      <a:pt x="30" y="118"/>
                      <a:pt x="30" y="118"/>
                      <a:pt x="30" y="119"/>
                    </a:cubicBezTo>
                    <a:cubicBezTo>
                      <a:pt x="29" y="121"/>
                      <a:pt x="28" y="121"/>
                      <a:pt x="27" y="121"/>
                    </a:cubicBezTo>
                    <a:cubicBezTo>
                      <a:pt x="24" y="123"/>
                      <a:pt x="32" y="126"/>
                      <a:pt x="29" y="128"/>
                    </a:cubicBezTo>
                    <a:cubicBezTo>
                      <a:pt x="28" y="130"/>
                      <a:pt x="27" y="129"/>
                      <a:pt x="25" y="129"/>
                    </a:cubicBezTo>
                    <a:cubicBezTo>
                      <a:pt x="21" y="128"/>
                      <a:pt x="26" y="132"/>
                      <a:pt x="26" y="132"/>
                    </a:cubicBezTo>
                    <a:cubicBezTo>
                      <a:pt x="26" y="134"/>
                      <a:pt x="25" y="135"/>
                      <a:pt x="27" y="135"/>
                    </a:cubicBezTo>
                    <a:cubicBezTo>
                      <a:pt x="29" y="136"/>
                      <a:pt x="29" y="137"/>
                      <a:pt x="31" y="138"/>
                    </a:cubicBezTo>
                    <a:cubicBezTo>
                      <a:pt x="33" y="138"/>
                      <a:pt x="34" y="140"/>
                      <a:pt x="36" y="141"/>
                    </a:cubicBezTo>
                    <a:cubicBezTo>
                      <a:pt x="36" y="141"/>
                      <a:pt x="37" y="142"/>
                      <a:pt x="38" y="142"/>
                    </a:cubicBezTo>
                    <a:cubicBezTo>
                      <a:pt x="39" y="142"/>
                      <a:pt x="38" y="140"/>
                      <a:pt x="40" y="140"/>
                    </a:cubicBezTo>
                    <a:cubicBezTo>
                      <a:pt x="44" y="140"/>
                      <a:pt x="46" y="147"/>
                      <a:pt x="50" y="147"/>
                    </a:cubicBezTo>
                    <a:cubicBezTo>
                      <a:pt x="52" y="147"/>
                      <a:pt x="52" y="150"/>
                      <a:pt x="54" y="150"/>
                    </a:cubicBezTo>
                    <a:cubicBezTo>
                      <a:pt x="56" y="151"/>
                      <a:pt x="57" y="153"/>
                      <a:pt x="58" y="153"/>
                    </a:cubicBezTo>
                    <a:cubicBezTo>
                      <a:pt x="60" y="151"/>
                      <a:pt x="60" y="154"/>
                      <a:pt x="62" y="154"/>
                    </a:cubicBezTo>
                    <a:cubicBezTo>
                      <a:pt x="63" y="154"/>
                      <a:pt x="63" y="153"/>
                      <a:pt x="64" y="153"/>
                    </a:cubicBezTo>
                    <a:cubicBezTo>
                      <a:pt x="65" y="153"/>
                      <a:pt x="65" y="154"/>
                      <a:pt x="66" y="155"/>
                    </a:cubicBezTo>
                    <a:cubicBezTo>
                      <a:pt x="68" y="155"/>
                      <a:pt x="70" y="155"/>
                      <a:pt x="72" y="154"/>
                    </a:cubicBezTo>
                    <a:cubicBezTo>
                      <a:pt x="75" y="153"/>
                      <a:pt x="73" y="155"/>
                      <a:pt x="74" y="156"/>
                    </a:cubicBezTo>
                    <a:cubicBezTo>
                      <a:pt x="74" y="156"/>
                      <a:pt x="76" y="153"/>
                      <a:pt x="77" y="153"/>
                    </a:cubicBezTo>
                    <a:cubicBezTo>
                      <a:pt x="78" y="152"/>
                      <a:pt x="80" y="152"/>
                      <a:pt x="81" y="153"/>
                    </a:cubicBezTo>
                    <a:cubicBezTo>
                      <a:pt x="83" y="155"/>
                      <a:pt x="85" y="153"/>
                      <a:pt x="87" y="154"/>
                    </a:cubicBezTo>
                    <a:cubicBezTo>
                      <a:pt x="89" y="155"/>
                      <a:pt x="91" y="153"/>
                      <a:pt x="92" y="151"/>
                    </a:cubicBezTo>
                    <a:cubicBezTo>
                      <a:pt x="93" y="151"/>
                      <a:pt x="93" y="150"/>
                      <a:pt x="94" y="150"/>
                    </a:cubicBezTo>
                    <a:cubicBezTo>
                      <a:pt x="95" y="149"/>
                      <a:pt x="96" y="150"/>
                      <a:pt x="97" y="149"/>
                    </a:cubicBezTo>
                    <a:cubicBezTo>
                      <a:pt x="98" y="148"/>
                      <a:pt x="99" y="146"/>
                      <a:pt x="101" y="147"/>
                    </a:cubicBezTo>
                    <a:cubicBezTo>
                      <a:pt x="103" y="148"/>
                      <a:pt x="103" y="148"/>
                      <a:pt x="106" y="146"/>
                    </a:cubicBezTo>
                    <a:cubicBezTo>
                      <a:pt x="107" y="145"/>
                      <a:pt x="109" y="148"/>
                      <a:pt x="109" y="149"/>
                    </a:cubicBezTo>
                    <a:cubicBezTo>
                      <a:pt x="108" y="151"/>
                      <a:pt x="106" y="152"/>
                      <a:pt x="108" y="152"/>
                    </a:cubicBezTo>
                    <a:cubicBezTo>
                      <a:pt x="111" y="152"/>
                      <a:pt x="111" y="152"/>
                      <a:pt x="114" y="151"/>
                    </a:cubicBezTo>
                    <a:cubicBezTo>
                      <a:pt x="115" y="151"/>
                      <a:pt x="116" y="154"/>
                      <a:pt x="116" y="155"/>
                    </a:cubicBezTo>
                    <a:cubicBezTo>
                      <a:pt x="116" y="155"/>
                      <a:pt x="116" y="157"/>
                      <a:pt x="117" y="156"/>
                    </a:cubicBezTo>
                    <a:cubicBezTo>
                      <a:pt x="117" y="156"/>
                      <a:pt x="119" y="156"/>
                      <a:pt x="119" y="157"/>
                    </a:cubicBezTo>
                    <a:cubicBezTo>
                      <a:pt x="119" y="158"/>
                      <a:pt x="117" y="159"/>
                      <a:pt x="118" y="160"/>
                    </a:cubicBezTo>
                    <a:cubicBezTo>
                      <a:pt x="119" y="162"/>
                      <a:pt x="118" y="165"/>
                      <a:pt x="117" y="166"/>
                    </a:cubicBezTo>
                    <a:cubicBezTo>
                      <a:pt x="116" y="168"/>
                      <a:pt x="114" y="169"/>
                      <a:pt x="113" y="170"/>
                    </a:cubicBezTo>
                    <a:cubicBezTo>
                      <a:pt x="113" y="171"/>
                      <a:pt x="113" y="176"/>
                      <a:pt x="112" y="175"/>
                    </a:cubicBezTo>
                    <a:cubicBezTo>
                      <a:pt x="113" y="176"/>
                      <a:pt x="119" y="173"/>
                      <a:pt x="120" y="175"/>
                    </a:cubicBezTo>
                    <a:cubicBezTo>
                      <a:pt x="120" y="175"/>
                      <a:pt x="118" y="176"/>
                      <a:pt x="119" y="178"/>
                    </a:cubicBezTo>
                    <a:cubicBezTo>
                      <a:pt x="120" y="180"/>
                      <a:pt x="123" y="180"/>
                      <a:pt x="122" y="181"/>
                    </a:cubicBezTo>
                    <a:cubicBezTo>
                      <a:pt x="122" y="182"/>
                      <a:pt x="121" y="184"/>
                      <a:pt x="121" y="185"/>
                    </a:cubicBezTo>
                    <a:cubicBezTo>
                      <a:pt x="122" y="186"/>
                      <a:pt x="125" y="185"/>
                      <a:pt x="125" y="186"/>
                    </a:cubicBezTo>
                    <a:cubicBezTo>
                      <a:pt x="125" y="186"/>
                      <a:pt x="125" y="187"/>
                      <a:pt x="125" y="187"/>
                    </a:cubicBezTo>
                    <a:cubicBezTo>
                      <a:pt x="125" y="189"/>
                      <a:pt x="126" y="188"/>
                      <a:pt x="127" y="188"/>
                    </a:cubicBezTo>
                    <a:cubicBezTo>
                      <a:pt x="128" y="188"/>
                      <a:pt x="129" y="187"/>
                      <a:pt x="130" y="188"/>
                    </a:cubicBezTo>
                    <a:cubicBezTo>
                      <a:pt x="131" y="188"/>
                      <a:pt x="132" y="189"/>
                      <a:pt x="133" y="190"/>
                    </a:cubicBezTo>
                    <a:cubicBezTo>
                      <a:pt x="135" y="191"/>
                      <a:pt x="134" y="187"/>
                      <a:pt x="134" y="186"/>
                    </a:cubicBezTo>
                    <a:cubicBezTo>
                      <a:pt x="132" y="182"/>
                      <a:pt x="134" y="184"/>
                      <a:pt x="136" y="182"/>
                    </a:cubicBezTo>
                    <a:cubicBezTo>
                      <a:pt x="138" y="181"/>
                      <a:pt x="137" y="182"/>
                      <a:pt x="139" y="183"/>
                    </a:cubicBezTo>
                    <a:cubicBezTo>
                      <a:pt x="139" y="183"/>
                      <a:pt x="141" y="182"/>
                      <a:pt x="141" y="182"/>
                    </a:cubicBezTo>
                    <a:cubicBezTo>
                      <a:pt x="141" y="183"/>
                      <a:pt x="143" y="181"/>
                      <a:pt x="143" y="182"/>
                    </a:cubicBezTo>
                    <a:cubicBezTo>
                      <a:pt x="144" y="183"/>
                      <a:pt x="144" y="184"/>
                      <a:pt x="146" y="182"/>
                    </a:cubicBezTo>
                    <a:cubicBezTo>
                      <a:pt x="147" y="181"/>
                      <a:pt x="147" y="182"/>
                      <a:pt x="148" y="181"/>
                    </a:cubicBezTo>
                    <a:cubicBezTo>
                      <a:pt x="149" y="180"/>
                      <a:pt x="149" y="178"/>
                      <a:pt x="151" y="178"/>
                    </a:cubicBezTo>
                    <a:cubicBezTo>
                      <a:pt x="152" y="178"/>
                      <a:pt x="153" y="180"/>
                      <a:pt x="155" y="180"/>
                    </a:cubicBezTo>
                    <a:cubicBezTo>
                      <a:pt x="155" y="180"/>
                      <a:pt x="159" y="181"/>
                      <a:pt x="159" y="181"/>
                    </a:cubicBezTo>
                    <a:cubicBezTo>
                      <a:pt x="159" y="182"/>
                      <a:pt x="157" y="183"/>
                      <a:pt x="157" y="184"/>
                    </a:cubicBezTo>
                    <a:cubicBezTo>
                      <a:pt x="158" y="185"/>
                      <a:pt x="160" y="186"/>
                      <a:pt x="161" y="187"/>
                    </a:cubicBezTo>
                    <a:cubicBezTo>
                      <a:pt x="163" y="188"/>
                      <a:pt x="167" y="189"/>
                      <a:pt x="168" y="186"/>
                    </a:cubicBezTo>
                    <a:cubicBezTo>
                      <a:pt x="168" y="186"/>
                      <a:pt x="170" y="188"/>
                      <a:pt x="170" y="188"/>
                    </a:cubicBezTo>
                    <a:cubicBezTo>
                      <a:pt x="171" y="189"/>
                      <a:pt x="172" y="187"/>
                      <a:pt x="174" y="188"/>
                    </a:cubicBezTo>
                    <a:cubicBezTo>
                      <a:pt x="175" y="189"/>
                      <a:pt x="173" y="190"/>
                      <a:pt x="173" y="191"/>
                    </a:cubicBezTo>
                    <a:cubicBezTo>
                      <a:pt x="173" y="192"/>
                      <a:pt x="175" y="194"/>
                      <a:pt x="175" y="195"/>
                    </a:cubicBezTo>
                    <a:cubicBezTo>
                      <a:pt x="176" y="195"/>
                      <a:pt x="177" y="194"/>
                      <a:pt x="178" y="194"/>
                    </a:cubicBezTo>
                    <a:cubicBezTo>
                      <a:pt x="178" y="193"/>
                      <a:pt x="175" y="192"/>
                      <a:pt x="176" y="191"/>
                    </a:cubicBezTo>
                    <a:cubicBezTo>
                      <a:pt x="178" y="188"/>
                      <a:pt x="180" y="188"/>
                      <a:pt x="183" y="187"/>
                    </a:cubicBezTo>
                    <a:cubicBezTo>
                      <a:pt x="185" y="186"/>
                      <a:pt x="187" y="186"/>
                      <a:pt x="189" y="186"/>
                    </a:cubicBezTo>
                    <a:cubicBezTo>
                      <a:pt x="190" y="186"/>
                      <a:pt x="190" y="184"/>
                      <a:pt x="191" y="184"/>
                    </a:cubicBezTo>
                    <a:cubicBezTo>
                      <a:pt x="193" y="184"/>
                      <a:pt x="192" y="183"/>
                      <a:pt x="192" y="182"/>
                    </a:cubicBezTo>
                    <a:cubicBezTo>
                      <a:pt x="192" y="183"/>
                      <a:pt x="196" y="182"/>
                      <a:pt x="196" y="182"/>
                    </a:cubicBezTo>
                    <a:cubicBezTo>
                      <a:pt x="198" y="181"/>
                      <a:pt x="200" y="182"/>
                      <a:pt x="202" y="182"/>
                    </a:cubicBezTo>
                    <a:cubicBezTo>
                      <a:pt x="204" y="182"/>
                      <a:pt x="205" y="181"/>
                      <a:pt x="207" y="180"/>
                    </a:cubicBezTo>
                    <a:cubicBezTo>
                      <a:pt x="208" y="180"/>
                      <a:pt x="208" y="177"/>
                      <a:pt x="209" y="177"/>
                    </a:cubicBezTo>
                    <a:cubicBezTo>
                      <a:pt x="211" y="177"/>
                      <a:pt x="212" y="176"/>
                      <a:pt x="213" y="175"/>
                    </a:cubicBezTo>
                    <a:cubicBezTo>
                      <a:pt x="214" y="175"/>
                      <a:pt x="215" y="174"/>
                      <a:pt x="215" y="173"/>
                    </a:cubicBezTo>
                    <a:cubicBezTo>
                      <a:pt x="214" y="173"/>
                      <a:pt x="218" y="172"/>
                      <a:pt x="218" y="172"/>
                    </a:cubicBezTo>
                    <a:cubicBezTo>
                      <a:pt x="219" y="171"/>
                      <a:pt x="220" y="169"/>
                      <a:pt x="221" y="168"/>
                    </a:cubicBezTo>
                    <a:cubicBezTo>
                      <a:pt x="222" y="167"/>
                      <a:pt x="222" y="167"/>
                      <a:pt x="222" y="166"/>
                    </a:cubicBezTo>
                    <a:cubicBezTo>
                      <a:pt x="223" y="164"/>
                      <a:pt x="221" y="165"/>
                      <a:pt x="221" y="164"/>
                    </a:cubicBezTo>
                    <a:cubicBezTo>
                      <a:pt x="221" y="164"/>
                      <a:pt x="226" y="164"/>
                      <a:pt x="223" y="162"/>
                    </a:cubicBezTo>
                    <a:cubicBezTo>
                      <a:pt x="222" y="161"/>
                      <a:pt x="223" y="161"/>
                      <a:pt x="224" y="161"/>
                    </a:cubicBezTo>
                    <a:cubicBezTo>
                      <a:pt x="225" y="161"/>
                      <a:pt x="225" y="160"/>
                      <a:pt x="226" y="159"/>
                    </a:cubicBezTo>
                    <a:cubicBezTo>
                      <a:pt x="227" y="158"/>
                      <a:pt x="227" y="157"/>
                      <a:pt x="228" y="156"/>
                    </a:cubicBezTo>
                    <a:cubicBezTo>
                      <a:pt x="228" y="156"/>
                      <a:pt x="228" y="154"/>
                      <a:pt x="228" y="154"/>
                    </a:cubicBezTo>
                    <a:cubicBezTo>
                      <a:pt x="229" y="153"/>
                      <a:pt x="230" y="153"/>
                      <a:pt x="231" y="152"/>
                    </a:cubicBezTo>
                    <a:cubicBezTo>
                      <a:pt x="232" y="151"/>
                      <a:pt x="231" y="150"/>
                      <a:pt x="231" y="150"/>
                    </a:cubicBezTo>
                    <a:cubicBezTo>
                      <a:pt x="231" y="149"/>
                      <a:pt x="232" y="149"/>
                      <a:pt x="232" y="149"/>
                    </a:cubicBezTo>
                    <a:cubicBezTo>
                      <a:pt x="233" y="149"/>
                      <a:pt x="232" y="147"/>
                      <a:pt x="232" y="147"/>
                    </a:cubicBezTo>
                    <a:cubicBezTo>
                      <a:pt x="232" y="147"/>
                      <a:pt x="234" y="148"/>
                      <a:pt x="234" y="147"/>
                    </a:cubicBezTo>
                    <a:cubicBezTo>
                      <a:pt x="236" y="146"/>
                      <a:pt x="234" y="146"/>
                      <a:pt x="233" y="145"/>
                    </a:cubicBezTo>
                    <a:cubicBezTo>
                      <a:pt x="233" y="145"/>
                      <a:pt x="236" y="143"/>
                      <a:pt x="236" y="143"/>
                    </a:cubicBezTo>
                    <a:cubicBezTo>
                      <a:pt x="235" y="145"/>
                      <a:pt x="232" y="142"/>
                      <a:pt x="231" y="141"/>
                    </a:cubicBezTo>
                    <a:cubicBezTo>
                      <a:pt x="231" y="141"/>
                      <a:pt x="230" y="142"/>
                      <a:pt x="229" y="142"/>
                    </a:cubicBezTo>
                    <a:cubicBezTo>
                      <a:pt x="228" y="143"/>
                      <a:pt x="227" y="141"/>
                      <a:pt x="226" y="142"/>
                    </a:cubicBezTo>
                    <a:cubicBezTo>
                      <a:pt x="228" y="141"/>
                      <a:pt x="230" y="140"/>
                      <a:pt x="231" y="139"/>
                    </a:cubicBezTo>
                    <a:cubicBezTo>
                      <a:pt x="232" y="138"/>
                      <a:pt x="235" y="138"/>
                      <a:pt x="233" y="136"/>
                    </a:cubicBezTo>
                    <a:cubicBezTo>
                      <a:pt x="231" y="135"/>
                      <a:pt x="230" y="134"/>
                      <a:pt x="228" y="132"/>
                    </a:cubicBezTo>
                    <a:cubicBezTo>
                      <a:pt x="228" y="131"/>
                      <a:pt x="223" y="133"/>
                      <a:pt x="223" y="130"/>
                    </a:cubicBezTo>
                    <a:cubicBezTo>
                      <a:pt x="223" y="132"/>
                      <a:pt x="228" y="132"/>
                      <a:pt x="229" y="132"/>
                    </a:cubicBezTo>
                    <a:cubicBezTo>
                      <a:pt x="230" y="132"/>
                      <a:pt x="233" y="135"/>
                      <a:pt x="234" y="133"/>
                    </a:cubicBezTo>
                    <a:cubicBezTo>
                      <a:pt x="235" y="131"/>
                      <a:pt x="229" y="129"/>
                      <a:pt x="229" y="127"/>
                    </a:cubicBezTo>
                    <a:cubicBezTo>
                      <a:pt x="228" y="125"/>
                      <a:pt x="228" y="121"/>
                      <a:pt x="226" y="120"/>
                    </a:cubicBezTo>
                    <a:cubicBezTo>
                      <a:pt x="225" y="118"/>
                      <a:pt x="219" y="118"/>
                      <a:pt x="221" y="115"/>
                    </a:cubicBezTo>
                    <a:cubicBezTo>
                      <a:pt x="222" y="113"/>
                      <a:pt x="223" y="112"/>
                      <a:pt x="224" y="111"/>
                    </a:cubicBezTo>
                    <a:cubicBezTo>
                      <a:pt x="226" y="109"/>
                      <a:pt x="224" y="110"/>
                      <a:pt x="225" y="109"/>
                    </a:cubicBezTo>
                    <a:cubicBezTo>
                      <a:pt x="225" y="108"/>
                      <a:pt x="228" y="109"/>
                      <a:pt x="228" y="109"/>
                    </a:cubicBezTo>
                    <a:cubicBezTo>
                      <a:pt x="229" y="108"/>
                      <a:pt x="227" y="107"/>
                      <a:pt x="229" y="106"/>
                    </a:cubicBezTo>
                    <a:cubicBezTo>
                      <a:pt x="231" y="106"/>
                      <a:pt x="232" y="105"/>
                      <a:pt x="233" y="104"/>
                    </a:cubicBezTo>
                    <a:cubicBezTo>
                      <a:pt x="234" y="104"/>
                      <a:pt x="235" y="104"/>
                      <a:pt x="235" y="104"/>
                    </a:cubicBezTo>
                    <a:cubicBezTo>
                      <a:pt x="236" y="104"/>
                      <a:pt x="235" y="105"/>
                      <a:pt x="236" y="105"/>
                    </a:cubicBezTo>
                    <a:cubicBezTo>
                      <a:pt x="237" y="106"/>
                      <a:pt x="238" y="103"/>
                      <a:pt x="238" y="102"/>
                    </a:cubicBezTo>
                    <a:cubicBezTo>
                      <a:pt x="236" y="100"/>
                      <a:pt x="234" y="101"/>
                      <a:pt x="233" y="101"/>
                    </a:cubicBezTo>
                    <a:cubicBezTo>
                      <a:pt x="231" y="101"/>
                      <a:pt x="230" y="99"/>
                      <a:pt x="228" y="100"/>
                    </a:cubicBezTo>
                    <a:cubicBezTo>
                      <a:pt x="227" y="100"/>
                      <a:pt x="226" y="102"/>
                      <a:pt x="224" y="102"/>
                    </a:cubicBezTo>
                    <a:cubicBezTo>
                      <a:pt x="223" y="103"/>
                      <a:pt x="221" y="103"/>
                      <a:pt x="220" y="102"/>
                    </a:cubicBezTo>
                    <a:cubicBezTo>
                      <a:pt x="219" y="101"/>
                      <a:pt x="221" y="99"/>
                      <a:pt x="220" y="98"/>
                    </a:cubicBezTo>
                    <a:cubicBezTo>
                      <a:pt x="218" y="97"/>
                      <a:pt x="210" y="97"/>
                      <a:pt x="213" y="92"/>
                    </a:cubicBezTo>
                    <a:cubicBezTo>
                      <a:pt x="214" y="91"/>
                      <a:pt x="215" y="92"/>
                      <a:pt x="217" y="92"/>
                    </a:cubicBezTo>
                    <a:cubicBezTo>
                      <a:pt x="218" y="92"/>
                      <a:pt x="220" y="91"/>
                      <a:pt x="221" y="90"/>
                    </a:cubicBezTo>
                    <a:cubicBezTo>
                      <a:pt x="223" y="87"/>
                      <a:pt x="226" y="85"/>
                      <a:pt x="229" y="83"/>
                    </a:cubicBezTo>
                    <a:cubicBezTo>
                      <a:pt x="230" y="81"/>
                      <a:pt x="231" y="81"/>
                      <a:pt x="233" y="81"/>
                    </a:cubicBezTo>
                    <a:cubicBezTo>
                      <a:pt x="233" y="82"/>
                      <a:pt x="236" y="82"/>
                      <a:pt x="236" y="83"/>
                    </a:cubicBezTo>
                    <a:cubicBezTo>
                      <a:pt x="235" y="84"/>
                      <a:pt x="235" y="86"/>
                      <a:pt x="234" y="87"/>
                    </a:cubicBezTo>
                    <a:cubicBezTo>
                      <a:pt x="233" y="87"/>
                      <a:pt x="231" y="88"/>
                      <a:pt x="231" y="89"/>
                    </a:cubicBezTo>
                    <a:cubicBezTo>
                      <a:pt x="231" y="90"/>
                      <a:pt x="234" y="90"/>
                      <a:pt x="234" y="90"/>
                    </a:cubicBezTo>
                    <a:cubicBezTo>
                      <a:pt x="234" y="90"/>
                      <a:pt x="230" y="93"/>
                      <a:pt x="231" y="93"/>
                    </a:cubicBezTo>
                    <a:cubicBezTo>
                      <a:pt x="232" y="94"/>
                      <a:pt x="237" y="89"/>
                      <a:pt x="238" y="89"/>
                    </a:cubicBezTo>
                    <a:cubicBezTo>
                      <a:pt x="240" y="88"/>
                      <a:pt x="242" y="87"/>
                      <a:pt x="244" y="87"/>
                    </a:cubicBezTo>
                    <a:cubicBezTo>
                      <a:pt x="246" y="87"/>
                      <a:pt x="246" y="87"/>
                      <a:pt x="247" y="85"/>
                    </a:cubicBezTo>
                    <a:cubicBezTo>
                      <a:pt x="249" y="84"/>
                      <a:pt x="252" y="83"/>
                      <a:pt x="254" y="81"/>
                    </a:cubicBezTo>
                    <a:cubicBezTo>
                      <a:pt x="255" y="80"/>
                      <a:pt x="257" y="77"/>
                      <a:pt x="259" y="77"/>
                    </a:cubicBezTo>
                    <a:cubicBezTo>
                      <a:pt x="260" y="76"/>
                      <a:pt x="266" y="80"/>
                      <a:pt x="266" y="77"/>
                    </a:cubicBezTo>
                    <a:cubicBezTo>
                      <a:pt x="266" y="76"/>
                      <a:pt x="265" y="75"/>
                      <a:pt x="266" y="74"/>
                    </a:cubicBezTo>
                    <a:cubicBezTo>
                      <a:pt x="267" y="74"/>
                      <a:pt x="268" y="74"/>
                      <a:pt x="269" y="74"/>
                    </a:cubicBezTo>
                    <a:cubicBezTo>
                      <a:pt x="271" y="74"/>
                      <a:pt x="270" y="73"/>
                      <a:pt x="271" y="72"/>
                    </a:cubicBezTo>
                    <a:cubicBezTo>
                      <a:pt x="273" y="71"/>
                      <a:pt x="274" y="72"/>
                      <a:pt x="274" y="70"/>
                    </a:cubicBezTo>
                    <a:cubicBezTo>
                      <a:pt x="274" y="67"/>
                      <a:pt x="277" y="70"/>
                      <a:pt x="278" y="71"/>
                    </a:cubicBezTo>
                    <a:cubicBezTo>
                      <a:pt x="278" y="69"/>
                      <a:pt x="281" y="69"/>
                      <a:pt x="281" y="67"/>
                    </a:cubicBezTo>
                    <a:cubicBezTo>
                      <a:pt x="281" y="65"/>
                      <a:pt x="282" y="62"/>
                      <a:pt x="281" y="60"/>
                    </a:cubicBezTo>
                    <a:cubicBezTo>
                      <a:pt x="279" y="57"/>
                      <a:pt x="280" y="58"/>
                      <a:pt x="282" y="56"/>
                    </a:cubicBezTo>
                    <a:cubicBezTo>
                      <a:pt x="284" y="55"/>
                      <a:pt x="285" y="54"/>
                      <a:pt x="287" y="55"/>
                    </a:cubicBezTo>
                    <a:cubicBezTo>
                      <a:pt x="290" y="56"/>
                      <a:pt x="290" y="56"/>
                      <a:pt x="291" y="53"/>
                    </a:cubicBezTo>
                    <a:cubicBezTo>
                      <a:pt x="292" y="51"/>
                      <a:pt x="294" y="50"/>
                      <a:pt x="295" y="47"/>
                    </a:cubicBezTo>
                    <a:cubicBezTo>
                      <a:pt x="295" y="45"/>
                      <a:pt x="296" y="43"/>
                      <a:pt x="298" y="41"/>
                    </a:cubicBezTo>
                    <a:cubicBezTo>
                      <a:pt x="300" y="39"/>
                      <a:pt x="298" y="39"/>
                      <a:pt x="298" y="37"/>
                    </a:cubicBezTo>
                    <a:close/>
                  </a:path>
                </a:pathLst>
              </a:custGeom>
              <a:solidFill>
                <a:srgbClr val="00B050"/>
              </a:solidFill>
              <a:ln w="9525"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36" name="Freeform 716"/>
              <p:cNvSpPr>
                <a:spLocks/>
              </p:cNvSpPr>
              <p:nvPr/>
            </p:nvSpPr>
            <p:spPr bwMode="auto">
              <a:xfrm>
                <a:off x="15747967" y="6357215"/>
                <a:ext cx="1464969" cy="637107"/>
              </a:xfrm>
              <a:custGeom>
                <a:avLst/>
                <a:gdLst>
                  <a:gd name="T0" fmla="*/ 0 w 157"/>
                  <a:gd name="T1" fmla="*/ 19 h 68"/>
                  <a:gd name="T2" fmla="*/ 7 w 157"/>
                  <a:gd name="T3" fmla="*/ 26 h 68"/>
                  <a:gd name="T4" fmla="*/ 12 w 157"/>
                  <a:gd name="T5" fmla="*/ 29 h 68"/>
                  <a:gd name="T6" fmla="*/ 15 w 157"/>
                  <a:gd name="T7" fmla="*/ 36 h 68"/>
                  <a:gd name="T8" fmla="*/ 15 w 157"/>
                  <a:gd name="T9" fmla="*/ 38 h 68"/>
                  <a:gd name="T10" fmla="*/ 15 w 157"/>
                  <a:gd name="T11" fmla="*/ 40 h 68"/>
                  <a:gd name="T12" fmla="*/ 16 w 157"/>
                  <a:gd name="T13" fmla="*/ 45 h 68"/>
                  <a:gd name="T14" fmla="*/ 28 w 157"/>
                  <a:gd name="T15" fmla="*/ 47 h 68"/>
                  <a:gd name="T16" fmla="*/ 36 w 157"/>
                  <a:gd name="T17" fmla="*/ 54 h 68"/>
                  <a:gd name="T18" fmla="*/ 39 w 157"/>
                  <a:gd name="T19" fmla="*/ 59 h 68"/>
                  <a:gd name="T20" fmla="*/ 44 w 157"/>
                  <a:gd name="T21" fmla="*/ 60 h 68"/>
                  <a:gd name="T22" fmla="*/ 56 w 157"/>
                  <a:gd name="T23" fmla="*/ 60 h 68"/>
                  <a:gd name="T24" fmla="*/ 64 w 157"/>
                  <a:gd name="T25" fmla="*/ 61 h 68"/>
                  <a:gd name="T26" fmla="*/ 69 w 157"/>
                  <a:gd name="T27" fmla="*/ 64 h 68"/>
                  <a:gd name="T28" fmla="*/ 76 w 157"/>
                  <a:gd name="T29" fmla="*/ 66 h 68"/>
                  <a:gd name="T30" fmla="*/ 81 w 157"/>
                  <a:gd name="T31" fmla="*/ 67 h 68"/>
                  <a:gd name="T32" fmla="*/ 93 w 157"/>
                  <a:gd name="T33" fmla="*/ 62 h 68"/>
                  <a:gd name="T34" fmla="*/ 106 w 157"/>
                  <a:gd name="T35" fmla="*/ 61 h 68"/>
                  <a:gd name="T36" fmla="*/ 113 w 157"/>
                  <a:gd name="T37" fmla="*/ 55 h 68"/>
                  <a:gd name="T38" fmla="*/ 114 w 157"/>
                  <a:gd name="T39" fmla="*/ 51 h 68"/>
                  <a:gd name="T40" fmla="*/ 115 w 157"/>
                  <a:gd name="T41" fmla="*/ 47 h 68"/>
                  <a:gd name="T42" fmla="*/ 126 w 157"/>
                  <a:gd name="T43" fmla="*/ 46 h 68"/>
                  <a:gd name="T44" fmla="*/ 130 w 157"/>
                  <a:gd name="T45" fmla="*/ 44 h 68"/>
                  <a:gd name="T46" fmla="*/ 137 w 157"/>
                  <a:gd name="T47" fmla="*/ 42 h 68"/>
                  <a:gd name="T48" fmla="*/ 139 w 157"/>
                  <a:gd name="T49" fmla="*/ 38 h 68"/>
                  <a:gd name="T50" fmla="*/ 143 w 157"/>
                  <a:gd name="T51" fmla="*/ 37 h 68"/>
                  <a:gd name="T52" fmla="*/ 154 w 157"/>
                  <a:gd name="T53" fmla="*/ 36 h 68"/>
                  <a:gd name="T54" fmla="*/ 150 w 157"/>
                  <a:gd name="T55" fmla="*/ 29 h 68"/>
                  <a:gd name="T56" fmla="*/ 145 w 157"/>
                  <a:gd name="T57" fmla="*/ 28 h 68"/>
                  <a:gd name="T58" fmla="*/ 141 w 157"/>
                  <a:gd name="T59" fmla="*/ 29 h 68"/>
                  <a:gd name="T60" fmla="*/ 136 w 157"/>
                  <a:gd name="T61" fmla="*/ 28 h 68"/>
                  <a:gd name="T62" fmla="*/ 134 w 157"/>
                  <a:gd name="T63" fmla="*/ 27 h 68"/>
                  <a:gd name="T64" fmla="*/ 137 w 157"/>
                  <a:gd name="T65" fmla="*/ 19 h 68"/>
                  <a:gd name="T66" fmla="*/ 137 w 157"/>
                  <a:gd name="T67" fmla="*/ 14 h 68"/>
                  <a:gd name="T68" fmla="*/ 131 w 157"/>
                  <a:gd name="T69" fmla="*/ 14 h 68"/>
                  <a:gd name="T70" fmla="*/ 124 w 157"/>
                  <a:gd name="T71" fmla="*/ 15 h 68"/>
                  <a:gd name="T72" fmla="*/ 114 w 157"/>
                  <a:gd name="T73" fmla="*/ 19 h 68"/>
                  <a:gd name="T74" fmla="*/ 103 w 157"/>
                  <a:gd name="T75" fmla="*/ 19 h 68"/>
                  <a:gd name="T76" fmla="*/ 98 w 157"/>
                  <a:gd name="T77" fmla="*/ 17 h 68"/>
                  <a:gd name="T78" fmla="*/ 94 w 157"/>
                  <a:gd name="T79" fmla="*/ 15 h 68"/>
                  <a:gd name="T80" fmla="*/ 83 w 157"/>
                  <a:gd name="T81" fmla="*/ 11 h 68"/>
                  <a:gd name="T82" fmla="*/ 77 w 157"/>
                  <a:gd name="T83" fmla="*/ 13 h 68"/>
                  <a:gd name="T84" fmla="*/ 71 w 157"/>
                  <a:gd name="T85" fmla="*/ 12 h 68"/>
                  <a:gd name="T86" fmla="*/ 68 w 157"/>
                  <a:gd name="T87" fmla="*/ 8 h 68"/>
                  <a:gd name="T88" fmla="*/ 64 w 157"/>
                  <a:gd name="T89" fmla="*/ 5 h 68"/>
                  <a:gd name="T90" fmla="*/ 58 w 157"/>
                  <a:gd name="T91" fmla="*/ 3 h 68"/>
                  <a:gd name="T92" fmla="*/ 52 w 157"/>
                  <a:gd name="T93" fmla="*/ 1 h 68"/>
                  <a:gd name="T94" fmla="*/ 45 w 157"/>
                  <a:gd name="T95" fmla="*/ 7 h 68"/>
                  <a:gd name="T96" fmla="*/ 47 w 157"/>
                  <a:gd name="T97" fmla="*/ 13 h 68"/>
                  <a:gd name="T98" fmla="*/ 41 w 157"/>
                  <a:gd name="T99" fmla="*/ 15 h 68"/>
                  <a:gd name="T100" fmla="*/ 37 w 157"/>
                  <a:gd name="T101" fmla="*/ 14 h 68"/>
                  <a:gd name="T102" fmla="*/ 34 w 157"/>
                  <a:gd name="T103" fmla="*/ 14 h 68"/>
                  <a:gd name="T104" fmla="*/ 28 w 157"/>
                  <a:gd name="T105" fmla="*/ 10 h 68"/>
                  <a:gd name="T106" fmla="*/ 21 w 157"/>
                  <a:gd name="T107" fmla="*/ 9 h 68"/>
                  <a:gd name="T108" fmla="*/ 13 w 157"/>
                  <a:gd name="T109" fmla="*/ 13 h 68"/>
                  <a:gd name="T110" fmla="*/ 7 w 157"/>
                  <a:gd name="T111" fmla="*/ 17 h 68"/>
                  <a:gd name="T112" fmla="*/ 0 w 157"/>
                  <a:gd name="T113" fmla="*/ 1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7" h="68">
                    <a:moveTo>
                      <a:pt x="0" y="19"/>
                    </a:moveTo>
                    <a:cubicBezTo>
                      <a:pt x="1" y="23"/>
                      <a:pt x="3" y="25"/>
                      <a:pt x="7" y="26"/>
                    </a:cubicBezTo>
                    <a:cubicBezTo>
                      <a:pt x="9" y="27"/>
                      <a:pt x="10" y="28"/>
                      <a:pt x="12" y="29"/>
                    </a:cubicBezTo>
                    <a:cubicBezTo>
                      <a:pt x="13" y="31"/>
                      <a:pt x="14" y="34"/>
                      <a:pt x="15" y="36"/>
                    </a:cubicBezTo>
                    <a:cubicBezTo>
                      <a:pt x="16" y="37"/>
                      <a:pt x="15" y="37"/>
                      <a:pt x="15" y="38"/>
                    </a:cubicBezTo>
                    <a:cubicBezTo>
                      <a:pt x="14" y="38"/>
                      <a:pt x="15" y="39"/>
                      <a:pt x="15" y="40"/>
                    </a:cubicBezTo>
                    <a:cubicBezTo>
                      <a:pt x="14" y="43"/>
                      <a:pt x="13" y="43"/>
                      <a:pt x="16" y="45"/>
                    </a:cubicBezTo>
                    <a:cubicBezTo>
                      <a:pt x="20" y="46"/>
                      <a:pt x="24" y="45"/>
                      <a:pt x="28" y="47"/>
                    </a:cubicBezTo>
                    <a:cubicBezTo>
                      <a:pt x="30" y="49"/>
                      <a:pt x="34" y="52"/>
                      <a:pt x="36" y="54"/>
                    </a:cubicBezTo>
                    <a:cubicBezTo>
                      <a:pt x="37" y="55"/>
                      <a:pt x="38" y="57"/>
                      <a:pt x="39" y="59"/>
                    </a:cubicBezTo>
                    <a:cubicBezTo>
                      <a:pt x="40" y="61"/>
                      <a:pt x="43" y="60"/>
                      <a:pt x="44" y="60"/>
                    </a:cubicBezTo>
                    <a:cubicBezTo>
                      <a:pt x="48" y="60"/>
                      <a:pt x="52" y="60"/>
                      <a:pt x="56" y="60"/>
                    </a:cubicBezTo>
                    <a:cubicBezTo>
                      <a:pt x="58" y="60"/>
                      <a:pt x="62" y="60"/>
                      <a:pt x="64" y="61"/>
                    </a:cubicBezTo>
                    <a:cubicBezTo>
                      <a:pt x="66" y="62"/>
                      <a:pt x="67" y="64"/>
                      <a:pt x="69" y="64"/>
                    </a:cubicBezTo>
                    <a:cubicBezTo>
                      <a:pt x="71" y="65"/>
                      <a:pt x="74" y="66"/>
                      <a:pt x="76" y="66"/>
                    </a:cubicBezTo>
                    <a:cubicBezTo>
                      <a:pt x="78" y="65"/>
                      <a:pt x="80" y="68"/>
                      <a:pt x="81" y="67"/>
                    </a:cubicBezTo>
                    <a:cubicBezTo>
                      <a:pt x="85" y="65"/>
                      <a:pt x="88" y="63"/>
                      <a:pt x="93" y="62"/>
                    </a:cubicBezTo>
                    <a:cubicBezTo>
                      <a:pt x="97" y="62"/>
                      <a:pt x="103" y="63"/>
                      <a:pt x="106" y="61"/>
                    </a:cubicBezTo>
                    <a:cubicBezTo>
                      <a:pt x="109" y="59"/>
                      <a:pt x="110" y="56"/>
                      <a:pt x="113" y="55"/>
                    </a:cubicBezTo>
                    <a:cubicBezTo>
                      <a:pt x="116" y="54"/>
                      <a:pt x="116" y="53"/>
                      <a:pt x="114" y="51"/>
                    </a:cubicBezTo>
                    <a:cubicBezTo>
                      <a:pt x="113" y="50"/>
                      <a:pt x="113" y="48"/>
                      <a:pt x="115" y="47"/>
                    </a:cubicBezTo>
                    <a:cubicBezTo>
                      <a:pt x="118" y="44"/>
                      <a:pt x="122" y="50"/>
                      <a:pt x="126" y="46"/>
                    </a:cubicBezTo>
                    <a:cubicBezTo>
                      <a:pt x="127" y="45"/>
                      <a:pt x="128" y="44"/>
                      <a:pt x="130" y="44"/>
                    </a:cubicBezTo>
                    <a:cubicBezTo>
                      <a:pt x="133" y="43"/>
                      <a:pt x="134" y="44"/>
                      <a:pt x="137" y="42"/>
                    </a:cubicBezTo>
                    <a:cubicBezTo>
                      <a:pt x="138" y="41"/>
                      <a:pt x="138" y="38"/>
                      <a:pt x="139" y="38"/>
                    </a:cubicBezTo>
                    <a:cubicBezTo>
                      <a:pt x="141" y="37"/>
                      <a:pt x="142" y="37"/>
                      <a:pt x="143" y="37"/>
                    </a:cubicBezTo>
                    <a:cubicBezTo>
                      <a:pt x="147" y="36"/>
                      <a:pt x="150" y="35"/>
                      <a:pt x="154" y="36"/>
                    </a:cubicBezTo>
                    <a:cubicBezTo>
                      <a:pt x="157" y="36"/>
                      <a:pt x="151" y="29"/>
                      <a:pt x="150" y="29"/>
                    </a:cubicBezTo>
                    <a:cubicBezTo>
                      <a:pt x="149" y="28"/>
                      <a:pt x="147" y="27"/>
                      <a:pt x="145" y="28"/>
                    </a:cubicBezTo>
                    <a:cubicBezTo>
                      <a:pt x="143" y="28"/>
                      <a:pt x="143" y="30"/>
                      <a:pt x="141" y="29"/>
                    </a:cubicBezTo>
                    <a:cubicBezTo>
                      <a:pt x="140" y="28"/>
                      <a:pt x="137" y="27"/>
                      <a:pt x="136" y="28"/>
                    </a:cubicBezTo>
                    <a:cubicBezTo>
                      <a:pt x="135" y="30"/>
                      <a:pt x="134" y="29"/>
                      <a:pt x="134" y="27"/>
                    </a:cubicBezTo>
                    <a:cubicBezTo>
                      <a:pt x="134" y="25"/>
                      <a:pt x="137" y="21"/>
                      <a:pt x="137" y="19"/>
                    </a:cubicBezTo>
                    <a:cubicBezTo>
                      <a:pt x="138" y="17"/>
                      <a:pt x="141" y="14"/>
                      <a:pt x="137" y="14"/>
                    </a:cubicBezTo>
                    <a:cubicBezTo>
                      <a:pt x="134" y="14"/>
                      <a:pt x="134" y="15"/>
                      <a:pt x="131" y="14"/>
                    </a:cubicBezTo>
                    <a:cubicBezTo>
                      <a:pt x="128" y="13"/>
                      <a:pt x="127" y="13"/>
                      <a:pt x="124" y="15"/>
                    </a:cubicBezTo>
                    <a:cubicBezTo>
                      <a:pt x="121" y="17"/>
                      <a:pt x="117" y="18"/>
                      <a:pt x="114" y="19"/>
                    </a:cubicBezTo>
                    <a:cubicBezTo>
                      <a:pt x="109" y="20"/>
                      <a:pt x="107" y="19"/>
                      <a:pt x="103" y="19"/>
                    </a:cubicBezTo>
                    <a:cubicBezTo>
                      <a:pt x="101" y="18"/>
                      <a:pt x="100" y="18"/>
                      <a:pt x="98" y="17"/>
                    </a:cubicBezTo>
                    <a:cubicBezTo>
                      <a:pt x="97" y="17"/>
                      <a:pt x="96" y="15"/>
                      <a:pt x="94" y="15"/>
                    </a:cubicBezTo>
                    <a:cubicBezTo>
                      <a:pt x="90" y="14"/>
                      <a:pt x="88" y="12"/>
                      <a:pt x="83" y="11"/>
                    </a:cubicBezTo>
                    <a:cubicBezTo>
                      <a:pt x="81" y="11"/>
                      <a:pt x="79" y="12"/>
                      <a:pt x="77" y="13"/>
                    </a:cubicBezTo>
                    <a:cubicBezTo>
                      <a:pt x="75" y="14"/>
                      <a:pt x="73" y="13"/>
                      <a:pt x="71" y="12"/>
                    </a:cubicBezTo>
                    <a:cubicBezTo>
                      <a:pt x="69" y="11"/>
                      <a:pt x="68" y="11"/>
                      <a:pt x="68" y="8"/>
                    </a:cubicBezTo>
                    <a:cubicBezTo>
                      <a:pt x="67" y="6"/>
                      <a:pt x="67" y="6"/>
                      <a:pt x="64" y="5"/>
                    </a:cubicBezTo>
                    <a:cubicBezTo>
                      <a:pt x="62" y="4"/>
                      <a:pt x="60" y="3"/>
                      <a:pt x="58" y="3"/>
                    </a:cubicBezTo>
                    <a:cubicBezTo>
                      <a:pt x="56" y="3"/>
                      <a:pt x="53" y="0"/>
                      <a:pt x="52" y="1"/>
                    </a:cubicBezTo>
                    <a:cubicBezTo>
                      <a:pt x="50" y="1"/>
                      <a:pt x="46" y="5"/>
                      <a:pt x="45" y="7"/>
                    </a:cubicBezTo>
                    <a:cubicBezTo>
                      <a:pt x="45" y="9"/>
                      <a:pt x="48" y="11"/>
                      <a:pt x="47" y="13"/>
                    </a:cubicBezTo>
                    <a:cubicBezTo>
                      <a:pt x="46" y="15"/>
                      <a:pt x="43" y="17"/>
                      <a:pt x="41" y="15"/>
                    </a:cubicBezTo>
                    <a:cubicBezTo>
                      <a:pt x="39" y="15"/>
                      <a:pt x="38" y="14"/>
                      <a:pt x="37" y="14"/>
                    </a:cubicBezTo>
                    <a:cubicBezTo>
                      <a:pt x="36" y="14"/>
                      <a:pt x="35" y="14"/>
                      <a:pt x="34" y="14"/>
                    </a:cubicBezTo>
                    <a:cubicBezTo>
                      <a:pt x="31" y="13"/>
                      <a:pt x="31" y="11"/>
                      <a:pt x="28" y="10"/>
                    </a:cubicBezTo>
                    <a:cubicBezTo>
                      <a:pt x="26" y="9"/>
                      <a:pt x="23" y="8"/>
                      <a:pt x="21" y="9"/>
                    </a:cubicBezTo>
                    <a:cubicBezTo>
                      <a:pt x="18" y="10"/>
                      <a:pt x="16" y="12"/>
                      <a:pt x="13" y="13"/>
                    </a:cubicBezTo>
                    <a:cubicBezTo>
                      <a:pt x="11" y="14"/>
                      <a:pt x="9" y="16"/>
                      <a:pt x="7" y="17"/>
                    </a:cubicBezTo>
                    <a:cubicBezTo>
                      <a:pt x="4" y="17"/>
                      <a:pt x="2" y="19"/>
                      <a:pt x="0" y="19"/>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37" name="Freeform 717"/>
              <p:cNvSpPr>
                <a:spLocks/>
              </p:cNvSpPr>
              <p:nvPr/>
            </p:nvSpPr>
            <p:spPr bwMode="auto">
              <a:xfrm>
                <a:off x="12219302" y="5133964"/>
                <a:ext cx="585987" cy="1009821"/>
              </a:xfrm>
              <a:custGeom>
                <a:avLst/>
                <a:gdLst>
                  <a:gd name="T0" fmla="*/ 61 w 63"/>
                  <a:gd name="T1" fmla="*/ 25 h 108"/>
                  <a:gd name="T2" fmla="*/ 61 w 63"/>
                  <a:gd name="T3" fmla="*/ 20 h 108"/>
                  <a:gd name="T4" fmla="*/ 61 w 63"/>
                  <a:gd name="T5" fmla="*/ 16 h 108"/>
                  <a:gd name="T6" fmla="*/ 60 w 63"/>
                  <a:gd name="T7" fmla="*/ 13 h 108"/>
                  <a:gd name="T8" fmla="*/ 60 w 63"/>
                  <a:gd name="T9" fmla="*/ 11 h 108"/>
                  <a:gd name="T10" fmla="*/ 57 w 63"/>
                  <a:gd name="T11" fmla="*/ 7 h 108"/>
                  <a:gd name="T12" fmla="*/ 51 w 63"/>
                  <a:gd name="T13" fmla="*/ 5 h 108"/>
                  <a:gd name="T14" fmla="*/ 44 w 63"/>
                  <a:gd name="T15" fmla="*/ 1 h 108"/>
                  <a:gd name="T16" fmla="*/ 44 w 63"/>
                  <a:gd name="T17" fmla="*/ 5 h 108"/>
                  <a:gd name="T18" fmla="*/ 34 w 63"/>
                  <a:gd name="T19" fmla="*/ 5 h 108"/>
                  <a:gd name="T20" fmla="*/ 34 w 63"/>
                  <a:gd name="T21" fmla="*/ 10 h 108"/>
                  <a:gd name="T22" fmla="*/ 29 w 63"/>
                  <a:gd name="T23" fmla="*/ 10 h 108"/>
                  <a:gd name="T24" fmla="*/ 27 w 63"/>
                  <a:gd name="T25" fmla="*/ 12 h 108"/>
                  <a:gd name="T26" fmla="*/ 25 w 63"/>
                  <a:gd name="T27" fmla="*/ 15 h 108"/>
                  <a:gd name="T28" fmla="*/ 25 w 63"/>
                  <a:gd name="T29" fmla="*/ 18 h 108"/>
                  <a:gd name="T30" fmla="*/ 24 w 63"/>
                  <a:gd name="T31" fmla="*/ 20 h 108"/>
                  <a:gd name="T32" fmla="*/ 20 w 63"/>
                  <a:gd name="T33" fmla="*/ 25 h 108"/>
                  <a:gd name="T34" fmla="*/ 17 w 63"/>
                  <a:gd name="T35" fmla="*/ 27 h 108"/>
                  <a:gd name="T36" fmla="*/ 16 w 63"/>
                  <a:gd name="T37" fmla="*/ 33 h 108"/>
                  <a:gd name="T38" fmla="*/ 13 w 63"/>
                  <a:gd name="T39" fmla="*/ 38 h 108"/>
                  <a:gd name="T40" fmla="*/ 15 w 63"/>
                  <a:gd name="T41" fmla="*/ 42 h 108"/>
                  <a:gd name="T42" fmla="*/ 9 w 63"/>
                  <a:gd name="T43" fmla="*/ 44 h 108"/>
                  <a:gd name="T44" fmla="*/ 5 w 63"/>
                  <a:gd name="T45" fmla="*/ 51 h 108"/>
                  <a:gd name="T46" fmla="*/ 6 w 63"/>
                  <a:gd name="T47" fmla="*/ 57 h 108"/>
                  <a:gd name="T48" fmla="*/ 8 w 63"/>
                  <a:gd name="T49" fmla="*/ 63 h 108"/>
                  <a:gd name="T50" fmla="*/ 7 w 63"/>
                  <a:gd name="T51" fmla="*/ 67 h 108"/>
                  <a:gd name="T52" fmla="*/ 7 w 63"/>
                  <a:gd name="T53" fmla="*/ 74 h 108"/>
                  <a:gd name="T54" fmla="*/ 4 w 63"/>
                  <a:gd name="T55" fmla="*/ 78 h 108"/>
                  <a:gd name="T56" fmla="*/ 3 w 63"/>
                  <a:gd name="T57" fmla="*/ 83 h 108"/>
                  <a:gd name="T58" fmla="*/ 0 w 63"/>
                  <a:gd name="T59" fmla="*/ 82 h 108"/>
                  <a:gd name="T60" fmla="*/ 4 w 63"/>
                  <a:gd name="T61" fmla="*/ 90 h 108"/>
                  <a:gd name="T62" fmla="*/ 7 w 63"/>
                  <a:gd name="T63" fmla="*/ 97 h 108"/>
                  <a:gd name="T64" fmla="*/ 8 w 63"/>
                  <a:gd name="T65" fmla="*/ 102 h 108"/>
                  <a:gd name="T66" fmla="*/ 10 w 63"/>
                  <a:gd name="T67" fmla="*/ 107 h 108"/>
                  <a:gd name="T68" fmla="*/ 14 w 63"/>
                  <a:gd name="T69" fmla="*/ 108 h 108"/>
                  <a:gd name="T70" fmla="*/ 15 w 63"/>
                  <a:gd name="T71" fmla="*/ 105 h 108"/>
                  <a:gd name="T72" fmla="*/ 24 w 63"/>
                  <a:gd name="T73" fmla="*/ 101 h 108"/>
                  <a:gd name="T74" fmla="*/ 27 w 63"/>
                  <a:gd name="T75" fmla="*/ 92 h 108"/>
                  <a:gd name="T76" fmla="*/ 26 w 63"/>
                  <a:gd name="T77" fmla="*/ 87 h 108"/>
                  <a:gd name="T78" fmla="*/ 28 w 63"/>
                  <a:gd name="T79" fmla="*/ 84 h 108"/>
                  <a:gd name="T80" fmla="*/ 32 w 63"/>
                  <a:gd name="T81" fmla="*/ 82 h 108"/>
                  <a:gd name="T82" fmla="*/ 32 w 63"/>
                  <a:gd name="T83" fmla="*/ 81 h 108"/>
                  <a:gd name="T84" fmla="*/ 35 w 63"/>
                  <a:gd name="T85" fmla="*/ 80 h 108"/>
                  <a:gd name="T86" fmla="*/ 34 w 63"/>
                  <a:gd name="T87" fmla="*/ 78 h 108"/>
                  <a:gd name="T88" fmla="*/ 36 w 63"/>
                  <a:gd name="T89" fmla="*/ 77 h 108"/>
                  <a:gd name="T90" fmla="*/ 35 w 63"/>
                  <a:gd name="T91" fmla="*/ 73 h 108"/>
                  <a:gd name="T92" fmla="*/ 29 w 63"/>
                  <a:gd name="T93" fmla="*/ 66 h 108"/>
                  <a:gd name="T94" fmla="*/ 30 w 63"/>
                  <a:gd name="T95" fmla="*/ 60 h 108"/>
                  <a:gd name="T96" fmla="*/ 30 w 63"/>
                  <a:gd name="T97" fmla="*/ 56 h 108"/>
                  <a:gd name="T98" fmla="*/ 33 w 63"/>
                  <a:gd name="T99" fmla="*/ 53 h 108"/>
                  <a:gd name="T100" fmla="*/ 39 w 63"/>
                  <a:gd name="T101" fmla="*/ 48 h 108"/>
                  <a:gd name="T102" fmla="*/ 49 w 63"/>
                  <a:gd name="T103" fmla="*/ 41 h 108"/>
                  <a:gd name="T104" fmla="*/ 50 w 63"/>
                  <a:gd name="T105" fmla="*/ 35 h 108"/>
                  <a:gd name="T106" fmla="*/ 50 w 63"/>
                  <a:gd name="T107" fmla="*/ 32 h 108"/>
                  <a:gd name="T108" fmla="*/ 54 w 63"/>
                  <a:gd name="T109" fmla="*/ 30 h 108"/>
                  <a:gd name="T110" fmla="*/ 58 w 63"/>
                  <a:gd name="T111" fmla="*/ 29 h 108"/>
                  <a:gd name="T112" fmla="*/ 60 w 63"/>
                  <a:gd name="T113" fmla="*/ 28 h 108"/>
                  <a:gd name="T114" fmla="*/ 63 w 63"/>
                  <a:gd name="T115" fmla="*/ 28 h 108"/>
                  <a:gd name="T116" fmla="*/ 61 w 63"/>
                  <a:gd name="T117" fmla="*/ 25 h 108"/>
                  <a:gd name="T118" fmla="*/ 61 w 63"/>
                  <a:gd name="T119" fmla="*/ 2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 h="108">
                    <a:moveTo>
                      <a:pt x="61" y="25"/>
                    </a:moveTo>
                    <a:cubicBezTo>
                      <a:pt x="60" y="24"/>
                      <a:pt x="62" y="22"/>
                      <a:pt x="61" y="20"/>
                    </a:cubicBezTo>
                    <a:cubicBezTo>
                      <a:pt x="60" y="18"/>
                      <a:pt x="61" y="18"/>
                      <a:pt x="61" y="16"/>
                    </a:cubicBezTo>
                    <a:cubicBezTo>
                      <a:pt x="61" y="15"/>
                      <a:pt x="60" y="14"/>
                      <a:pt x="60" y="13"/>
                    </a:cubicBezTo>
                    <a:cubicBezTo>
                      <a:pt x="59" y="12"/>
                      <a:pt x="60" y="12"/>
                      <a:pt x="60" y="11"/>
                    </a:cubicBezTo>
                    <a:cubicBezTo>
                      <a:pt x="59" y="9"/>
                      <a:pt x="59" y="8"/>
                      <a:pt x="57" y="7"/>
                    </a:cubicBezTo>
                    <a:cubicBezTo>
                      <a:pt x="55" y="6"/>
                      <a:pt x="53" y="6"/>
                      <a:pt x="51" y="5"/>
                    </a:cubicBezTo>
                    <a:cubicBezTo>
                      <a:pt x="49" y="3"/>
                      <a:pt x="47" y="0"/>
                      <a:pt x="44" y="1"/>
                    </a:cubicBezTo>
                    <a:cubicBezTo>
                      <a:pt x="43" y="1"/>
                      <a:pt x="44" y="4"/>
                      <a:pt x="44" y="5"/>
                    </a:cubicBezTo>
                    <a:cubicBezTo>
                      <a:pt x="43" y="8"/>
                      <a:pt x="37" y="6"/>
                      <a:pt x="34" y="5"/>
                    </a:cubicBezTo>
                    <a:cubicBezTo>
                      <a:pt x="34" y="7"/>
                      <a:pt x="34" y="8"/>
                      <a:pt x="34" y="10"/>
                    </a:cubicBezTo>
                    <a:cubicBezTo>
                      <a:pt x="33" y="10"/>
                      <a:pt x="31" y="9"/>
                      <a:pt x="29" y="10"/>
                    </a:cubicBezTo>
                    <a:cubicBezTo>
                      <a:pt x="28" y="10"/>
                      <a:pt x="28" y="11"/>
                      <a:pt x="27" y="12"/>
                    </a:cubicBezTo>
                    <a:cubicBezTo>
                      <a:pt x="27" y="13"/>
                      <a:pt x="25" y="14"/>
                      <a:pt x="25" y="15"/>
                    </a:cubicBezTo>
                    <a:cubicBezTo>
                      <a:pt x="24" y="16"/>
                      <a:pt x="26" y="18"/>
                      <a:pt x="25" y="18"/>
                    </a:cubicBezTo>
                    <a:cubicBezTo>
                      <a:pt x="25" y="19"/>
                      <a:pt x="24" y="19"/>
                      <a:pt x="24" y="20"/>
                    </a:cubicBezTo>
                    <a:cubicBezTo>
                      <a:pt x="22" y="21"/>
                      <a:pt x="20" y="23"/>
                      <a:pt x="20" y="25"/>
                    </a:cubicBezTo>
                    <a:cubicBezTo>
                      <a:pt x="20" y="27"/>
                      <a:pt x="18" y="25"/>
                      <a:pt x="17" y="27"/>
                    </a:cubicBezTo>
                    <a:cubicBezTo>
                      <a:pt x="17" y="29"/>
                      <a:pt x="17" y="31"/>
                      <a:pt x="16" y="33"/>
                    </a:cubicBezTo>
                    <a:cubicBezTo>
                      <a:pt x="16" y="35"/>
                      <a:pt x="13" y="36"/>
                      <a:pt x="13" y="38"/>
                    </a:cubicBezTo>
                    <a:cubicBezTo>
                      <a:pt x="13" y="39"/>
                      <a:pt x="16" y="41"/>
                      <a:pt x="15" y="42"/>
                    </a:cubicBezTo>
                    <a:cubicBezTo>
                      <a:pt x="13" y="44"/>
                      <a:pt x="11" y="43"/>
                      <a:pt x="9" y="44"/>
                    </a:cubicBezTo>
                    <a:cubicBezTo>
                      <a:pt x="6" y="45"/>
                      <a:pt x="5" y="48"/>
                      <a:pt x="5" y="51"/>
                    </a:cubicBezTo>
                    <a:cubicBezTo>
                      <a:pt x="6" y="53"/>
                      <a:pt x="6" y="55"/>
                      <a:pt x="6" y="57"/>
                    </a:cubicBezTo>
                    <a:cubicBezTo>
                      <a:pt x="6" y="60"/>
                      <a:pt x="4" y="61"/>
                      <a:pt x="8" y="63"/>
                    </a:cubicBezTo>
                    <a:cubicBezTo>
                      <a:pt x="10" y="65"/>
                      <a:pt x="9" y="66"/>
                      <a:pt x="7" y="67"/>
                    </a:cubicBezTo>
                    <a:cubicBezTo>
                      <a:pt x="6" y="68"/>
                      <a:pt x="8" y="72"/>
                      <a:pt x="7" y="74"/>
                    </a:cubicBezTo>
                    <a:cubicBezTo>
                      <a:pt x="7" y="76"/>
                      <a:pt x="4" y="76"/>
                      <a:pt x="4" y="78"/>
                    </a:cubicBezTo>
                    <a:cubicBezTo>
                      <a:pt x="4" y="79"/>
                      <a:pt x="4" y="83"/>
                      <a:pt x="3" y="83"/>
                    </a:cubicBezTo>
                    <a:cubicBezTo>
                      <a:pt x="3" y="83"/>
                      <a:pt x="1" y="82"/>
                      <a:pt x="0" y="82"/>
                    </a:cubicBezTo>
                    <a:cubicBezTo>
                      <a:pt x="0" y="86"/>
                      <a:pt x="4" y="87"/>
                      <a:pt x="4" y="90"/>
                    </a:cubicBezTo>
                    <a:cubicBezTo>
                      <a:pt x="3" y="91"/>
                      <a:pt x="6" y="96"/>
                      <a:pt x="7" y="97"/>
                    </a:cubicBezTo>
                    <a:cubicBezTo>
                      <a:pt x="9" y="99"/>
                      <a:pt x="8" y="100"/>
                      <a:pt x="8" y="102"/>
                    </a:cubicBezTo>
                    <a:cubicBezTo>
                      <a:pt x="8" y="103"/>
                      <a:pt x="10" y="105"/>
                      <a:pt x="10" y="107"/>
                    </a:cubicBezTo>
                    <a:cubicBezTo>
                      <a:pt x="9" y="108"/>
                      <a:pt x="13" y="107"/>
                      <a:pt x="14" y="108"/>
                    </a:cubicBezTo>
                    <a:cubicBezTo>
                      <a:pt x="16" y="108"/>
                      <a:pt x="15" y="107"/>
                      <a:pt x="15" y="105"/>
                    </a:cubicBezTo>
                    <a:cubicBezTo>
                      <a:pt x="15" y="100"/>
                      <a:pt x="23" y="104"/>
                      <a:pt x="24" y="101"/>
                    </a:cubicBezTo>
                    <a:cubicBezTo>
                      <a:pt x="25" y="98"/>
                      <a:pt x="26" y="95"/>
                      <a:pt x="27" y="92"/>
                    </a:cubicBezTo>
                    <a:cubicBezTo>
                      <a:pt x="27" y="90"/>
                      <a:pt x="27" y="88"/>
                      <a:pt x="26" y="87"/>
                    </a:cubicBezTo>
                    <a:cubicBezTo>
                      <a:pt x="25" y="85"/>
                      <a:pt x="26" y="85"/>
                      <a:pt x="28" y="84"/>
                    </a:cubicBezTo>
                    <a:cubicBezTo>
                      <a:pt x="29" y="84"/>
                      <a:pt x="32" y="83"/>
                      <a:pt x="32" y="82"/>
                    </a:cubicBezTo>
                    <a:cubicBezTo>
                      <a:pt x="32" y="82"/>
                      <a:pt x="32" y="81"/>
                      <a:pt x="32" y="81"/>
                    </a:cubicBezTo>
                    <a:cubicBezTo>
                      <a:pt x="33" y="81"/>
                      <a:pt x="35" y="81"/>
                      <a:pt x="35" y="80"/>
                    </a:cubicBezTo>
                    <a:cubicBezTo>
                      <a:pt x="35" y="79"/>
                      <a:pt x="34" y="79"/>
                      <a:pt x="34" y="78"/>
                    </a:cubicBezTo>
                    <a:cubicBezTo>
                      <a:pt x="35" y="78"/>
                      <a:pt x="36" y="77"/>
                      <a:pt x="36" y="77"/>
                    </a:cubicBezTo>
                    <a:cubicBezTo>
                      <a:pt x="38" y="75"/>
                      <a:pt x="37" y="74"/>
                      <a:pt x="35" y="73"/>
                    </a:cubicBezTo>
                    <a:cubicBezTo>
                      <a:pt x="33" y="71"/>
                      <a:pt x="29" y="70"/>
                      <a:pt x="29" y="66"/>
                    </a:cubicBezTo>
                    <a:cubicBezTo>
                      <a:pt x="29" y="64"/>
                      <a:pt x="29" y="62"/>
                      <a:pt x="30" y="60"/>
                    </a:cubicBezTo>
                    <a:cubicBezTo>
                      <a:pt x="31" y="58"/>
                      <a:pt x="31" y="58"/>
                      <a:pt x="30" y="56"/>
                    </a:cubicBezTo>
                    <a:cubicBezTo>
                      <a:pt x="29" y="56"/>
                      <a:pt x="33" y="53"/>
                      <a:pt x="33" y="53"/>
                    </a:cubicBezTo>
                    <a:cubicBezTo>
                      <a:pt x="35" y="51"/>
                      <a:pt x="36" y="49"/>
                      <a:pt x="39" y="48"/>
                    </a:cubicBezTo>
                    <a:cubicBezTo>
                      <a:pt x="42" y="47"/>
                      <a:pt x="47" y="44"/>
                      <a:pt x="49" y="41"/>
                    </a:cubicBezTo>
                    <a:cubicBezTo>
                      <a:pt x="51" y="38"/>
                      <a:pt x="46" y="36"/>
                      <a:pt x="50" y="35"/>
                    </a:cubicBezTo>
                    <a:cubicBezTo>
                      <a:pt x="52" y="34"/>
                      <a:pt x="51" y="34"/>
                      <a:pt x="50" y="32"/>
                    </a:cubicBezTo>
                    <a:cubicBezTo>
                      <a:pt x="50" y="31"/>
                      <a:pt x="53" y="30"/>
                      <a:pt x="54" y="30"/>
                    </a:cubicBezTo>
                    <a:cubicBezTo>
                      <a:pt x="56" y="28"/>
                      <a:pt x="57" y="27"/>
                      <a:pt x="58" y="29"/>
                    </a:cubicBezTo>
                    <a:cubicBezTo>
                      <a:pt x="59" y="29"/>
                      <a:pt x="60" y="28"/>
                      <a:pt x="60" y="28"/>
                    </a:cubicBezTo>
                    <a:cubicBezTo>
                      <a:pt x="61" y="28"/>
                      <a:pt x="62" y="28"/>
                      <a:pt x="63" y="28"/>
                    </a:cubicBezTo>
                    <a:cubicBezTo>
                      <a:pt x="63" y="27"/>
                      <a:pt x="62" y="27"/>
                      <a:pt x="61" y="25"/>
                    </a:cubicBezTo>
                    <a:cubicBezTo>
                      <a:pt x="60" y="24"/>
                      <a:pt x="61" y="26"/>
                      <a:pt x="61" y="25"/>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38" name="Freeform 718"/>
              <p:cNvSpPr>
                <a:spLocks/>
              </p:cNvSpPr>
              <p:nvPr/>
            </p:nvSpPr>
            <p:spPr bwMode="auto">
              <a:xfrm>
                <a:off x="12649240" y="5057512"/>
                <a:ext cx="503186" cy="786831"/>
              </a:xfrm>
              <a:custGeom>
                <a:avLst/>
                <a:gdLst>
                  <a:gd name="T0" fmla="*/ 53 w 54"/>
                  <a:gd name="T1" fmla="*/ 59 h 84"/>
                  <a:gd name="T2" fmla="*/ 47 w 54"/>
                  <a:gd name="T3" fmla="*/ 55 h 84"/>
                  <a:gd name="T4" fmla="*/ 49 w 54"/>
                  <a:gd name="T5" fmla="*/ 51 h 84"/>
                  <a:gd name="T6" fmla="*/ 44 w 54"/>
                  <a:gd name="T7" fmla="*/ 44 h 84"/>
                  <a:gd name="T8" fmla="*/ 46 w 54"/>
                  <a:gd name="T9" fmla="*/ 43 h 84"/>
                  <a:gd name="T10" fmla="*/ 44 w 54"/>
                  <a:gd name="T11" fmla="*/ 38 h 84"/>
                  <a:gd name="T12" fmla="*/ 45 w 54"/>
                  <a:gd name="T13" fmla="*/ 36 h 84"/>
                  <a:gd name="T14" fmla="*/ 44 w 54"/>
                  <a:gd name="T15" fmla="*/ 32 h 84"/>
                  <a:gd name="T16" fmla="*/ 42 w 54"/>
                  <a:gd name="T17" fmla="*/ 26 h 84"/>
                  <a:gd name="T18" fmla="*/ 45 w 54"/>
                  <a:gd name="T19" fmla="*/ 23 h 84"/>
                  <a:gd name="T20" fmla="*/ 44 w 54"/>
                  <a:gd name="T21" fmla="*/ 19 h 84"/>
                  <a:gd name="T22" fmla="*/ 38 w 54"/>
                  <a:gd name="T23" fmla="*/ 13 h 84"/>
                  <a:gd name="T24" fmla="*/ 40 w 54"/>
                  <a:gd name="T25" fmla="*/ 12 h 84"/>
                  <a:gd name="T26" fmla="*/ 39 w 54"/>
                  <a:gd name="T27" fmla="*/ 10 h 84"/>
                  <a:gd name="T28" fmla="*/ 41 w 54"/>
                  <a:gd name="T29" fmla="*/ 3 h 84"/>
                  <a:gd name="T30" fmla="*/ 37 w 54"/>
                  <a:gd name="T31" fmla="*/ 1 h 84"/>
                  <a:gd name="T32" fmla="*/ 34 w 54"/>
                  <a:gd name="T33" fmla="*/ 0 h 84"/>
                  <a:gd name="T34" fmla="*/ 29 w 54"/>
                  <a:gd name="T35" fmla="*/ 1 h 84"/>
                  <a:gd name="T36" fmla="*/ 25 w 54"/>
                  <a:gd name="T37" fmla="*/ 5 h 84"/>
                  <a:gd name="T38" fmla="*/ 24 w 54"/>
                  <a:gd name="T39" fmla="*/ 10 h 84"/>
                  <a:gd name="T40" fmla="*/ 21 w 54"/>
                  <a:gd name="T41" fmla="*/ 13 h 84"/>
                  <a:gd name="T42" fmla="*/ 17 w 54"/>
                  <a:gd name="T43" fmla="*/ 11 h 84"/>
                  <a:gd name="T44" fmla="*/ 14 w 54"/>
                  <a:gd name="T45" fmla="*/ 12 h 84"/>
                  <a:gd name="T46" fmla="*/ 7 w 54"/>
                  <a:gd name="T47" fmla="*/ 10 h 84"/>
                  <a:gd name="T48" fmla="*/ 4 w 54"/>
                  <a:gd name="T49" fmla="*/ 7 h 84"/>
                  <a:gd name="T50" fmla="*/ 0 w 54"/>
                  <a:gd name="T51" fmla="*/ 9 h 84"/>
                  <a:gd name="T52" fmla="*/ 8 w 54"/>
                  <a:gd name="T53" fmla="*/ 14 h 84"/>
                  <a:gd name="T54" fmla="*/ 12 w 54"/>
                  <a:gd name="T55" fmla="*/ 16 h 84"/>
                  <a:gd name="T56" fmla="*/ 14 w 54"/>
                  <a:gd name="T57" fmla="*/ 19 h 84"/>
                  <a:gd name="T58" fmla="*/ 14 w 54"/>
                  <a:gd name="T59" fmla="*/ 21 h 84"/>
                  <a:gd name="T60" fmla="*/ 15 w 54"/>
                  <a:gd name="T61" fmla="*/ 24 h 84"/>
                  <a:gd name="T62" fmla="*/ 15 w 54"/>
                  <a:gd name="T63" fmla="*/ 27 h 84"/>
                  <a:gd name="T64" fmla="*/ 16 w 54"/>
                  <a:gd name="T65" fmla="*/ 29 h 84"/>
                  <a:gd name="T66" fmla="*/ 15 w 54"/>
                  <a:gd name="T67" fmla="*/ 33 h 84"/>
                  <a:gd name="T68" fmla="*/ 17 w 54"/>
                  <a:gd name="T69" fmla="*/ 36 h 84"/>
                  <a:gd name="T70" fmla="*/ 21 w 54"/>
                  <a:gd name="T71" fmla="*/ 38 h 84"/>
                  <a:gd name="T72" fmla="*/ 22 w 54"/>
                  <a:gd name="T73" fmla="*/ 41 h 84"/>
                  <a:gd name="T74" fmla="*/ 23 w 54"/>
                  <a:gd name="T75" fmla="*/ 44 h 84"/>
                  <a:gd name="T76" fmla="*/ 20 w 54"/>
                  <a:gd name="T77" fmla="*/ 44 h 84"/>
                  <a:gd name="T78" fmla="*/ 16 w 54"/>
                  <a:gd name="T79" fmla="*/ 49 h 84"/>
                  <a:gd name="T80" fmla="*/ 13 w 54"/>
                  <a:gd name="T81" fmla="*/ 51 h 84"/>
                  <a:gd name="T82" fmla="*/ 10 w 54"/>
                  <a:gd name="T83" fmla="*/ 54 h 84"/>
                  <a:gd name="T84" fmla="*/ 4 w 54"/>
                  <a:gd name="T85" fmla="*/ 57 h 84"/>
                  <a:gd name="T86" fmla="*/ 2 w 54"/>
                  <a:gd name="T87" fmla="*/ 62 h 84"/>
                  <a:gd name="T88" fmla="*/ 4 w 54"/>
                  <a:gd name="T89" fmla="*/ 67 h 84"/>
                  <a:gd name="T90" fmla="*/ 4 w 54"/>
                  <a:gd name="T91" fmla="*/ 73 h 84"/>
                  <a:gd name="T92" fmla="*/ 4 w 54"/>
                  <a:gd name="T93" fmla="*/ 78 h 84"/>
                  <a:gd name="T94" fmla="*/ 7 w 54"/>
                  <a:gd name="T95" fmla="*/ 80 h 84"/>
                  <a:gd name="T96" fmla="*/ 5 w 54"/>
                  <a:gd name="T97" fmla="*/ 81 h 84"/>
                  <a:gd name="T98" fmla="*/ 8 w 54"/>
                  <a:gd name="T99" fmla="*/ 79 h 84"/>
                  <a:gd name="T100" fmla="*/ 8 w 54"/>
                  <a:gd name="T101" fmla="*/ 83 h 84"/>
                  <a:gd name="T102" fmla="*/ 11 w 54"/>
                  <a:gd name="T103" fmla="*/ 80 h 84"/>
                  <a:gd name="T104" fmla="*/ 11 w 54"/>
                  <a:gd name="T105" fmla="*/ 83 h 84"/>
                  <a:gd name="T106" fmla="*/ 23 w 54"/>
                  <a:gd name="T107" fmla="*/ 80 h 84"/>
                  <a:gd name="T108" fmla="*/ 36 w 54"/>
                  <a:gd name="T109" fmla="*/ 78 h 84"/>
                  <a:gd name="T110" fmla="*/ 46 w 54"/>
                  <a:gd name="T111" fmla="*/ 68 h 84"/>
                  <a:gd name="T112" fmla="*/ 53 w 54"/>
                  <a:gd name="T113" fmla="*/ 59 h 84"/>
                  <a:gd name="T114" fmla="*/ 53 w 54"/>
                  <a:gd name="T115" fmla="*/ 5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84">
                    <a:moveTo>
                      <a:pt x="53" y="59"/>
                    </a:moveTo>
                    <a:cubicBezTo>
                      <a:pt x="52" y="57"/>
                      <a:pt x="49" y="56"/>
                      <a:pt x="47" y="55"/>
                    </a:cubicBezTo>
                    <a:cubicBezTo>
                      <a:pt x="44" y="53"/>
                      <a:pt x="48" y="53"/>
                      <a:pt x="49" y="51"/>
                    </a:cubicBezTo>
                    <a:cubicBezTo>
                      <a:pt x="49" y="51"/>
                      <a:pt x="45" y="45"/>
                      <a:pt x="44" y="44"/>
                    </a:cubicBezTo>
                    <a:cubicBezTo>
                      <a:pt x="44" y="44"/>
                      <a:pt x="46" y="43"/>
                      <a:pt x="46" y="43"/>
                    </a:cubicBezTo>
                    <a:cubicBezTo>
                      <a:pt x="46" y="42"/>
                      <a:pt x="44" y="39"/>
                      <a:pt x="44" y="38"/>
                    </a:cubicBezTo>
                    <a:cubicBezTo>
                      <a:pt x="44" y="37"/>
                      <a:pt x="45" y="37"/>
                      <a:pt x="45" y="36"/>
                    </a:cubicBezTo>
                    <a:cubicBezTo>
                      <a:pt x="46" y="35"/>
                      <a:pt x="44" y="33"/>
                      <a:pt x="44" y="32"/>
                    </a:cubicBezTo>
                    <a:cubicBezTo>
                      <a:pt x="42" y="30"/>
                      <a:pt x="40" y="28"/>
                      <a:pt x="42" y="26"/>
                    </a:cubicBezTo>
                    <a:cubicBezTo>
                      <a:pt x="43" y="25"/>
                      <a:pt x="45" y="24"/>
                      <a:pt x="45" y="23"/>
                    </a:cubicBezTo>
                    <a:cubicBezTo>
                      <a:pt x="46" y="21"/>
                      <a:pt x="44" y="20"/>
                      <a:pt x="44" y="19"/>
                    </a:cubicBezTo>
                    <a:cubicBezTo>
                      <a:pt x="43" y="18"/>
                      <a:pt x="36" y="15"/>
                      <a:pt x="38" y="13"/>
                    </a:cubicBezTo>
                    <a:cubicBezTo>
                      <a:pt x="38" y="13"/>
                      <a:pt x="40" y="12"/>
                      <a:pt x="40" y="12"/>
                    </a:cubicBezTo>
                    <a:cubicBezTo>
                      <a:pt x="40" y="12"/>
                      <a:pt x="37" y="10"/>
                      <a:pt x="39" y="10"/>
                    </a:cubicBezTo>
                    <a:cubicBezTo>
                      <a:pt x="42" y="10"/>
                      <a:pt x="44" y="5"/>
                      <a:pt x="41" y="3"/>
                    </a:cubicBezTo>
                    <a:cubicBezTo>
                      <a:pt x="40" y="2"/>
                      <a:pt x="38" y="2"/>
                      <a:pt x="37" y="1"/>
                    </a:cubicBezTo>
                    <a:cubicBezTo>
                      <a:pt x="36" y="0"/>
                      <a:pt x="35" y="0"/>
                      <a:pt x="34" y="0"/>
                    </a:cubicBezTo>
                    <a:cubicBezTo>
                      <a:pt x="32" y="1"/>
                      <a:pt x="31" y="0"/>
                      <a:pt x="29" y="1"/>
                    </a:cubicBezTo>
                    <a:cubicBezTo>
                      <a:pt x="28" y="2"/>
                      <a:pt x="26" y="4"/>
                      <a:pt x="25" y="5"/>
                    </a:cubicBezTo>
                    <a:cubicBezTo>
                      <a:pt x="25" y="6"/>
                      <a:pt x="25" y="10"/>
                      <a:pt x="24" y="10"/>
                    </a:cubicBezTo>
                    <a:cubicBezTo>
                      <a:pt x="23" y="11"/>
                      <a:pt x="22" y="12"/>
                      <a:pt x="21" y="13"/>
                    </a:cubicBezTo>
                    <a:cubicBezTo>
                      <a:pt x="20" y="13"/>
                      <a:pt x="18" y="11"/>
                      <a:pt x="17" y="11"/>
                    </a:cubicBezTo>
                    <a:cubicBezTo>
                      <a:pt x="16" y="11"/>
                      <a:pt x="15" y="12"/>
                      <a:pt x="14" y="12"/>
                    </a:cubicBezTo>
                    <a:cubicBezTo>
                      <a:pt x="11" y="13"/>
                      <a:pt x="9" y="12"/>
                      <a:pt x="7" y="10"/>
                    </a:cubicBezTo>
                    <a:cubicBezTo>
                      <a:pt x="7" y="9"/>
                      <a:pt x="5" y="7"/>
                      <a:pt x="4" y="7"/>
                    </a:cubicBezTo>
                    <a:cubicBezTo>
                      <a:pt x="3" y="7"/>
                      <a:pt x="1" y="9"/>
                      <a:pt x="0" y="9"/>
                    </a:cubicBezTo>
                    <a:cubicBezTo>
                      <a:pt x="2" y="11"/>
                      <a:pt x="5" y="13"/>
                      <a:pt x="8" y="14"/>
                    </a:cubicBezTo>
                    <a:cubicBezTo>
                      <a:pt x="9" y="14"/>
                      <a:pt x="11" y="15"/>
                      <a:pt x="12" y="16"/>
                    </a:cubicBezTo>
                    <a:cubicBezTo>
                      <a:pt x="13" y="17"/>
                      <a:pt x="13" y="18"/>
                      <a:pt x="14" y="19"/>
                    </a:cubicBezTo>
                    <a:cubicBezTo>
                      <a:pt x="14" y="20"/>
                      <a:pt x="13" y="20"/>
                      <a:pt x="14" y="21"/>
                    </a:cubicBezTo>
                    <a:cubicBezTo>
                      <a:pt x="14" y="22"/>
                      <a:pt x="16" y="23"/>
                      <a:pt x="15" y="24"/>
                    </a:cubicBezTo>
                    <a:cubicBezTo>
                      <a:pt x="15" y="25"/>
                      <a:pt x="14" y="26"/>
                      <a:pt x="15" y="27"/>
                    </a:cubicBezTo>
                    <a:cubicBezTo>
                      <a:pt x="15" y="27"/>
                      <a:pt x="16" y="29"/>
                      <a:pt x="16" y="29"/>
                    </a:cubicBezTo>
                    <a:cubicBezTo>
                      <a:pt x="15" y="30"/>
                      <a:pt x="15" y="32"/>
                      <a:pt x="15" y="33"/>
                    </a:cubicBezTo>
                    <a:cubicBezTo>
                      <a:pt x="15" y="33"/>
                      <a:pt x="17" y="36"/>
                      <a:pt x="17" y="36"/>
                    </a:cubicBezTo>
                    <a:cubicBezTo>
                      <a:pt x="18" y="37"/>
                      <a:pt x="20" y="38"/>
                      <a:pt x="21" y="38"/>
                    </a:cubicBezTo>
                    <a:cubicBezTo>
                      <a:pt x="22" y="39"/>
                      <a:pt x="22" y="40"/>
                      <a:pt x="22" y="41"/>
                    </a:cubicBezTo>
                    <a:cubicBezTo>
                      <a:pt x="22" y="42"/>
                      <a:pt x="23" y="43"/>
                      <a:pt x="23" y="44"/>
                    </a:cubicBezTo>
                    <a:cubicBezTo>
                      <a:pt x="23" y="45"/>
                      <a:pt x="21" y="44"/>
                      <a:pt x="20" y="44"/>
                    </a:cubicBezTo>
                    <a:cubicBezTo>
                      <a:pt x="19" y="44"/>
                      <a:pt x="16" y="48"/>
                      <a:pt x="16" y="49"/>
                    </a:cubicBezTo>
                    <a:cubicBezTo>
                      <a:pt x="15" y="50"/>
                      <a:pt x="14" y="50"/>
                      <a:pt x="13" y="51"/>
                    </a:cubicBezTo>
                    <a:cubicBezTo>
                      <a:pt x="12" y="52"/>
                      <a:pt x="11" y="53"/>
                      <a:pt x="10" y="54"/>
                    </a:cubicBezTo>
                    <a:cubicBezTo>
                      <a:pt x="9" y="54"/>
                      <a:pt x="4" y="58"/>
                      <a:pt x="4" y="57"/>
                    </a:cubicBezTo>
                    <a:cubicBezTo>
                      <a:pt x="4" y="59"/>
                      <a:pt x="2" y="60"/>
                      <a:pt x="2" y="62"/>
                    </a:cubicBezTo>
                    <a:cubicBezTo>
                      <a:pt x="3" y="64"/>
                      <a:pt x="2" y="67"/>
                      <a:pt x="4" y="67"/>
                    </a:cubicBezTo>
                    <a:cubicBezTo>
                      <a:pt x="5" y="67"/>
                      <a:pt x="4" y="72"/>
                      <a:pt x="4" y="73"/>
                    </a:cubicBezTo>
                    <a:cubicBezTo>
                      <a:pt x="4" y="75"/>
                      <a:pt x="2" y="77"/>
                      <a:pt x="4" y="78"/>
                    </a:cubicBezTo>
                    <a:cubicBezTo>
                      <a:pt x="4" y="78"/>
                      <a:pt x="8" y="79"/>
                      <a:pt x="7" y="80"/>
                    </a:cubicBezTo>
                    <a:cubicBezTo>
                      <a:pt x="7" y="80"/>
                      <a:pt x="5" y="81"/>
                      <a:pt x="5" y="81"/>
                    </a:cubicBezTo>
                    <a:cubicBezTo>
                      <a:pt x="7" y="81"/>
                      <a:pt x="7" y="79"/>
                      <a:pt x="8" y="79"/>
                    </a:cubicBezTo>
                    <a:cubicBezTo>
                      <a:pt x="10" y="78"/>
                      <a:pt x="8" y="83"/>
                      <a:pt x="8" y="83"/>
                    </a:cubicBezTo>
                    <a:cubicBezTo>
                      <a:pt x="8" y="83"/>
                      <a:pt x="11" y="80"/>
                      <a:pt x="11" y="80"/>
                    </a:cubicBezTo>
                    <a:cubicBezTo>
                      <a:pt x="12" y="79"/>
                      <a:pt x="11" y="83"/>
                      <a:pt x="11" y="83"/>
                    </a:cubicBezTo>
                    <a:cubicBezTo>
                      <a:pt x="14" y="84"/>
                      <a:pt x="20" y="81"/>
                      <a:pt x="23" y="80"/>
                    </a:cubicBezTo>
                    <a:cubicBezTo>
                      <a:pt x="27" y="79"/>
                      <a:pt x="31" y="79"/>
                      <a:pt x="36" y="78"/>
                    </a:cubicBezTo>
                    <a:cubicBezTo>
                      <a:pt x="39" y="74"/>
                      <a:pt x="43" y="71"/>
                      <a:pt x="46" y="68"/>
                    </a:cubicBezTo>
                    <a:cubicBezTo>
                      <a:pt x="48" y="66"/>
                      <a:pt x="54" y="62"/>
                      <a:pt x="53" y="59"/>
                    </a:cubicBezTo>
                    <a:cubicBezTo>
                      <a:pt x="52" y="57"/>
                      <a:pt x="54" y="62"/>
                      <a:pt x="53" y="59"/>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39" name="Freeform 719"/>
              <p:cNvSpPr>
                <a:spLocks/>
              </p:cNvSpPr>
              <p:nvPr/>
            </p:nvSpPr>
            <p:spPr bwMode="auto">
              <a:xfrm>
                <a:off x="11929493" y="4965129"/>
                <a:ext cx="1194269" cy="1000263"/>
              </a:xfrm>
              <a:custGeom>
                <a:avLst/>
                <a:gdLst>
                  <a:gd name="T0" fmla="*/ 38 w 128"/>
                  <a:gd name="T1" fmla="*/ 87 h 107"/>
                  <a:gd name="T2" fmla="*/ 38 w 128"/>
                  <a:gd name="T3" fmla="*/ 63 h 107"/>
                  <a:gd name="T4" fmla="*/ 47 w 128"/>
                  <a:gd name="T5" fmla="*/ 52 h 107"/>
                  <a:gd name="T6" fmla="*/ 56 w 128"/>
                  <a:gd name="T7" fmla="*/ 34 h 107"/>
                  <a:gd name="T8" fmla="*/ 72 w 128"/>
                  <a:gd name="T9" fmla="*/ 25 h 107"/>
                  <a:gd name="T10" fmla="*/ 86 w 128"/>
                  <a:gd name="T11" fmla="*/ 22 h 107"/>
                  <a:gd name="T12" fmla="*/ 102 w 128"/>
                  <a:gd name="T13" fmla="*/ 20 h 107"/>
                  <a:gd name="T14" fmla="*/ 112 w 128"/>
                  <a:gd name="T15" fmla="*/ 10 h 107"/>
                  <a:gd name="T16" fmla="*/ 120 w 128"/>
                  <a:gd name="T17" fmla="*/ 13 h 107"/>
                  <a:gd name="T18" fmla="*/ 127 w 128"/>
                  <a:gd name="T19" fmla="*/ 6 h 107"/>
                  <a:gd name="T20" fmla="*/ 114 w 128"/>
                  <a:gd name="T21" fmla="*/ 5 h 107"/>
                  <a:gd name="T22" fmla="*/ 116 w 128"/>
                  <a:gd name="T23" fmla="*/ 2 h 107"/>
                  <a:gd name="T24" fmla="*/ 106 w 128"/>
                  <a:gd name="T25" fmla="*/ 3 h 107"/>
                  <a:gd name="T26" fmla="*/ 100 w 128"/>
                  <a:gd name="T27" fmla="*/ 1 h 107"/>
                  <a:gd name="T28" fmla="*/ 95 w 128"/>
                  <a:gd name="T29" fmla="*/ 3 h 107"/>
                  <a:gd name="T30" fmla="*/ 91 w 128"/>
                  <a:gd name="T31" fmla="*/ 6 h 107"/>
                  <a:gd name="T32" fmla="*/ 90 w 128"/>
                  <a:gd name="T33" fmla="*/ 11 h 107"/>
                  <a:gd name="T34" fmla="*/ 84 w 128"/>
                  <a:gd name="T35" fmla="*/ 10 h 107"/>
                  <a:gd name="T36" fmla="*/ 80 w 128"/>
                  <a:gd name="T37" fmla="*/ 13 h 107"/>
                  <a:gd name="T38" fmla="*/ 76 w 128"/>
                  <a:gd name="T39" fmla="*/ 15 h 107"/>
                  <a:gd name="T40" fmla="*/ 72 w 128"/>
                  <a:gd name="T41" fmla="*/ 16 h 107"/>
                  <a:gd name="T42" fmla="*/ 68 w 128"/>
                  <a:gd name="T43" fmla="*/ 10 h 107"/>
                  <a:gd name="T44" fmla="*/ 67 w 128"/>
                  <a:gd name="T45" fmla="*/ 14 h 107"/>
                  <a:gd name="T46" fmla="*/ 65 w 128"/>
                  <a:gd name="T47" fmla="*/ 14 h 107"/>
                  <a:gd name="T48" fmla="*/ 62 w 128"/>
                  <a:gd name="T49" fmla="*/ 18 h 107"/>
                  <a:gd name="T50" fmla="*/ 61 w 128"/>
                  <a:gd name="T51" fmla="*/ 21 h 107"/>
                  <a:gd name="T52" fmla="*/ 57 w 128"/>
                  <a:gd name="T53" fmla="*/ 20 h 107"/>
                  <a:gd name="T54" fmla="*/ 54 w 128"/>
                  <a:gd name="T55" fmla="*/ 20 h 107"/>
                  <a:gd name="T56" fmla="*/ 51 w 128"/>
                  <a:gd name="T57" fmla="*/ 22 h 107"/>
                  <a:gd name="T58" fmla="*/ 49 w 128"/>
                  <a:gd name="T59" fmla="*/ 23 h 107"/>
                  <a:gd name="T60" fmla="*/ 54 w 128"/>
                  <a:gd name="T61" fmla="*/ 25 h 107"/>
                  <a:gd name="T62" fmla="*/ 56 w 128"/>
                  <a:gd name="T63" fmla="*/ 25 h 107"/>
                  <a:gd name="T64" fmla="*/ 57 w 128"/>
                  <a:gd name="T65" fmla="*/ 28 h 107"/>
                  <a:gd name="T66" fmla="*/ 49 w 128"/>
                  <a:gd name="T67" fmla="*/ 31 h 107"/>
                  <a:gd name="T68" fmla="*/ 53 w 128"/>
                  <a:gd name="T69" fmla="*/ 33 h 107"/>
                  <a:gd name="T70" fmla="*/ 49 w 128"/>
                  <a:gd name="T71" fmla="*/ 35 h 107"/>
                  <a:gd name="T72" fmla="*/ 43 w 128"/>
                  <a:gd name="T73" fmla="*/ 40 h 107"/>
                  <a:gd name="T74" fmla="*/ 42 w 128"/>
                  <a:gd name="T75" fmla="*/ 43 h 107"/>
                  <a:gd name="T76" fmla="*/ 39 w 128"/>
                  <a:gd name="T77" fmla="*/ 45 h 107"/>
                  <a:gd name="T78" fmla="*/ 39 w 128"/>
                  <a:gd name="T79" fmla="*/ 49 h 107"/>
                  <a:gd name="T80" fmla="*/ 39 w 128"/>
                  <a:gd name="T81" fmla="*/ 52 h 107"/>
                  <a:gd name="T82" fmla="*/ 35 w 128"/>
                  <a:gd name="T83" fmla="*/ 56 h 107"/>
                  <a:gd name="T84" fmla="*/ 27 w 128"/>
                  <a:gd name="T85" fmla="*/ 62 h 107"/>
                  <a:gd name="T86" fmla="*/ 31 w 128"/>
                  <a:gd name="T87" fmla="*/ 64 h 107"/>
                  <a:gd name="T88" fmla="*/ 28 w 128"/>
                  <a:gd name="T89" fmla="*/ 66 h 107"/>
                  <a:gd name="T90" fmla="*/ 19 w 128"/>
                  <a:gd name="T91" fmla="*/ 68 h 107"/>
                  <a:gd name="T92" fmla="*/ 16 w 128"/>
                  <a:gd name="T93" fmla="*/ 72 h 107"/>
                  <a:gd name="T94" fmla="*/ 10 w 128"/>
                  <a:gd name="T95" fmla="*/ 73 h 107"/>
                  <a:gd name="T96" fmla="*/ 10 w 128"/>
                  <a:gd name="T97" fmla="*/ 74 h 107"/>
                  <a:gd name="T98" fmla="*/ 5 w 128"/>
                  <a:gd name="T99" fmla="*/ 75 h 107"/>
                  <a:gd name="T100" fmla="*/ 4 w 128"/>
                  <a:gd name="T101" fmla="*/ 81 h 107"/>
                  <a:gd name="T102" fmla="*/ 1 w 128"/>
                  <a:gd name="T103" fmla="*/ 86 h 107"/>
                  <a:gd name="T104" fmla="*/ 6 w 128"/>
                  <a:gd name="T105" fmla="*/ 92 h 107"/>
                  <a:gd name="T106" fmla="*/ 7 w 128"/>
                  <a:gd name="T107" fmla="*/ 94 h 107"/>
                  <a:gd name="T108" fmla="*/ 3 w 128"/>
                  <a:gd name="T109" fmla="*/ 93 h 107"/>
                  <a:gd name="T110" fmla="*/ 5 w 128"/>
                  <a:gd name="T111" fmla="*/ 97 h 107"/>
                  <a:gd name="T112" fmla="*/ 5 w 128"/>
                  <a:gd name="T113" fmla="*/ 103 h 107"/>
                  <a:gd name="T114" fmla="*/ 27 w 128"/>
                  <a:gd name="T115" fmla="*/ 99 h 107"/>
                  <a:gd name="T116" fmla="*/ 34 w 128"/>
                  <a:gd name="T117"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8" h="107">
                    <a:moveTo>
                      <a:pt x="34" y="101"/>
                    </a:moveTo>
                    <a:cubicBezTo>
                      <a:pt x="34" y="101"/>
                      <a:pt x="35" y="98"/>
                      <a:pt x="35" y="97"/>
                    </a:cubicBezTo>
                    <a:cubicBezTo>
                      <a:pt x="35" y="95"/>
                      <a:pt x="36" y="94"/>
                      <a:pt x="38" y="93"/>
                    </a:cubicBezTo>
                    <a:cubicBezTo>
                      <a:pt x="40" y="91"/>
                      <a:pt x="38" y="88"/>
                      <a:pt x="38" y="87"/>
                    </a:cubicBezTo>
                    <a:cubicBezTo>
                      <a:pt x="38" y="84"/>
                      <a:pt x="42" y="84"/>
                      <a:pt x="39" y="82"/>
                    </a:cubicBezTo>
                    <a:cubicBezTo>
                      <a:pt x="37" y="80"/>
                      <a:pt x="36" y="80"/>
                      <a:pt x="37" y="77"/>
                    </a:cubicBezTo>
                    <a:cubicBezTo>
                      <a:pt x="38" y="75"/>
                      <a:pt x="37" y="73"/>
                      <a:pt x="37" y="71"/>
                    </a:cubicBezTo>
                    <a:cubicBezTo>
                      <a:pt x="36" y="68"/>
                      <a:pt x="35" y="65"/>
                      <a:pt x="38" y="63"/>
                    </a:cubicBezTo>
                    <a:cubicBezTo>
                      <a:pt x="39" y="62"/>
                      <a:pt x="41" y="62"/>
                      <a:pt x="42" y="61"/>
                    </a:cubicBezTo>
                    <a:cubicBezTo>
                      <a:pt x="43" y="61"/>
                      <a:pt x="44" y="62"/>
                      <a:pt x="45" y="61"/>
                    </a:cubicBezTo>
                    <a:cubicBezTo>
                      <a:pt x="46" y="59"/>
                      <a:pt x="45" y="58"/>
                      <a:pt x="44" y="57"/>
                    </a:cubicBezTo>
                    <a:cubicBezTo>
                      <a:pt x="44" y="55"/>
                      <a:pt x="46" y="54"/>
                      <a:pt x="47" y="52"/>
                    </a:cubicBezTo>
                    <a:cubicBezTo>
                      <a:pt x="47" y="51"/>
                      <a:pt x="48" y="48"/>
                      <a:pt x="48" y="46"/>
                    </a:cubicBezTo>
                    <a:cubicBezTo>
                      <a:pt x="48" y="44"/>
                      <a:pt x="52" y="44"/>
                      <a:pt x="51" y="43"/>
                    </a:cubicBezTo>
                    <a:cubicBezTo>
                      <a:pt x="51" y="41"/>
                      <a:pt x="53" y="40"/>
                      <a:pt x="54" y="38"/>
                    </a:cubicBezTo>
                    <a:cubicBezTo>
                      <a:pt x="56" y="36"/>
                      <a:pt x="56" y="37"/>
                      <a:pt x="56" y="34"/>
                    </a:cubicBezTo>
                    <a:cubicBezTo>
                      <a:pt x="55" y="33"/>
                      <a:pt x="59" y="28"/>
                      <a:pt x="60" y="28"/>
                    </a:cubicBezTo>
                    <a:cubicBezTo>
                      <a:pt x="61" y="27"/>
                      <a:pt x="64" y="28"/>
                      <a:pt x="65" y="28"/>
                    </a:cubicBezTo>
                    <a:cubicBezTo>
                      <a:pt x="65" y="26"/>
                      <a:pt x="65" y="25"/>
                      <a:pt x="65" y="23"/>
                    </a:cubicBezTo>
                    <a:cubicBezTo>
                      <a:pt x="68" y="24"/>
                      <a:pt x="70" y="24"/>
                      <a:pt x="72" y="25"/>
                    </a:cubicBezTo>
                    <a:cubicBezTo>
                      <a:pt x="76" y="25"/>
                      <a:pt x="74" y="21"/>
                      <a:pt x="75" y="19"/>
                    </a:cubicBezTo>
                    <a:cubicBezTo>
                      <a:pt x="75" y="19"/>
                      <a:pt x="77" y="19"/>
                      <a:pt x="78" y="19"/>
                    </a:cubicBezTo>
                    <a:cubicBezTo>
                      <a:pt x="79" y="18"/>
                      <a:pt x="81" y="16"/>
                      <a:pt x="82" y="18"/>
                    </a:cubicBezTo>
                    <a:cubicBezTo>
                      <a:pt x="84" y="19"/>
                      <a:pt x="84" y="21"/>
                      <a:pt x="86" y="22"/>
                    </a:cubicBezTo>
                    <a:cubicBezTo>
                      <a:pt x="87" y="22"/>
                      <a:pt x="89" y="22"/>
                      <a:pt x="90" y="22"/>
                    </a:cubicBezTo>
                    <a:cubicBezTo>
                      <a:pt x="91" y="22"/>
                      <a:pt x="92" y="21"/>
                      <a:pt x="94" y="21"/>
                    </a:cubicBezTo>
                    <a:cubicBezTo>
                      <a:pt x="95" y="21"/>
                      <a:pt x="96" y="23"/>
                      <a:pt x="98" y="23"/>
                    </a:cubicBezTo>
                    <a:cubicBezTo>
                      <a:pt x="98" y="22"/>
                      <a:pt x="102" y="20"/>
                      <a:pt x="102" y="20"/>
                    </a:cubicBezTo>
                    <a:cubicBezTo>
                      <a:pt x="102" y="17"/>
                      <a:pt x="102" y="16"/>
                      <a:pt x="103" y="14"/>
                    </a:cubicBezTo>
                    <a:cubicBezTo>
                      <a:pt x="104" y="13"/>
                      <a:pt x="106" y="11"/>
                      <a:pt x="107" y="11"/>
                    </a:cubicBezTo>
                    <a:cubicBezTo>
                      <a:pt x="108" y="11"/>
                      <a:pt x="109" y="11"/>
                      <a:pt x="110" y="11"/>
                    </a:cubicBezTo>
                    <a:cubicBezTo>
                      <a:pt x="111" y="11"/>
                      <a:pt x="111" y="10"/>
                      <a:pt x="112" y="10"/>
                    </a:cubicBezTo>
                    <a:cubicBezTo>
                      <a:pt x="113" y="10"/>
                      <a:pt x="115" y="12"/>
                      <a:pt x="116" y="12"/>
                    </a:cubicBezTo>
                    <a:cubicBezTo>
                      <a:pt x="118" y="13"/>
                      <a:pt x="119" y="14"/>
                      <a:pt x="119" y="17"/>
                    </a:cubicBezTo>
                    <a:cubicBezTo>
                      <a:pt x="121" y="17"/>
                      <a:pt x="126" y="14"/>
                      <a:pt x="124" y="12"/>
                    </a:cubicBezTo>
                    <a:cubicBezTo>
                      <a:pt x="126" y="13"/>
                      <a:pt x="121" y="13"/>
                      <a:pt x="120" y="13"/>
                    </a:cubicBezTo>
                    <a:cubicBezTo>
                      <a:pt x="125" y="12"/>
                      <a:pt x="118" y="9"/>
                      <a:pt x="117" y="10"/>
                    </a:cubicBezTo>
                    <a:cubicBezTo>
                      <a:pt x="118" y="9"/>
                      <a:pt x="119" y="10"/>
                      <a:pt x="119" y="10"/>
                    </a:cubicBezTo>
                    <a:cubicBezTo>
                      <a:pt x="121" y="10"/>
                      <a:pt x="123" y="10"/>
                      <a:pt x="124" y="9"/>
                    </a:cubicBezTo>
                    <a:cubicBezTo>
                      <a:pt x="125" y="9"/>
                      <a:pt x="128" y="7"/>
                      <a:pt x="127" y="6"/>
                    </a:cubicBezTo>
                    <a:cubicBezTo>
                      <a:pt x="125" y="5"/>
                      <a:pt x="122" y="4"/>
                      <a:pt x="119" y="3"/>
                    </a:cubicBezTo>
                    <a:cubicBezTo>
                      <a:pt x="118" y="2"/>
                      <a:pt x="117" y="4"/>
                      <a:pt x="116" y="5"/>
                    </a:cubicBezTo>
                    <a:cubicBezTo>
                      <a:pt x="116" y="5"/>
                      <a:pt x="114" y="8"/>
                      <a:pt x="114" y="7"/>
                    </a:cubicBezTo>
                    <a:cubicBezTo>
                      <a:pt x="114" y="7"/>
                      <a:pt x="114" y="6"/>
                      <a:pt x="114" y="5"/>
                    </a:cubicBezTo>
                    <a:cubicBezTo>
                      <a:pt x="114" y="5"/>
                      <a:pt x="112" y="5"/>
                      <a:pt x="112" y="5"/>
                    </a:cubicBezTo>
                    <a:cubicBezTo>
                      <a:pt x="113" y="4"/>
                      <a:pt x="115" y="5"/>
                      <a:pt x="115" y="4"/>
                    </a:cubicBezTo>
                    <a:cubicBezTo>
                      <a:pt x="115" y="4"/>
                      <a:pt x="112" y="4"/>
                      <a:pt x="112" y="4"/>
                    </a:cubicBezTo>
                    <a:cubicBezTo>
                      <a:pt x="112" y="3"/>
                      <a:pt x="116" y="3"/>
                      <a:pt x="116" y="2"/>
                    </a:cubicBezTo>
                    <a:cubicBezTo>
                      <a:pt x="115" y="1"/>
                      <a:pt x="109" y="0"/>
                      <a:pt x="110" y="2"/>
                    </a:cubicBezTo>
                    <a:cubicBezTo>
                      <a:pt x="111" y="3"/>
                      <a:pt x="111" y="3"/>
                      <a:pt x="110" y="4"/>
                    </a:cubicBezTo>
                    <a:cubicBezTo>
                      <a:pt x="109" y="5"/>
                      <a:pt x="107" y="7"/>
                      <a:pt x="106" y="7"/>
                    </a:cubicBezTo>
                    <a:cubicBezTo>
                      <a:pt x="105" y="7"/>
                      <a:pt x="106" y="3"/>
                      <a:pt x="106" y="3"/>
                    </a:cubicBezTo>
                    <a:cubicBezTo>
                      <a:pt x="106" y="2"/>
                      <a:pt x="101" y="9"/>
                      <a:pt x="100" y="9"/>
                    </a:cubicBezTo>
                    <a:cubicBezTo>
                      <a:pt x="97" y="9"/>
                      <a:pt x="100" y="5"/>
                      <a:pt x="101" y="4"/>
                    </a:cubicBezTo>
                    <a:cubicBezTo>
                      <a:pt x="102" y="4"/>
                      <a:pt x="103" y="2"/>
                      <a:pt x="103" y="2"/>
                    </a:cubicBezTo>
                    <a:cubicBezTo>
                      <a:pt x="102" y="1"/>
                      <a:pt x="100" y="0"/>
                      <a:pt x="100" y="1"/>
                    </a:cubicBezTo>
                    <a:cubicBezTo>
                      <a:pt x="100" y="1"/>
                      <a:pt x="101" y="2"/>
                      <a:pt x="101" y="2"/>
                    </a:cubicBezTo>
                    <a:cubicBezTo>
                      <a:pt x="101" y="2"/>
                      <a:pt x="99" y="2"/>
                      <a:pt x="98" y="2"/>
                    </a:cubicBezTo>
                    <a:cubicBezTo>
                      <a:pt x="97" y="3"/>
                      <a:pt x="98" y="2"/>
                      <a:pt x="97" y="1"/>
                    </a:cubicBezTo>
                    <a:cubicBezTo>
                      <a:pt x="97" y="1"/>
                      <a:pt x="95" y="3"/>
                      <a:pt x="95" y="3"/>
                    </a:cubicBezTo>
                    <a:cubicBezTo>
                      <a:pt x="95" y="4"/>
                      <a:pt x="97" y="5"/>
                      <a:pt x="96" y="5"/>
                    </a:cubicBezTo>
                    <a:cubicBezTo>
                      <a:pt x="95" y="5"/>
                      <a:pt x="95" y="5"/>
                      <a:pt x="95" y="5"/>
                    </a:cubicBezTo>
                    <a:cubicBezTo>
                      <a:pt x="94" y="5"/>
                      <a:pt x="94" y="6"/>
                      <a:pt x="94" y="7"/>
                    </a:cubicBezTo>
                    <a:cubicBezTo>
                      <a:pt x="95" y="5"/>
                      <a:pt x="91" y="6"/>
                      <a:pt x="91" y="6"/>
                    </a:cubicBezTo>
                    <a:cubicBezTo>
                      <a:pt x="91" y="6"/>
                      <a:pt x="93" y="5"/>
                      <a:pt x="93" y="4"/>
                    </a:cubicBezTo>
                    <a:cubicBezTo>
                      <a:pt x="93" y="5"/>
                      <a:pt x="89" y="6"/>
                      <a:pt x="88" y="6"/>
                    </a:cubicBezTo>
                    <a:cubicBezTo>
                      <a:pt x="87" y="6"/>
                      <a:pt x="91" y="9"/>
                      <a:pt x="91" y="9"/>
                    </a:cubicBezTo>
                    <a:cubicBezTo>
                      <a:pt x="91" y="9"/>
                      <a:pt x="90" y="11"/>
                      <a:pt x="90" y="11"/>
                    </a:cubicBezTo>
                    <a:cubicBezTo>
                      <a:pt x="90" y="11"/>
                      <a:pt x="87" y="8"/>
                      <a:pt x="87" y="8"/>
                    </a:cubicBezTo>
                    <a:cubicBezTo>
                      <a:pt x="87" y="8"/>
                      <a:pt x="85" y="11"/>
                      <a:pt x="85" y="8"/>
                    </a:cubicBezTo>
                    <a:cubicBezTo>
                      <a:pt x="84" y="7"/>
                      <a:pt x="81" y="9"/>
                      <a:pt x="80" y="8"/>
                    </a:cubicBezTo>
                    <a:cubicBezTo>
                      <a:pt x="81" y="9"/>
                      <a:pt x="84" y="9"/>
                      <a:pt x="84" y="10"/>
                    </a:cubicBezTo>
                    <a:cubicBezTo>
                      <a:pt x="84" y="10"/>
                      <a:pt x="83" y="10"/>
                      <a:pt x="83" y="11"/>
                    </a:cubicBezTo>
                    <a:cubicBezTo>
                      <a:pt x="83" y="12"/>
                      <a:pt x="84" y="12"/>
                      <a:pt x="84" y="13"/>
                    </a:cubicBezTo>
                    <a:cubicBezTo>
                      <a:pt x="84" y="13"/>
                      <a:pt x="81" y="12"/>
                      <a:pt x="81" y="11"/>
                    </a:cubicBezTo>
                    <a:cubicBezTo>
                      <a:pt x="80" y="11"/>
                      <a:pt x="80" y="12"/>
                      <a:pt x="80" y="13"/>
                    </a:cubicBezTo>
                    <a:cubicBezTo>
                      <a:pt x="79" y="13"/>
                      <a:pt x="79" y="12"/>
                      <a:pt x="79" y="11"/>
                    </a:cubicBezTo>
                    <a:cubicBezTo>
                      <a:pt x="79" y="11"/>
                      <a:pt x="77" y="13"/>
                      <a:pt x="77" y="13"/>
                    </a:cubicBezTo>
                    <a:cubicBezTo>
                      <a:pt x="76" y="14"/>
                      <a:pt x="78" y="14"/>
                      <a:pt x="78" y="15"/>
                    </a:cubicBezTo>
                    <a:cubicBezTo>
                      <a:pt x="78" y="15"/>
                      <a:pt x="76" y="15"/>
                      <a:pt x="76" y="15"/>
                    </a:cubicBezTo>
                    <a:cubicBezTo>
                      <a:pt x="75" y="14"/>
                      <a:pt x="76" y="13"/>
                      <a:pt x="76" y="12"/>
                    </a:cubicBezTo>
                    <a:cubicBezTo>
                      <a:pt x="76" y="12"/>
                      <a:pt x="73" y="14"/>
                      <a:pt x="73" y="14"/>
                    </a:cubicBezTo>
                    <a:cubicBezTo>
                      <a:pt x="73" y="14"/>
                      <a:pt x="73" y="14"/>
                      <a:pt x="74" y="14"/>
                    </a:cubicBezTo>
                    <a:cubicBezTo>
                      <a:pt x="73" y="14"/>
                      <a:pt x="72" y="16"/>
                      <a:pt x="72" y="16"/>
                    </a:cubicBezTo>
                    <a:cubicBezTo>
                      <a:pt x="71" y="15"/>
                      <a:pt x="73" y="14"/>
                      <a:pt x="72" y="14"/>
                    </a:cubicBezTo>
                    <a:cubicBezTo>
                      <a:pt x="71" y="13"/>
                      <a:pt x="70" y="13"/>
                      <a:pt x="70" y="12"/>
                    </a:cubicBezTo>
                    <a:cubicBezTo>
                      <a:pt x="70" y="12"/>
                      <a:pt x="72" y="12"/>
                      <a:pt x="72" y="12"/>
                    </a:cubicBezTo>
                    <a:cubicBezTo>
                      <a:pt x="72" y="11"/>
                      <a:pt x="69" y="10"/>
                      <a:pt x="68" y="10"/>
                    </a:cubicBezTo>
                    <a:cubicBezTo>
                      <a:pt x="68" y="11"/>
                      <a:pt x="69" y="13"/>
                      <a:pt x="69" y="13"/>
                    </a:cubicBezTo>
                    <a:cubicBezTo>
                      <a:pt x="69" y="13"/>
                      <a:pt x="65" y="14"/>
                      <a:pt x="66" y="14"/>
                    </a:cubicBezTo>
                    <a:cubicBezTo>
                      <a:pt x="66" y="14"/>
                      <a:pt x="68" y="14"/>
                      <a:pt x="68" y="14"/>
                    </a:cubicBezTo>
                    <a:cubicBezTo>
                      <a:pt x="68" y="14"/>
                      <a:pt x="67" y="14"/>
                      <a:pt x="67" y="14"/>
                    </a:cubicBezTo>
                    <a:cubicBezTo>
                      <a:pt x="68" y="16"/>
                      <a:pt x="70" y="14"/>
                      <a:pt x="69" y="14"/>
                    </a:cubicBezTo>
                    <a:cubicBezTo>
                      <a:pt x="70" y="15"/>
                      <a:pt x="69" y="16"/>
                      <a:pt x="69" y="16"/>
                    </a:cubicBezTo>
                    <a:cubicBezTo>
                      <a:pt x="69" y="17"/>
                      <a:pt x="67" y="15"/>
                      <a:pt x="67" y="15"/>
                    </a:cubicBezTo>
                    <a:cubicBezTo>
                      <a:pt x="66" y="15"/>
                      <a:pt x="66" y="14"/>
                      <a:pt x="65" y="14"/>
                    </a:cubicBezTo>
                    <a:cubicBezTo>
                      <a:pt x="65" y="14"/>
                      <a:pt x="64" y="16"/>
                      <a:pt x="63" y="15"/>
                    </a:cubicBezTo>
                    <a:cubicBezTo>
                      <a:pt x="63" y="14"/>
                      <a:pt x="60" y="16"/>
                      <a:pt x="60" y="16"/>
                    </a:cubicBezTo>
                    <a:cubicBezTo>
                      <a:pt x="60" y="16"/>
                      <a:pt x="60" y="19"/>
                      <a:pt x="60" y="19"/>
                    </a:cubicBezTo>
                    <a:cubicBezTo>
                      <a:pt x="60" y="20"/>
                      <a:pt x="61" y="17"/>
                      <a:pt x="62" y="18"/>
                    </a:cubicBezTo>
                    <a:cubicBezTo>
                      <a:pt x="62" y="18"/>
                      <a:pt x="64" y="19"/>
                      <a:pt x="64" y="18"/>
                    </a:cubicBezTo>
                    <a:cubicBezTo>
                      <a:pt x="64" y="19"/>
                      <a:pt x="63" y="19"/>
                      <a:pt x="63" y="20"/>
                    </a:cubicBezTo>
                    <a:cubicBezTo>
                      <a:pt x="62" y="20"/>
                      <a:pt x="63" y="22"/>
                      <a:pt x="62" y="22"/>
                    </a:cubicBezTo>
                    <a:cubicBezTo>
                      <a:pt x="62" y="23"/>
                      <a:pt x="61" y="21"/>
                      <a:pt x="61" y="21"/>
                    </a:cubicBezTo>
                    <a:cubicBezTo>
                      <a:pt x="60" y="21"/>
                      <a:pt x="60" y="23"/>
                      <a:pt x="59" y="23"/>
                    </a:cubicBezTo>
                    <a:cubicBezTo>
                      <a:pt x="59" y="23"/>
                      <a:pt x="59" y="21"/>
                      <a:pt x="59" y="21"/>
                    </a:cubicBezTo>
                    <a:cubicBezTo>
                      <a:pt x="58" y="21"/>
                      <a:pt x="58" y="22"/>
                      <a:pt x="57" y="22"/>
                    </a:cubicBezTo>
                    <a:cubicBezTo>
                      <a:pt x="57" y="22"/>
                      <a:pt x="57" y="20"/>
                      <a:pt x="57" y="20"/>
                    </a:cubicBezTo>
                    <a:cubicBezTo>
                      <a:pt x="57" y="19"/>
                      <a:pt x="56" y="22"/>
                      <a:pt x="55" y="22"/>
                    </a:cubicBezTo>
                    <a:cubicBezTo>
                      <a:pt x="53" y="23"/>
                      <a:pt x="56" y="17"/>
                      <a:pt x="56" y="17"/>
                    </a:cubicBezTo>
                    <a:cubicBezTo>
                      <a:pt x="55" y="17"/>
                      <a:pt x="53" y="18"/>
                      <a:pt x="53" y="18"/>
                    </a:cubicBezTo>
                    <a:cubicBezTo>
                      <a:pt x="52" y="19"/>
                      <a:pt x="54" y="20"/>
                      <a:pt x="54" y="20"/>
                    </a:cubicBezTo>
                    <a:cubicBezTo>
                      <a:pt x="53" y="20"/>
                      <a:pt x="53" y="20"/>
                      <a:pt x="52" y="20"/>
                    </a:cubicBezTo>
                    <a:cubicBezTo>
                      <a:pt x="52" y="20"/>
                      <a:pt x="52" y="21"/>
                      <a:pt x="51" y="22"/>
                    </a:cubicBezTo>
                    <a:cubicBezTo>
                      <a:pt x="52" y="21"/>
                      <a:pt x="47" y="21"/>
                      <a:pt x="49" y="22"/>
                    </a:cubicBezTo>
                    <a:cubicBezTo>
                      <a:pt x="49" y="23"/>
                      <a:pt x="51" y="22"/>
                      <a:pt x="51" y="22"/>
                    </a:cubicBezTo>
                    <a:cubicBezTo>
                      <a:pt x="51" y="22"/>
                      <a:pt x="50" y="23"/>
                      <a:pt x="51" y="23"/>
                    </a:cubicBezTo>
                    <a:cubicBezTo>
                      <a:pt x="51" y="23"/>
                      <a:pt x="52" y="23"/>
                      <a:pt x="52" y="22"/>
                    </a:cubicBezTo>
                    <a:cubicBezTo>
                      <a:pt x="52" y="22"/>
                      <a:pt x="52" y="24"/>
                      <a:pt x="51" y="24"/>
                    </a:cubicBezTo>
                    <a:cubicBezTo>
                      <a:pt x="50" y="24"/>
                      <a:pt x="50" y="23"/>
                      <a:pt x="49" y="23"/>
                    </a:cubicBezTo>
                    <a:cubicBezTo>
                      <a:pt x="48" y="24"/>
                      <a:pt x="48" y="26"/>
                      <a:pt x="47" y="26"/>
                    </a:cubicBezTo>
                    <a:cubicBezTo>
                      <a:pt x="47" y="26"/>
                      <a:pt x="44" y="26"/>
                      <a:pt x="44" y="26"/>
                    </a:cubicBezTo>
                    <a:cubicBezTo>
                      <a:pt x="44" y="29"/>
                      <a:pt x="51" y="25"/>
                      <a:pt x="51" y="25"/>
                    </a:cubicBezTo>
                    <a:cubicBezTo>
                      <a:pt x="52" y="25"/>
                      <a:pt x="53" y="24"/>
                      <a:pt x="54" y="25"/>
                    </a:cubicBezTo>
                    <a:cubicBezTo>
                      <a:pt x="56" y="25"/>
                      <a:pt x="55" y="23"/>
                      <a:pt x="54" y="23"/>
                    </a:cubicBezTo>
                    <a:cubicBezTo>
                      <a:pt x="55" y="23"/>
                      <a:pt x="55" y="23"/>
                      <a:pt x="55" y="23"/>
                    </a:cubicBezTo>
                    <a:cubicBezTo>
                      <a:pt x="56" y="25"/>
                      <a:pt x="57" y="23"/>
                      <a:pt x="58" y="23"/>
                    </a:cubicBezTo>
                    <a:cubicBezTo>
                      <a:pt x="57" y="23"/>
                      <a:pt x="57" y="25"/>
                      <a:pt x="56" y="25"/>
                    </a:cubicBezTo>
                    <a:cubicBezTo>
                      <a:pt x="57" y="25"/>
                      <a:pt x="58" y="25"/>
                      <a:pt x="58" y="25"/>
                    </a:cubicBezTo>
                    <a:cubicBezTo>
                      <a:pt x="58" y="25"/>
                      <a:pt x="56" y="26"/>
                      <a:pt x="56" y="27"/>
                    </a:cubicBezTo>
                    <a:cubicBezTo>
                      <a:pt x="56" y="27"/>
                      <a:pt x="61" y="25"/>
                      <a:pt x="61" y="26"/>
                    </a:cubicBezTo>
                    <a:cubicBezTo>
                      <a:pt x="60" y="27"/>
                      <a:pt x="57" y="26"/>
                      <a:pt x="57" y="28"/>
                    </a:cubicBezTo>
                    <a:cubicBezTo>
                      <a:pt x="56" y="31"/>
                      <a:pt x="54" y="27"/>
                      <a:pt x="54" y="27"/>
                    </a:cubicBezTo>
                    <a:cubicBezTo>
                      <a:pt x="54" y="26"/>
                      <a:pt x="54" y="29"/>
                      <a:pt x="54" y="29"/>
                    </a:cubicBezTo>
                    <a:cubicBezTo>
                      <a:pt x="54" y="29"/>
                      <a:pt x="53" y="27"/>
                      <a:pt x="52" y="27"/>
                    </a:cubicBezTo>
                    <a:cubicBezTo>
                      <a:pt x="51" y="28"/>
                      <a:pt x="49" y="30"/>
                      <a:pt x="49" y="31"/>
                    </a:cubicBezTo>
                    <a:cubicBezTo>
                      <a:pt x="49" y="31"/>
                      <a:pt x="51" y="30"/>
                      <a:pt x="51" y="30"/>
                    </a:cubicBezTo>
                    <a:cubicBezTo>
                      <a:pt x="51" y="31"/>
                      <a:pt x="53" y="30"/>
                      <a:pt x="53" y="31"/>
                    </a:cubicBezTo>
                    <a:cubicBezTo>
                      <a:pt x="53" y="30"/>
                      <a:pt x="50" y="31"/>
                      <a:pt x="50" y="32"/>
                    </a:cubicBezTo>
                    <a:cubicBezTo>
                      <a:pt x="51" y="33"/>
                      <a:pt x="54" y="31"/>
                      <a:pt x="53" y="33"/>
                    </a:cubicBezTo>
                    <a:cubicBezTo>
                      <a:pt x="54" y="31"/>
                      <a:pt x="47" y="34"/>
                      <a:pt x="47" y="34"/>
                    </a:cubicBezTo>
                    <a:cubicBezTo>
                      <a:pt x="47" y="33"/>
                      <a:pt x="53" y="35"/>
                      <a:pt x="52" y="35"/>
                    </a:cubicBezTo>
                    <a:cubicBezTo>
                      <a:pt x="51" y="36"/>
                      <a:pt x="50" y="34"/>
                      <a:pt x="49" y="35"/>
                    </a:cubicBezTo>
                    <a:cubicBezTo>
                      <a:pt x="49" y="35"/>
                      <a:pt x="49" y="35"/>
                      <a:pt x="49" y="35"/>
                    </a:cubicBezTo>
                    <a:cubicBezTo>
                      <a:pt x="49" y="36"/>
                      <a:pt x="46" y="34"/>
                      <a:pt x="45" y="36"/>
                    </a:cubicBezTo>
                    <a:cubicBezTo>
                      <a:pt x="45" y="36"/>
                      <a:pt x="48" y="36"/>
                      <a:pt x="48" y="36"/>
                    </a:cubicBezTo>
                    <a:cubicBezTo>
                      <a:pt x="46" y="38"/>
                      <a:pt x="44" y="36"/>
                      <a:pt x="45" y="39"/>
                    </a:cubicBezTo>
                    <a:cubicBezTo>
                      <a:pt x="45" y="39"/>
                      <a:pt x="43" y="40"/>
                      <a:pt x="43" y="40"/>
                    </a:cubicBezTo>
                    <a:cubicBezTo>
                      <a:pt x="42" y="41"/>
                      <a:pt x="42" y="41"/>
                      <a:pt x="42" y="41"/>
                    </a:cubicBezTo>
                    <a:cubicBezTo>
                      <a:pt x="42" y="42"/>
                      <a:pt x="41" y="42"/>
                      <a:pt x="41" y="42"/>
                    </a:cubicBezTo>
                    <a:cubicBezTo>
                      <a:pt x="41" y="43"/>
                      <a:pt x="42" y="42"/>
                      <a:pt x="42" y="42"/>
                    </a:cubicBezTo>
                    <a:cubicBezTo>
                      <a:pt x="43" y="42"/>
                      <a:pt x="42" y="43"/>
                      <a:pt x="42" y="43"/>
                    </a:cubicBezTo>
                    <a:cubicBezTo>
                      <a:pt x="43" y="43"/>
                      <a:pt x="45" y="44"/>
                      <a:pt x="46" y="43"/>
                    </a:cubicBezTo>
                    <a:cubicBezTo>
                      <a:pt x="44" y="44"/>
                      <a:pt x="44" y="44"/>
                      <a:pt x="42" y="44"/>
                    </a:cubicBezTo>
                    <a:cubicBezTo>
                      <a:pt x="41" y="44"/>
                      <a:pt x="38" y="44"/>
                      <a:pt x="38" y="45"/>
                    </a:cubicBezTo>
                    <a:cubicBezTo>
                      <a:pt x="38" y="45"/>
                      <a:pt x="39" y="45"/>
                      <a:pt x="39" y="45"/>
                    </a:cubicBezTo>
                    <a:cubicBezTo>
                      <a:pt x="39" y="45"/>
                      <a:pt x="38" y="46"/>
                      <a:pt x="38" y="46"/>
                    </a:cubicBezTo>
                    <a:cubicBezTo>
                      <a:pt x="38" y="46"/>
                      <a:pt x="40" y="45"/>
                      <a:pt x="40" y="46"/>
                    </a:cubicBezTo>
                    <a:cubicBezTo>
                      <a:pt x="40" y="46"/>
                      <a:pt x="38" y="48"/>
                      <a:pt x="38" y="48"/>
                    </a:cubicBezTo>
                    <a:cubicBezTo>
                      <a:pt x="38" y="48"/>
                      <a:pt x="39" y="48"/>
                      <a:pt x="39" y="49"/>
                    </a:cubicBezTo>
                    <a:cubicBezTo>
                      <a:pt x="39" y="49"/>
                      <a:pt x="37" y="49"/>
                      <a:pt x="37" y="49"/>
                    </a:cubicBezTo>
                    <a:cubicBezTo>
                      <a:pt x="37" y="49"/>
                      <a:pt x="39" y="50"/>
                      <a:pt x="39" y="50"/>
                    </a:cubicBezTo>
                    <a:cubicBezTo>
                      <a:pt x="38" y="50"/>
                      <a:pt x="37" y="50"/>
                      <a:pt x="37" y="50"/>
                    </a:cubicBezTo>
                    <a:cubicBezTo>
                      <a:pt x="37" y="51"/>
                      <a:pt x="38" y="52"/>
                      <a:pt x="39" y="52"/>
                    </a:cubicBezTo>
                    <a:cubicBezTo>
                      <a:pt x="37" y="52"/>
                      <a:pt x="35" y="52"/>
                      <a:pt x="34" y="54"/>
                    </a:cubicBezTo>
                    <a:cubicBezTo>
                      <a:pt x="34" y="55"/>
                      <a:pt x="30" y="54"/>
                      <a:pt x="30" y="54"/>
                    </a:cubicBezTo>
                    <a:cubicBezTo>
                      <a:pt x="30" y="57"/>
                      <a:pt x="36" y="54"/>
                      <a:pt x="37" y="54"/>
                    </a:cubicBezTo>
                    <a:cubicBezTo>
                      <a:pt x="36" y="54"/>
                      <a:pt x="35" y="56"/>
                      <a:pt x="35" y="56"/>
                    </a:cubicBezTo>
                    <a:cubicBezTo>
                      <a:pt x="32" y="56"/>
                      <a:pt x="34" y="57"/>
                      <a:pt x="33" y="58"/>
                    </a:cubicBezTo>
                    <a:cubicBezTo>
                      <a:pt x="32" y="59"/>
                      <a:pt x="30" y="57"/>
                      <a:pt x="29" y="58"/>
                    </a:cubicBezTo>
                    <a:cubicBezTo>
                      <a:pt x="29" y="59"/>
                      <a:pt x="26" y="61"/>
                      <a:pt x="26" y="61"/>
                    </a:cubicBezTo>
                    <a:cubicBezTo>
                      <a:pt x="26" y="62"/>
                      <a:pt x="27" y="62"/>
                      <a:pt x="27" y="62"/>
                    </a:cubicBezTo>
                    <a:cubicBezTo>
                      <a:pt x="27" y="63"/>
                      <a:pt x="24" y="63"/>
                      <a:pt x="24" y="63"/>
                    </a:cubicBezTo>
                    <a:cubicBezTo>
                      <a:pt x="24" y="63"/>
                      <a:pt x="25" y="64"/>
                      <a:pt x="25" y="65"/>
                    </a:cubicBezTo>
                    <a:cubicBezTo>
                      <a:pt x="25" y="66"/>
                      <a:pt x="27" y="65"/>
                      <a:pt x="28" y="65"/>
                    </a:cubicBezTo>
                    <a:cubicBezTo>
                      <a:pt x="29" y="64"/>
                      <a:pt x="30" y="65"/>
                      <a:pt x="31" y="64"/>
                    </a:cubicBezTo>
                    <a:cubicBezTo>
                      <a:pt x="31" y="64"/>
                      <a:pt x="30" y="63"/>
                      <a:pt x="30" y="62"/>
                    </a:cubicBezTo>
                    <a:cubicBezTo>
                      <a:pt x="30" y="62"/>
                      <a:pt x="32" y="63"/>
                      <a:pt x="33" y="64"/>
                    </a:cubicBezTo>
                    <a:cubicBezTo>
                      <a:pt x="33" y="64"/>
                      <a:pt x="30" y="66"/>
                      <a:pt x="30" y="66"/>
                    </a:cubicBezTo>
                    <a:cubicBezTo>
                      <a:pt x="29" y="66"/>
                      <a:pt x="28" y="67"/>
                      <a:pt x="28" y="66"/>
                    </a:cubicBezTo>
                    <a:cubicBezTo>
                      <a:pt x="27" y="65"/>
                      <a:pt x="26" y="67"/>
                      <a:pt x="25" y="67"/>
                    </a:cubicBezTo>
                    <a:cubicBezTo>
                      <a:pt x="24" y="66"/>
                      <a:pt x="24" y="63"/>
                      <a:pt x="23" y="66"/>
                    </a:cubicBezTo>
                    <a:cubicBezTo>
                      <a:pt x="21" y="70"/>
                      <a:pt x="20" y="65"/>
                      <a:pt x="21" y="65"/>
                    </a:cubicBezTo>
                    <a:cubicBezTo>
                      <a:pt x="19" y="65"/>
                      <a:pt x="21" y="69"/>
                      <a:pt x="19" y="68"/>
                    </a:cubicBezTo>
                    <a:cubicBezTo>
                      <a:pt x="15" y="68"/>
                      <a:pt x="18" y="70"/>
                      <a:pt x="17" y="71"/>
                    </a:cubicBezTo>
                    <a:cubicBezTo>
                      <a:pt x="16" y="71"/>
                      <a:pt x="16" y="69"/>
                      <a:pt x="16" y="69"/>
                    </a:cubicBezTo>
                    <a:cubicBezTo>
                      <a:pt x="14" y="69"/>
                      <a:pt x="12" y="70"/>
                      <a:pt x="11" y="71"/>
                    </a:cubicBezTo>
                    <a:cubicBezTo>
                      <a:pt x="11" y="72"/>
                      <a:pt x="15" y="72"/>
                      <a:pt x="16" y="72"/>
                    </a:cubicBezTo>
                    <a:cubicBezTo>
                      <a:pt x="16" y="72"/>
                      <a:pt x="19" y="71"/>
                      <a:pt x="19" y="71"/>
                    </a:cubicBezTo>
                    <a:cubicBezTo>
                      <a:pt x="20" y="72"/>
                      <a:pt x="15" y="72"/>
                      <a:pt x="15" y="72"/>
                    </a:cubicBezTo>
                    <a:cubicBezTo>
                      <a:pt x="14" y="72"/>
                      <a:pt x="14" y="73"/>
                      <a:pt x="13" y="73"/>
                    </a:cubicBezTo>
                    <a:cubicBezTo>
                      <a:pt x="12" y="73"/>
                      <a:pt x="11" y="73"/>
                      <a:pt x="10" y="73"/>
                    </a:cubicBezTo>
                    <a:cubicBezTo>
                      <a:pt x="8" y="72"/>
                      <a:pt x="7" y="73"/>
                      <a:pt x="9" y="74"/>
                    </a:cubicBezTo>
                    <a:cubicBezTo>
                      <a:pt x="10" y="74"/>
                      <a:pt x="12" y="74"/>
                      <a:pt x="12" y="76"/>
                    </a:cubicBezTo>
                    <a:cubicBezTo>
                      <a:pt x="12" y="76"/>
                      <a:pt x="11" y="78"/>
                      <a:pt x="11" y="77"/>
                    </a:cubicBezTo>
                    <a:cubicBezTo>
                      <a:pt x="10" y="77"/>
                      <a:pt x="12" y="75"/>
                      <a:pt x="10" y="74"/>
                    </a:cubicBezTo>
                    <a:cubicBezTo>
                      <a:pt x="7" y="74"/>
                      <a:pt x="9" y="75"/>
                      <a:pt x="8" y="76"/>
                    </a:cubicBezTo>
                    <a:cubicBezTo>
                      <a:pt x="8" y="76"/>
                      <a:pt x="8" y="73"/>
                      <a:pt x="7" y="73"/>
                    </a:cubicBezTo>
                    <a:cubicBezTo>
                      <a:pt x="7" y="72"/>
                      <a:pt x="5" y="78"/>
                      <a:pt x="6" y="77"/>
                    </a:cubicBezTo>
                    <a:cubicBezTo>
                      <a:pt x="5" y="77"/>
                      <a:pt x="5" y="75"/>
                      <a:pt x="5" y="75"/>
                    </a:cubicBezTo>
                    <a:cubicBezTo>
                      <a:pt x="4" y="75"/>
                      <a:pt x="4" y="77"/>
                      <a:pt x="4" y="77"/>
                    </a:cubicBezTo>
                    <a:cubicBezTo>
                      <a:pt x="3" y="78"/>
                      <a:pt x="1" y="77"/>
                      <a:pt x="1" y="78"/>
                    </a:cubicBezTo>
                    <a:cubicBezTo>
                      <a:pt x="1" y="79"/>
                      <a:pt x="0" y="80"/>
                      <a:pt x="1" y="80"/>
                    </a:cubicBezTo>
                    <a:cubicBezTo>
                      <a:pt x="2" y="80"/>
                      <a:pt x="3" y="80"/>
                      <a:pt x="4" y="81"/>
                    </a:cubicBezTo>
                    <a:cubicBezTo>
                      <a:pt x="4" y="81"/>
                      <a:pt x="0" y="82"/>
                      <a:pt x="1" y="83"/>
                    </a:cubicBezTo>
                    <a:cubicBezTo>
                      <a:pt x="1" y="84"/>
                      <a:pt x="3" y="84"/>
                      <a:pt x="3" y="84"/>
                    </a:cubicBezTo>
                    <a:cubicBezTo>
                      <a:pt x="3" y="84"/>
                      <a:pt x="6" y="83"/>
                      <a:pt x="6" y="84"/>
                    </a:cubicBezTo>
                    <a:cubicBezTo>
                      <a:pt x="5" y="85"/>
                      <a:pt x="2" y="84"/>
                      <a:pt x="1" y="86"/>
                    </a:cubicBezTo>
                    <a:cubicBezTo>
                      <a:pt x="0" y="87"/>
                      <a:pt x="6" y="87"/>
                      <a:pt x="4" y="89"/>
                    </a:cubicBezTo>
                    <a:cubicBezTo>
                      <a:pt x="4" y="89"/>
                      <a:pt x="3" y="87"/>
                      <a:pt x="2" y="88"/>
                    </a:cubicBezTo>
                    <a:cubicBezTo>
                      <a:pt x="1" y="89"/>
                      <a:pt x="1" y="90"/>
                      <a:pt x="2" y="91"/>
                    </a:cubicBezTo>
                    <a:cubicBezTo>
                      <a:pt x="3" y="91"/>
                      <a:pt x="5" y="92"/>
                      <a:pt x="6" y="92"/>
                    </a:cubicBezTo>
                    <a:cubicBezTo>
                      <a:pt x="7" y="91"/>
                      <a:pt x="8" y="89"/>
                      <a:pt x="9" y="90"/>
                    </a:cubicBezTo>
                    <a:cubicBezTo>
                      <a:pt x="8" y="90"/>
                      <a:pt x="7" y="91"/>
                      <a:pt x="7" y="91"/>
                    </a:cubicBezTo>
                    <a:cubicBezTo>
                      <a:pt x="7" y="92"/>
                      <a:pt x="6" y="92"/>
                      <a:pt x="5" y="92"/>
                    </a:cubicBezTo>
                    <a:cubicBezTo>
                      <a:pt x="5" y="92"/>
                      <a:pt x="7" y="93"/>
                      <a:pt x="7" y="94"/>
                    </a:cubicBezTo>
                    <a:cubicBezTo>
                      <a:pt x="7" y="94"/>
                      <a:pt x="4" y="92"/>
                      <a:pt x="5" y="94"/>
                    </a:cubicBezTo>
                    <a:cubicBezTo>
                      <a:pt x="5" y="95"/>
                      <a:pt x="8" y="96"/>
                      <a:pt x="8" y="96"/>
                    </a:cubicBezTo>
                    <a:cubicBezTo>
                      <a:pt x="8" y="97"/>
                      <a:pt x="5" y="95"/>
                      <a:pt x="4" y="96"/>
                    </a:cubicBezTo>
                    <a:cubicBezTo>
                      <a:pt x="2" y="96"/>
                      <a:pt x="4" y="93"/>
                      <a:pt x="3" y="93"/>
                    </a:cubicBezTo>
                    <a:cubicBezTo>
                      <a:pt x="3" y="93"/>
                      <a:pt x="1" y="95"/>
                      <a:pt x="2" y="96"/>
                    </a:cubicBezTo>
                    <a:cubicBezTo>
                      <a:pt x="3" y="96"/>
                      <a:pt x="2" y="98"/>
                      <a:pt x="2" y="98"/>
                    </a:cubicBezTo>
                    <a:cubicBezTo>
                      <a:pt x="3" y="99"/>
                      <a:pt x="4" y="97"/>
                      <a:pt x="5" y="96"/>
                    </a:cubicBezTo>
                    <a:cubicBezTo>
                      <a:pt x="5" y="96"/>
                      <a:pt x="5" y="97"/>
                      <a:pt x="5" y="97"/>
                    </a:cubicBezTo>
                    <a:cubicBezTo>
                      <a:pt x="6" y="97"/>
                      <a:pt x="6" y="96"/>
                      <a:pt x="7" y="96"/>
                    </a:cubicBezTo>
                    <a:cubicBezTo>
                      <a:pt x="7" y="96"/>
                      <a:pt x="7" y="98"/>
                      <a:pt x="6" y="98"/>
                    </a:cubicBezTo>
                    <a:cubicBezTo>
                      <a:pt x="4" y="99"/>
                      <a:pt x="8" y="101"/>
                      <a:pt x="8" y="100"/>
                    </a:cubicBezTo>
                    <a:cubicBezTo>
                      <a:pt x="8" y="102"/>
                      <a:pt x="1" y="100"/>
                      <a:pt x="5" y="103"/>
                    </a:cubicBezTo>
                    <a:cubicBezTo>
                      <a:pt x="7" y="104"/>
                      <a:pt x="8" y="105"/>
                      <a:pt x="10" y="105"/>
                    </a:cubicBezTo>
                    <a:cubicBezTo>
                      <a:pt x="10" y="105"/>
                      <a:pt x="13" y="107"/>
                      <a:pt x="14" y="107"/>
                    </a:cubicBezTo>
                    <a:cubicBezTo>
                      <a:pt x="17" y="107"/>
                      <a:pt x="21" y="104"/>
                      <a:pt x="23" y="102"/>
                    </a:cubicBezTo>
                    <a:cubicBezTo>
                      <a:pt x="24" y="100"/>
                      <a:pt x="25" y="100"/>
                      <a:pt x="27" y="99"/>
                    </a:cubicBezTo>
                    <a:cubicBezTo>
                      <a:pt x="28" y="98"/>
                      <a:pt x="28" y="95"/>
                      <a:pt x="29" y="95"/>
                    </a:cubicBezTo>
                    <a:cubicBezTo>
                      <a:pt x="29" y="95"/>
                      <a:pt x="29" y="98"/>
                      <a:pt x="30" y="98"/>
                    </a:cubicBezTo>
                    <a:cubicBezTo>
                      <a:pt x="32" y="99"/>
                      <a:pt x="31" y="99"/>
                      <a:pt x="31" y="100"/>
                    </a:cubicBezTo>
                    <a:cubicBezTo>
                      <a:pt x="32" y="100"/>
                      <a:pt x="33" y="100"/>
                      <a:pt x="34" y="101"/>
                    </a:cubicBezTo>
                    <a:cubicBezTo>
                      <a:pt x="34" y="102"/>
                      <a:pt x="33" y="100"/>
                      <a:pt x="34" y="101"/>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40" name="Freeform 720"/>
              <p:cNvSpPr>
                <a:spLocks noEditPoints="1"/>
              </p:cNvSpPr>
              <p:nvPr/>
            </p:nvSpPr>
            <p:spPr bwMode="auto">
              <a:xfrm>
                <a:off x="12945416" y="4366247"/>
                <a:ext cx="7563702" cy="2637633"/>
              </a:xfrm>
              <a:custGeom>
                <a:avLst/>
                <a:gdLst>
                  <a:gd name="T0" fmla="*/ 785 w 810"/>
                  <a:gd name="T1" fmla="*/ 109 h 282"/>
                  <a:gd name="T2" fmla="*/ 725 w 810"/>
                  <a:gd name="T3" fmla="*/ 77 h 282"/>
                  <a:gd name="T4" fmla="*/ 665 w 810"/>
                  <a:gd name="T5" fmla="*/ 80 h 282"/>
                  <a:gd name="T6" fmla="*/ 607 w 810"/>
                  <a:gd name="T7" fmla="*/ 65 h 282"/>
                  <a:gd name="T8" fmla="*/ 578 w 810"/>
                  <a:gd name="T9" fmla="*/ 56 h 282"/>
                  <a:gd name="T10" fmla="*/ 555 w 810"/>
                  <a:gd name="T11" fmla="*/ 61 h 282"/>
                  <a:gd name="T12" fmla="*/ 521 w 810"/>
                  <a:gd name="T13" fmla="*/ 59 h 282"/>
                  <a:gd name="T14" fmla="*/ 495 w 810"/>
                  <a:gd name="T15" fmla="*/ 44 h 282"/>
                  <a:gd name="T16" fmla="*/ 469 w 810"/>
                  <a:gd name="T17" fmla="*/ 49 h 282"/>
                  <a:gd name="T18" fmla="*/ 423 w 810"/>
                  <a:gd name="T19" fmla="*/ 43 h 282"/>
                  <a:gd name="T20" fmla="*/ 383 w 810"/>
                  <a:gd name="T21" fmla="*/ 50 h 282"/>
                  <a:gd name="T22" fmla="*/ 423 w 810"/>
                  <a:gd name="T23" fmla="*/ 17 h 282"/>
                  <a:gd name="T24" fmla="*/ 378 w 810"/>
                  <a:gd name="T25" fmla="*/ 7 h 282"/>
                  <a:gd name="T26" fmla="*/ 355 w 810"/>
                  <a:gd name="T27" fmla="*/ 17 h 282"/>
                  <a:gd name="T28" fmla="*/ 320 w 810"/>
                  <a:gd name="T29" fmla="*/ 22 h 282"/>
                  <a:gd name="T30" fmla="*/ 297 w 810"/>
                  <a:gd name="T31" fmla="*/ 32 h 282"/>
                  <a:gd name="T32" fmla="*/ 269 w 810"/>
                  <a:gd name="T33" fmla="*/ 49 h 282"/>
                  <a:gd name="T34" fmla="*/ 247 w 810"/>
                  <a:gd name="T35" fmla="*/ 58 h 282"/>
                  <a:gd name="T36" fmla="*/ 242 w 810"/>
                  <a:gd name="T37" fmla="*/ 50 h 282"/>
                  <a:gd name="T38" fmla="*/ 259 w 810"/>
                  <a:gd name="T39" fmla="*/ 97 h 282"/>
                  <a:gd name="T40" fmla="*/ 227 w 810"/>
                  <a:gd name="T41" fmla="*/ 107 h 282"/>
                  <a:gd name="T42" fmla="*/ 231 w 810"/>
                  <a:gd name="T43" fmla="*/ 88 h 282"/>
                  <a:gd name="T44" fmla="*/ 206 w 810"/>
                  <a:gd name="T45" fmla="*/ 60 h 282"/>
                  <a:gd name="T46" fmla="*/ 191 w 810"/>
                  <a:gd name="T47" fmla="*/ 83 h 282"/>
                  <a:gd name="T48" fmla="*/ 131 w 810"/>
                  <a:gd name="T49" fmla="*/ 90 h 282"/>
                  <a:gd name="T50" fmla="*/ 92 w 810"/>
                  <a:gd name="T51" fmla="*/ 100 h 282"/>
                  <a:gd name="T52" fmla="*/ 84 w 810"/>
                  <a:gd name="T53" fmla="*/ 107 h 282"/>
                  <a:gd name="T54" fmla="*/ 53 w 810"/>
                  <a:gd name="T55" fmla="*/ 120 h 282"/>
                  <a:gd name="T56" fmla="*/ 31 w 810"/>
                  <a:gd name="T57" fmla="*/ 102 h 282"/>
                  <a:gd name="T58" fmla="*/ 29 w 810"/>
                  <a:gd name="T59" fmla="*/ 84 h 282"/>
                  <a:gd name="T60" fmla="*/ 5 w 810"/>
                  <a:gd name="T61" fmla="*/ 88 h 282"/>
                  <a:gd name="T62" fmla="*/ 7 w 810"/>
                  <a:gd name="T63" fmla="*/ 152 h 282"/>
                  <a:gd name="T64" fmla="*/ 16 w 810"/>
                  <a:gd name="T65" fmla="*/ 187 h 282"/>
                  <a:gd name="T66" fmla="*/ 40 w 810"/>
                  <a:gd name="T67" fmla="*/ 223 h 282"/>
                  <a:gd name="T68" fmla="*/ 53 w 810"/>
                  <a:gd name="T69" fmla="*/ 244 h 282"/>
                  <a:gd name="T70" fmla="*/ 82 w 810"/>
                  <a:gd name="T71" fmla="*/ 272 h 282"/>
                  <a:gd name="T72" fmla="*/ 109 w 810"/>
                  <a:gd name="T73" fmla="*/ 250 h 282"/>
                  <a:gd name="T74" fmla="*/ 108 w 810"/>
                  <a:gd name="T75" fmla="*/ 222 h 282"/>
                  <a:gd name="T76" fmla="*/ 160 w 810"/>
                  <a:gd name="T77" fmla="*/ 223 h 282"/>
                  <a:gd name="T78" fmla="*/ 196 w 810"/>
                  <a:gd name="T79" fmla="*/ 196 h 282"/>
                  <a:gd name="T80" fmla="*/ 252 w 810"/>
                  <a:gd name="T81" fmla="*/ 204 h 282"/>
                  <a:gd name="T82" fmla="*/ 331 w 810"/>
                  <a:gd name="T83" fmla="*/ 226 h 282"/>
                  <a:gd name="T84" fmla="*/ 415 w 810"/>
                  <a:gd name="T85" fmla="*/ 231 h 282"/>
                  <a:gd name="T86" fmla="*/ 483 w 810"/>
                  <a:gd name="T87" fmla="*/ 207 h 282"/>
                  <a:gd name="T88" fmla="*/ 521 w 810"/>
                  <a:gd name="T89" fmla="*/ 258 h 282"/>
                  <a:gd name="T90" fmla="*/ 558 w 810"/>
                  <a:gd name="T91" fmla="*/ 226 h 282"/>
                  <a:gd name="T92" fmla="*/ 543 w 810"/>
                  <a:gd name="T93" fmla="*/ 199 h 282"/>
                  <a:gd name="T94" fmla="*/ 591 w 810"/>
                  <a:gd name="T95" fmla="*/ 162 h 282"/>
                  <a:gd name="T96" fmla="*/ 627 w 810"/>
                  <a:gd name="T97" fmla="*/ 165 h 282"/>
                  <a:gd name="T98" fmla="*/ 657 w 810"/>
                  <a:gd name="T99" fmla="*/ 153 h 282"/>
                  <a:gd name="T100" fmla="*/ 669 w 810"/>
                  <a:gd name="T101" fmla="*/ 154 h 282"/>
                  <a:gd name="T102" fmla="*/ 649 w 810"/>
                  <a:gd name="T103" fmla="*/ 210 h 282"/>
                  <a:gd name="T104" fmla="*/ 667 w 810"/>
                  <a:gd name="T105" fmla="*/ 171 h 282"/>
                  <a:gd name="T106" fmla="*/ 710 w 810"/>
                  <a:gd name="T107" fmla="*/ 156 h 282"/>
                  <a:gd name="T108" fmla="*/ 738 w 810"/>
                  <a:gd name="T109" fmla="*/ 121 h 282"/>
                  <a:gd name="T110" fmla="*/ 765 w 810"/>
                  <a:gd name="T111" fmla="*/ 116 h 282"/>
                  <a:gd name="T112" fmla="*/ 802 w 810"/>
                  <a:gd name="T113" fmla="*/ 115 h 282"/>
                  <a:gd name="T114" fmla="*/ 388 w 810"/>
                  <a:gd name="T115" fmla="*/ 2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10" h="282">
                    <a:moveTo>
                      <a:pt x="808" y="111"/>
                    </a:moveTo>
                    <a:cubicBezTo>
                      <a:pt x="806" y="109"/>
                      <a:pt x="803" y="108"/>
                      <a:pt x="801" y="106"/>
                    </a:cubicBezTo>
                    <a:cubicBezTo>
                      <a:pt x="800" y="105"/>
                      <a:pt x="799" y="104"/>
                      <a:pt x="797" y="103"/>
                    </a:cubicBezTo>
                    <a:cubicBezTo>
                      <a:pt x="796" y="103"/>
                      <a:pt x="794" y="103"/>
                      <a:pt x="793" y="102"/>
                    </a:cubicBezTo>
                    <a:cubicBezTo>
                      <a:pt x="793" y="103"/>
                      <a:pt x="794" y="103"/>
                      <a:pt x="794" y="103"/>
                    </a:cubicBezTo>
                    <a:cubicBezTo>
                      <a:pt x="795" y="103"/>
                      <a:pt x="792" y="104"/>
                      <a:pt x="791" y="103"/>
                    </a:cubicBezTo>
                    <a:cubicBezTo>
                      <a:pt x="791" y="103"/>
                      <a:pt x="792" y="103"/>
                      <a:pt x="792" y="102"/>
                    </a:cubicBezTo>
                    <a:cubicBezTo>
                      <a:pt x="791" y="101"/>
                      <a:pt x="786" y="103"/>
                      <a:pt x="785" y="102"/>
                    </a:cubicBezTo>
                    <a:cubicBezTo>
                      <a:pt x="787" y="103"/>
                      <a:pt x="787" y="103"/>
                      <a:pt x="787" y="106"/>
                    </a:cubicBezTo>
                    <a:cubicBezTo>
                      <a:pt x="786" y="107"/>
                      <a:pt x="788" y="109"/>
                      <a:pt x="788" y="109"/>
                    </a:cubicBezTo>
                    <a:cubicBezTo>
                      <a:pt x="787" y="109"/>
                      <a:pt x="787" y="108"/>
                      <a:pt x="787" y="108"/>
                    </a:cubicBezTo>
                    <a:cubicBezTo>
                      <a:pt x="786" y="107"/>
                      <a:pt x="786" y="109"/>
                      <a:pt x="785" y="109"/>
                    </a:cubicBezTo>
                    <a:cubicBezTo>
                      <a:pt x="785" y="109"/>
                      <a:pt x="783" y="105"/>
                      <a:pt x="783" y="105"/>
                    </a:cubicBezTo>
                    <a:cubicBezTo>
                      <a:pt x="783" y="104"/>
                      <a:pt x="783" y="104"/>
                      <a:pt x="783" y="104"/>
                    </a:cubicBezTo>
                    <a:cubicBezTo>
                      <a:pt x="783" y="103"/>
                      <a:pt x="782" y="102"/>
                      <a:pt x="783" y="101"/>
                    </a:cubicBezTo>
                    <a:cubicBezTo>
                      <a:pt x="784" y="99"/>
                      <a:pt x="782" y="100"/>
                      <a:pt x="781" y="99"/>
                    </a:cubicBezTo>
                    <a:cubicBezTo>
                      <a:pt x="781" y="98"/>
                      <a:pt x="779" y="97"/>
                      <a:pt x="778" y="97"/>
                    </a:cubicBezTo>
                    <a:cubicBezTo>
                      <a:pt x="771" y="93"/>
                      <a:pt x="765" y="89"/>
                      <a:pt x="758" y="87"/>
                    </a:cubicBezTo>
                    <a:cubicBezTo>
                      <a:pt x="756" y="86"/>
                      <a:pt x="755" y="85"/>
                      <a:pt x="754" y="84"/>
                    </a:cubicBezTo>
                    <a:cubicBezTo>
                      <a:pt x="753" y="83"/>
                      <a:pt x="751" y="82"/>
                      <a:pt x="749" y="82"/>
                    </a:cubicBezTo>
                    <a:cubicBezTo>
                      <a:pt x="746" y="81"/>
                      <a:pt x="743" y="80"/>
                      <a:pt x="739" y="78"/>
                    </a:cubicBezTo>
                    <a:cubicBezTo>
                      <a:pt x="736" y="78"/>
                      <a:pt x="732" y="78"/>
                      <a:pt x="730" y="78"/>
                    </a:cubicBezTo>
                    <a:cubicBezTo>
                      <a:pt x="728" y="78"/>
                      <a:pt x="727" y="78"/>
                      <a:pt x="726" y="78"/>
                    </a:cubicBezTo>
                    <a:cubicBezTo>
                      <a:pt x="726" y="78"/>
                      <a:pt x="725" y="77"/>
                      <a:pt x="725" y="77"/>
                    </a:cubicBezTo>
                    <a:cubicBezTo>
                      <a:pt x="724" y="78"/>
                      <a:pt x="724" y="79"/>
                      <a:pt x="723" y="78"/>
                    </a:cubicBezTo>
                    <a:cubicBezTo>
                      <a:pt x="720" y="78"/>
                      <a:pt x="717" y="77"/>
                      <a:pt x="714" y="76"/>
                    </a:cubicBezTo>
                    <a:cubicBezTo>
                      <a:pt x="713" y="76"/>
                      <a:pt x="710" y="75"/>
                      <a:pt x="710" y="77"/>
                    </a:cubicBezTo>
                    <a:cubicBezTo>
                      <a:pt x="709" y="79"/>
                      <a:pt x="708" y="79"/>
                      <a:pt x="710" y="80"/>
                    </a:cubicBezTo>
                    <a:cubicBezTo>
                      <a:pt x="712" y="82"/>
                      <a:pt x="714" y="86"/>
                      <a:pt x="709" y="87"/>
                    </a:cubicBezTo>
                    <a:cubicBezTo>
                      <a:pt x="708" y="88"/>
                      <a:pt x="705" y="88"/>
                      <a:pt x="704" y="86"/>
                    </a:cubicBezTo>
                    <a:cubicBezTo>
                      <a:pt x="703" y="85"/>
                      <a:pt x="703" y="84"/>
                      <a:pt x="700" y="84"/>
                    </a:cubicBezTo>
                    <a:cubicBezTo>
                      <a:pt x="697" y="83"/>
                      <a:pt x="699" y="82"/>
                      <a:pt x="698" y="81"/>
                    </a:cubicBezTo>
                    <a:cubicBezTo>
                      <a:pt x="698" y="80"/>
                      <a:pt x="695" y="79"/>
                      <a:pt x="694" y="80"/>
                    </a:cubicBezTo>
                    <a:cubicBezTo>
                      <a:pt x="691" y="83"/>
                      <a:pt x="686" y="80"/>
                      <a:pt x="682" y="80"/>
                    </a:cubicBezTo>
                    <a:cubicBezTo>
                      <a:pt x="678" y="80"/>
                      <a:pt x="674" y="79"/>
                      <a:pt x="670" y="79"/>
                    </a:cubicBezTo>
                    <a:cubicBezTo>
                      <a:pt x="668" y="79"/>
                      <a:pt x="667" y="79"/>
                      <a:pt x="665" y="80"/>
                    </a:cubicBezTo>
                    <a:cubicBezTo>
                      <a:pt x="663" y="81"/>
                      <a:pt x="664" y="84"/>
                      <a:pt x="664" y="86"/>
                    </a:cubicBezTo>
                    <a:cubicBezTo>
                      <a:pt x="664" y="86"/>
                      <a:pt x="664" y="86"/>
                      <a:pt x="664" y="86"/>
                    </a:cubicBezTo>
                    <a:cubicBezTo>
                      <a:pt x="663" y="86"/>
                      <a:pt x="662" y="81"/>
                      <a:pt x="661" y="80"/>
                    </a:cubicBezTo>
                    <a:cubicBezTo>
                      <a:pt x="660" y="80"/>
                      <a:pt x="656" y="80"/>
                      <a:pt x="655" y="78"/>
                    </a:cubicBezTo>
                    <a:cubicBezTo>
                      <a:pt x="655" y="75"/>
                      <a:pt x="659" y="74"/>
                      <a:pt x="655" y="71"/>
                    </a:cubicBezTo>
                    <a:cubicBezTo>
                      <a:pt x="653" y="70"/>
                      <a:pt x="651" y="69"/>
                      <a:pt x="648" y="68"/>
                    </a:cubicBezTo>
                    <a:cubicBezTo>
                      <a:pt x="642" y="66"/>
                      <a:pt x="635" y="68"/>
                      <a:pt x="629" y="69"/>
                    </a:cubicBezTo>
                    <a:cubicBezTo>
                      <a:pt x="626" y="69"/>
                      <a:pt x="623" y="69"/>
                      <a:pt x="619" y="69"/>
                    </a:cubicBezTo>
                    <a:cubicBezTo>
                      <a:pt x="618" y="69"/>
                      <a:pt x="618" y="69"/>
                      <a:pt x="617" y="69"/>
                    </a:cubicBezTo>
                    <a:cubicBezTo>
                      <a:pt x="615" y="68"/>
                      <a:pt x="617" y="68"/>
                      <a:pt x="618" y="67"/>
                    </a:cubicBezTo>
                    <a:cubicBezTo>
                      <a:pt x="618" y="66"/>
                      <a:pt x="613" y="65"/>
                      <a:pt x="613" y="65"/>
                    </a:cubicBezTo>
                    <a:cubicBezTo>
                      <a:pt x="612" y="64"/>
                      <a:pt x="608" y="65"/>
                      <a:pt x="607" y="65"/>
                    </a:cubicBezTo>
                    <a:cubicBezTo>
                      <a:pt x="607" y="65"/>
                      <a:pt x="611" y="64"/>
                      <a:pt x="610" y="63"/>
                    </a:cubicBezTo>
                    <a:cubicBezTo>
                      <a:pt x="609" y="63"/>
                      <a:pt x="608" y="64"/>
                      <a:pt x="607" y="64"/>
                    </a:cubicBezTo>
                    <a:cubicBezTo>
                      <a:pt x="606" y="63"/>
                      <a:pt x="604" y="62"/>
                      <a:pt x="604" y="62"/>
                    </a:cubicBezTo>
                    <a:cubicBezTo>
                      <a:pt x="603" y="62"/>
                      <a:pt x="600" y="60"/>
                      <a:pt x="602" y="60"/>
                    </a:cubicBezTo>
                    <a:cubicBezTo>
                      <a:pt x="603" y="60"/>
                      <a:pt x="605" y="60"/>
                      <a:pt x="606" y="60"/>
                    </a:cubicBezTo>
                    <a:cubicBezTo>
                      <a:pt x="609" y="60"/>
                      <a:pt x="605" y="57"/>
                      <a:pt x="604" y="57"/>
                    </a:cubicBezTo>
                    <a:cubicBezTo>
                      <a:pt x="602" y="55"/>
                      <a:pt x="597" y="56"/>
                      <a:pt x="594" y="55"/>
                    </a:cubicBezTo>
                    <a:cubicBezTo>
                      <a:pt x="592" y="55"/>
                      <a:pt x="591" y="57"/>
                      <a:pt x="589" y="59"/>
                    </a:cubicBezTo>
                    <a:cubicBezTo>
                      <a:pt x="589" y="59"/>
                      <a:pt x="582" y="63"/>
                      <a:pt x="582" y="60"/>
                    </a:cubicBezTo>
                    <a:cubicBezTo>
                      <a:pt x="583" y="58"/>
                      <a:pt x="584" y="60"/>
                      <a:pt x="586" y="59"/>
                    </a:cubicBezTo>
                    <a:cubicBezTo>
                      <a:pt x="586" y="59"/>
                      <a:pt x="585" y="56"/>
                      <a:pt x="584" y="56"/>
                    </a:cubicBezTo>
                    <a:cubicBezTo>
                      <a:pt x="584" y="56"/>
                      <a:pt x="578" y="56"/>
                      <a:pt x="578" y="56"/>
                    </a:cubicBezTo>
                    <a:cubicBezTo>
                      <a:pt x="579" y="55"/>
                      <a:pt x="581" y="54"/>
                      <a:pt x="583" y="54"/>
                    </a:cubicBezTo>
                    <a:cubicBezTo>
                      <a:pt x="584" y="55"/>
                      <a:pt x="591" y="55"/>
                      <a:pt x="591" y="55"/>
                    </a:cubicBezTo>
                    <a:cubicBezTo>
                      <a:pt x="591" y="54"/>
                      <a:pt x="585" y="54"/>
                      <a:pt x="584" y="53"/>
                    </a:cubicBezTo>
                    <a:cubicBezTo>
                      <a:pt x="582" y="53"/>
                      <a:pt x="580" y="53"/>
                      <a:pt x="578" y="53"/>
                    </a:cubicBezTo>
                    <a:cubicBezTo>
                      <a:pt x="574" y="52"/>
                      <a:pt x="570" y="52"/>
                      <a:pt x="566" y="51"/>
                    </a:cubicBezTo>
                    <a:cubicBezTo>
                      <a:pt x="565" y="51"/>
                      <a:pt x="561" y="50"/>
                      <a:pt x="561" y="50"/>
                    </a:cubicBezTo>
                    <a:cubicBezTo>
                      <a:pt x="561" y="51"/>
                      <a:pt x="562" y="52"/>
                      <a:pt x="561" y="52"/>
                    </a:cubicBezTo>
                    <a:cubicBezTo>
                      <a:pt x="560" y="53"/>
                      <a:pt x="559" y="53"/>
                      <a:pt x="558" y="53"/>
                    </a:cubicBezTo>
                    <a:cubicBezTo>
                      <a:pt x="557" y="53"/>
                      <a:pt x="552" y="54"/>
                      <a:pt x="553" y="56"/>
                    </a:cubicBezTo>
                    <a:cubicBezTo>
                      <a:pt x="554" y="58"/>
                      <a:pt x="556" y="55"/>
                      <a:pt x="557" y="56"/>
                    </a:cubicBezTo>
                    <a:cubicBezTo>
                      <a:pt x="557" y="56"/>
                      <a:pt x="554" y="57"/>
                      <a:pt x="555" y="59"/>
                    </a:cubicBezTo>
                    <a:cubicBezTo>
                      <a:pt x="556" y="59"/>
                      <a:pt x="555" y="60"/>
                      <a:pt x="555" y="61"/>
                    </a:cubicBezTo>
                    <a:cubicBezTo>
                      <a:pt x="556" y="61"/>
                      <a:pt x="557" y="62"/>
                      <a:pt x="557" y="63"/>
                    </a:cubicBezTo>
                    <a:cubicBezTo>
                      <a:pt x="557" y="63"/>
                      <a:pt x="553" y="63"/>
                      <a:pt x="552" y="63"/>
                    </a:cubicBezTo>
                    <a:cubicBezTo>
                      <a:pt x="550" y="63"/>
                      <a:pt x="552" y="62"/>
                      <a:pt x="552" y="62"/>
                    </a:cubicBezTo>
                    <a:cubicBezTo>
                      <a:pt x="551" y="61"/>
                      <a:pt x="548" y="62"/>
                      <a:pt x="548" y="62"/>
                    </a:cubicBezTo>
                    <a:cubicBezTo>
                      <a:pt x="546" y="63"/>
                      <a:pt x="544" y="62"/>
                      <a:pt x="543" y="62"/>
                    </a:cubicBezTo>
                    <a:cubicBezTo>
                      <a:pt x="542" y="62"/>
                      <a:pt x="546" y="63"/>
                      <a:pt x="546" y="63"/>
                    </a:cubicBezTo>
                    <a:cubicBezTo>
                      <a:pt x="549" y="64"/>
                      <a:pt x="546" y="66"/>
                      <a:pt x="545" y="65"/>
                    </a:cubicBezTo>
                    <a:cubicBezTo>
                      <a:pt x="544" y="65"/>
                      <a:pt x="544" y="64"/>
                      <a:pt x="544" y="63"/>
                    </a:cubicBezTo>
                    <a:cubicBezTo>
                      <a:pt x="543" y="63"/>
                      <a:pt x="542" y="63"/>
                      <a:pt x="541" y="63"/>
                    </a:cubicBezTo>
                    <a:cubicBezTo>
                      <a:pt x="539" y="62"/>
                      <a:pt x="537" y="61"/>
                      <a:pt x="534" y="62"/>
                    </a:cubicBezTo>
                    <a:cubicBezTo>
                      <a:pt x="531" y="62"/>
                      <a:pt x="529" y="65"/>
                      <a:pt x="526" y="63"/>
                    </a:cubicBezTo>
                    <a:cubicBezTo>
                      <a:pt x="524" y="62"/>
                      <a:pt x="522" y="61"/>
                      <a:pt x="521" y="59"/>
                    </a:cubicBezTo>
                    <a:cubicBezTo>
                      <a:pt x="520" y="58"/>
                      <a:pt x="518" y="62"/>
                      <a:pt x="517" y="62"/>
                    </a:cubicBezTo>
                    <a:cubicBezTo>
                      <a:pt x="516" y="64"/>
                      <a:pt x="515" y="70"/>
                      <a:pt x="512" y="69"/>
                    </a:cubicBezTo>
                    <a:cubicBezTo>
                      <a:pt x="510" y="68"/>
                      <a:pt x="508" y="68"/>
                      <a:pt x="506" y="66"/>
                    </a:cubicBezTo>
                    <a:cubicBezTo>
                      <a:pt x="505" y="65"/>
                      <a:pt x="503" y="63"/>
                      <a:pt x="502" y="62"/>
                    </a:cubicBezTo>
                    <a:cubicBezTo>
                      <a:pt x="501" y="60"/>
                      <a:pt x="499" y="59"/>
                      <a:pt x="498" y="58"/>
                    </a:cubicBezTo>
                    <a:cubicBezTo>
                      <a:pt x="496" y="56"/>
                      <a:pt x="500" y="57"/>
                      <a:pt x="501" y="57"/>
                    </a:cubicBezTo>
                    <a:cubicBezTo>
                      <a:pt x="502" y="57"/>
                      <a:pt x="504" y="56"/>
                      <a:pt x="504" y="55"/>
                    </a:cubicBezTo>
                    <a:cubicBezTo>
                      <a:pt x="504" y="55"/>
                      <a:pt x="499" y="52"/>
                      <a:pt x="499" y="52"/>
                    </a:cubicBezTo>
                    <a:cubicBezTo>
                      <a:pt x="499" y="52"/>
                      <a:pt x="502" y="52"/>
                      <a:pt x="502" y="51"/>
                    </a:cubicBezTo>
                    <a:cubicBezTo>
                      <a:pt x="501" y="50"/>
                      <a:pt x="499" y="50"/>
                      <a:pt x="499" y="50"/>
                    </a:cubicBezTo>
                    <a:cubicBezTo>
                      <a:pt x="499" y="48"/>
                      <a:pt x="504" y="47"/>
                      <a:pt x="499" y="46"/>
                    </a:cubicBezTo>
                    <a:cubicBezTo>
                      <a:pt x="498" y="46"/>
                      <a:pt x="497" y="44"/>
                      <a:pt x="495" y="44"/>
                    </a:cubicBezTo>
                    <a:cubicBezTo>
                      <a:pt x="494" y="44"/>
                      <a:pt x="492" y="43"/>
                      <a:pt x="491" y="44"/>
                    </a:cubicBezTo>
                    <a:cubicBezTo>
                      <a:pt x="490" y="44"/>
                      <a:pt x="490" y="45"/>
                      <a:pt x="489" y="45"/>
                    </a:cubicBezTo>
                    <a:cubicBezTo>
                      <a:pt x="488" y="44"/>
                      <a:pt x="488" y="44"/>
                      <a:pt x="487" y="44"/>
                    </a:cubicBezTo>
                    <a:cubicBezTo>
                      <a:pt x="486" y="44"/>
                      <a:pt x="484" y="44"/>
                      <a:pt x="483" y="43"/>
                    </a:cubicBezTo>
                    <a:cubicBezTo>
                      <a:pt x="482" y="43"/>
                      <a:pt x="481" y="43"/>
                      <a:pt x="480" y="41"/>
                    </a:cubicBezTo>
                    <a:cubicBezTo>
                      <a:pt x="479" y="41"/>
                      <a:pt x="480" y="40"/>
                      <a:pt x="478" y="41"/>
                    </a:cubicBezTo>
                    <a:cubicBezTo>
                      <a:pt x="478" y="41"/>
                      <a:pt x="477" y="42"/>
                      <a:pt x="476" y="42"/>
                    </a:cubicBezTo>
                    <a:cubicBezTo>
                      <a:pt x="475" y="42"/>
                      <a:pt x="475" y="41"/>
                      <a:pt x="474" y="42"/>
                    </a:cubicBezTo>
                    <a:cubicBezTo>
                      <a:pt x="474" y="43"/>
                      <a:pt x="473" y="44"/>
                      <a:pt x="473" y="45"/>
                    </a:cubicBezTo>
                    <a:cubicBezTo>
                      <a:pt x="473" y="46"/>
                      <a:pt x="475" y="46"/>
                      <a:pt x="474" y="47"/>
                    </a:cubicBezTo>
                    <a:cubicBezTo>
                      <a:pt x="473" y="48"/>
                      <a:pt x="474" y="48"/>
                      <a:pt x="473" y="48"/>
                    </a:cubicBezTo>
                    <a:cubicBezTo>
                      <a:pt x="472" y="48"/>
                      <a:pt x="470" y="48"/>
                      <a:pt x="469" y="49"/>
                    </a:cubicBezTo>
                    <a:cubicBezTo>
                      <a:pt x="470" y="48"/>
                      <a:pt x="473" y="50"/>
                      <a:pt x="473" y="50"/>
                    </a:cubicBezTo>
                    <a:cubicBezTo>
                      <a:pt x="472" y="51"/>
                      <a:pt x="469" y="49"/>
                      <a:pt x="467" y="49"/>
                    </a:cubicBezTo>
                    <a:cubicBezTo>
                      <a:pt x="465" y="49"/>
                      <a:pt x="462" y="49"/>
                      <a:pt x="459" y="49"/>
                    </a:cubicBezTo>
                    <a:cubicBezTo>
                      <a:pt x="458" y="49"/>
                      <a:pt x="458" y="48"/>
                      <a:pt x="457" y="48"/>
                    </a:cubicBezTo>
                    <a:cubicBezTo>
                      <a:pt x="456" y="47"/>
                      <a:pt x="453" y="48"/>
                      <a:pt x="452" y="48"/>
                    </a:cubicBezTo>
                    <a:cubicBezTo>
                      <a:pt x="451" y="47"/>
                      <a:pt x="449" y="47"/>
                      <a:pt x="448" y="46"/>
                    </a:cubicBezTo>
                    <a:cubicBezTo>
                      <a:pt x="448" y="45"/>
                      <a:pt x="450" y="45"/>
                      <a:pt x="450" y="44"/>
                    </a:cubicBezTo>
                    <a:cubicBezTo>
                      <a:pt x="451" y="43"/>
                      <a:pt x="442" y="43"/>
                      <a:pt x="441" y="43"/>
                    </a:cubicBezTo>
                    <a:cubicBezTo>
                      <a:pt x="436" y="42"/>
                      <a:pt x="432" y="43"/>
                      <a:pt x="427" y="43"/>
                    </a:cubicBezTo>
                    <a:cubicBezTo>
                      <a:pt x="424" y="43"/>
                      <a:pt x="425" y="43"/>
                      <a:pt x="426" y="45"/>
                    </a:cubicBezTo>
                    <a:cubicBezTo>
                      <a:pt x="426" y="46"/>
                      <a:pt x="424" y="45"/>
                      <a:pt x="424" y="45"/>
                    </a:cubicBezTo>
                    <a:cubicBezTo>
                      <a:pt x="422" y="45"/>
                      <a:pt x="423" y="44"/>
                      <a:pt x="423" y="43"/>
                    </a:cubicBezTo>
                    <a:cubicBezTo>
                      <a:pt x="423" y="41"/>
                      <a:pt x="422" y="38"/>
                      <a:pt x="420" y="40"/>
                    </a:cubicBezTo>
                    <a:cubicBezTo>
                      <a:pt x="420" y="42"/>
                      <a:pt x="416" y="42"/>
                      <a:pt x="414" y="41"/>
                    </a:cubicBezTo>
                    <a:cubicBezTo>
                      <a:pt x="413" y="40"/>
                      <a:pt x="415" y="38"/>
                      <a:pt x="411" y="39"/>
                    </a:cubicBezTo>
                    <a:cubicBezTo>
                      <a:pt x="410" y="39"/>
                      <a:pt x="409" y="39"/>
                      <a:pt x="408" y="39"/>
                    </a:cubicBezTo>
                    <a:cubicBezTo>
                      <a:pt x="407" y="38"/>
                      <a:pt x="406" y="39"/>
                      <a:pt x="404" y="40"/>
                    </a:cubicBezTo>
                    <a:cubicBezTo>
                      <a:pt x="402" y="42"/>
                      <a:pt x="407" y="41"/>
                      <a:pt x="407" y="42"/>
                    </a:cubicBezTo>
                    <a:cubicBezTo>
                      <a:pt x="407" y="44"/>
                      <a:pt x="403" y="43"/>
                      <a:pt x="402" y="44"/>
                    </a:cubicBezTo>
                    <a:cubicBezTo>
                      <a:pt x="401" y="45"/>
                      <a:pt x="399" y="45"/>
                      <a:pt x="397" y="46"/>
                    </a:cubicBezTo>
                    <a:cubicBezTo>
                      <a:pt x="395" y="47"/>
                      <a:pt x="393" y="47"/>
                      <a:pt x="390" y="47"/>
                    </a:cubicBezTo>
                    <a:cubicBezTo>
                      <a:pt x="388" y="47"/>
                      <a:pt x="388" y="47"/>
                      <a:pt x="387" y="49"/>
                    </a:cubicBezTo>
                    <a:cubicBezTo>
                      <a:pt x="386" y="50"/>
                      <a:pt x="382" y="51"/>
                      <a:pt x="381" y="51"/>
                    </a:cubicBezTo>
                    <a:cubicBezTo>
                      <a:pt x="381" y="50"/>
                      <a:pt x="383" y="50"/>
                      <a:pt x="383" y="50"/>
                    </a:cubicBezTo>
                    <a:cubicBezTo>
                      <a:pt x="385" y="49"/>
                      <a:pt x="385" y="47"/>
                      <a:pt x="386" y="46"/>
                    </a:cubicBezTo>
                    <a:cubicBezTo>
                      <a:pt x="387" y="44"/>
                      <a:pt x="388" y="46"/>
                      <a:pt x="389" y="45"/>
                    </a:cubicBezTo>
                    <a:cubicBezTo>
                      <a:pt x="390" y="45"/>
                      <a:pt x="390" y="44"/>
                      <a:pt x="391" y="44"/>
                    </a:cubicBezTo>
                    <a:cubicBezTo>
                      <a:pt x="394" y="42"/>
                      <a:pt x="398" y="41"/>
                      <a:pt x="401" y="39"/>
                    </a:cubicBezTo>
                    <a:cubicBezTo>
                      <a:pt x="403" y="38"/>
                      <a:pt x="405" y="37"/>
                      <a:pt x="407" y="36"/>
                    </a:cubicBezTo>
                    <a:cubicBezTo>
                      <a:pt x="411" y="33"/>
                      <a:pt x="416" y="31"/>
                      <a:pt x="420" y="29"/>
                    </a:cubicBezTo>
                    <a:cubicBezTo>
                      <a:pt x="423" y="28"/>
                      <a:pt x="426" y="26"/>
                      <a:pt x="423" y="23"/>
                    </a:cubicBezTo>
                    <a:cubicBezTo>
                      <a:pt x="422" y="22"/>
                      <a:pt x="422" y="24"/>
                      <a:pt x="421" y="23"/>
                    </a:cubicBezTo>
                    <a:cubicBezTo>
                      <a:pt x="420" y="22"/>
                      <a:pt x="419" y="22"/>
                      <a:pt x="418" y="21"/>
                    </a:cubicBezTo>
                    <a:cubicBezTo>
                      <a:pt x="418" y="20"/>
                      <a:pt x="423" y="22"/>
                      <a:pt x="423" y="22"/>
                    </a:cubicBezTo>
                    <a:cubicBezTo>
                      <a:pt x="424" y="22"/>
                      <a:pt x="427" y="22"/>
                      <a:pt x="425" y="20"/>
                    </a:cubicBezTo>
                    <a:cubicBezTo>
                      <a:pt x="424" y="19"/>
                      <a:pt x="424" y="18"/>
                      <a:pt x="423" y="17"/>
                    </a:cubicBezTo>
                    <a:cubicBezTo>
                      <a:pt x="422" y="15"/>
                      <a:pt x="421" y="19"/>
                      <a:pt x="420" y="19"/>
                    </a:cubicBezTo>
                    <a:cubicBezTo>
                      <a:pt x="420" y="18"/>
                      <a:pt x="420" y="17"/>
                      <a:pt x="420" y="17"/>
                    </a:cubicBezTo>
                    <a:cubicBezTo>
                      <a:pt x="420" y="16"/>
                      <a:pt x="420" y="16"/>
                      <a:pt x="419" y="15"/>
                    </a:cubicBezTo>
                    <a:cubicBezTo>
                      <a:pt x="419" y="14"/>
                      <a:pt x="417" y="13"/>
                      <a:pt x="416" y="13"/>
                    </a:cubicBezTo>
                    <a:cubicBezTo>
                      <a:pt x="414" y="12"/>
                      <a:pt x="413" y="12"/>
                      <a:pt x="411" y="11"/>
                    </a:cubicBezTo>
                    <a:cubicBezTo>
                      <a:pt x="409" y="11"/>
                      <a:pt x="409" y="11"/>
                      <a:pt x="406" y="12"/>
                    </a:cubicBezTo>
                    <a:cubicBezTo>
                      <a:pt x="404" y="12"/>
                      <a:pt x="397" y="9"/>
                      <a:pt x="396" y="12"/>
                    </a:cubicBezTo>
                    <a:cubicBezTo>
                      <a:pt x="395" y="13"/>
                      <a:pt x="389" y="14"/>
                      <a:pt x="388" y="13"/>
                    </a:cubicBezTo>
                    <a:cubicBezTo>
                      <a:pt x="388" y="13"/>
                      <a:pt x="394" y="9"/>
                      <a:pt x="392" y="8"/>
                    </a:cubicBezTo>
                    <a:cubicBezTo>
                      <a:pt x="392" y="8"/>
                      <a:pt x="385" y="9"/>
                      <a:pt x="384" y="8"/>
                    </a:cubicBezTo>
                    <a:cubicBezTo>
                      <a:pt x="384" y="7"/>
                      <a:pt x="386" y="7"/>
                      <a:pt x="386" y="7"/>
                    </a:cubicBezTo>
                    <a:cubicBezTo>
                      <a:pt x="386" y="6"/>
                      <a:pt x="378" y="7"/>
                      <a:pt x="378" y="7"/>
                    </a:cubicBezTo>
                    <a:cubicBezTo>
                      <a:pt x="379" y="5"/>
                      <a:pt x="383" y="6"/>
                      <a:pt x="384" y="5"/>
                    </a:cubicBezTo>
                    <a:cubicBezTo>
                      <a:pt x="385" y="4"/>
                      <a:pt x="387" y="5"/>
                      <a:pt x="386" y="4"/>
                    </a:cubicBezTo>
                    <a:cubicBezTo>
                      <a:pt x="386" y="3"/>
                      <a:pt x="386" y="2"/>
                      <a:pt x="385" y="2"/>
                    </a:cubicBezTo>
                    <a:cubicBezTo>
                      <a:pt x="382" y="2"/>
                      <a:pt x="381" y="1"/>
                      <a:pt x="378" y="1"/>
                    </a:cubicBezTo>
                    <a:cubicBezTo>
                      <a:pt x="376" y="0"/>
                      <a:pt x="374" y="1"/>
                      <a:pt x="372" y="2"/>
                    </a:cubicBezTo>
                    <a:cubicBezTo>
                      <a:pt x="368" y="3"/>
                      <a:pt x="364" y="6"/>
                      <a:pt x="362" y="8"/>
                    </a:cubicBezTo>
                    <a:cubicBezTo>
                      <a:pt x="361" y="9"/>
                      <a:pt x="361" y="9"/>
                      <a:pt x="362" y="10"/>
                    </a:cubicBezTo>
                    <a:cubicBezTo>
                      <a:pt x="363" y="10"/>
                      <a:pt x="362" y="11"/>
                      <a:pt x="362" y="12"/>
                    </a:cubicBezTo>
                    <a:cubicBezTo>
                      <a:pt x="362" y="14"/>
                      <a:pt x="366" y="13"/>
                      <a:pt x="366" y="14"/>
                    </a:cubicBezTo>
                    <a:cubicBezTo>
                      <a:pt x="366" y="13"/>
                      <a:pt x="361" y="14"/>
                      <a:pt x="360" y="14"/>
                    </a:cubicBezTo>
                    <a:cubicBezTo>
                      <a:pt x="359" y="14"/>
                      <a:pt x="353" y="13"/>
                      <a:pt x="352" y="14"/>
                    </a:cubicBezTo>
                    <a:cubicBezTo>
                      <a:pt x="352" y="13"/>
                      <a:pt x="355" y="17"/>
                      <a:pt x="355" y="17"/>
                    </a:cubicBezTo>
                    <a:cubicBezTo>
                      <a:pt x="356" y="18"/>
                      <a:pt x="351" y="16"/>
                      <a:pt x="350" y="16"/>
                    </a:cubicBezTo>
                    <a:cubicBezTo>
                      <a:pt x="349" y="16"/>
                      <a:pt x="347" y="17"/>
                      <a:pt x="345" y="18"/>
                    </a:cubicBezTo>
                    <a:cubicBezTo>
                      <a:pt x="345" y="18"/>
                      <a:pt x="345" y="18"/>
                      <a:pt x="344" y="18"/>
                    </a:cubicBezTo>
                    <a:cubicBezTo>
                      <a:pt x="342" y="18"/>
                      <a:pt x="344" y="18"/>
                      <a:pt x="343" y="17"/>
                    </a:cubicBezTo>
                    <a:cubicBezTo>
                      <a:pt x="343" y="18"/>
                      <a:pt x="338" y="20"/>
                      <a:pt x="338" y="20"/>
                    </a:cubicBezTo>
                    <a:cubicBezTo>
                      <a:pt x="338" y="19"/>
                      <a:pt x="340" y="18"/>
                      <a:pt x="340" y="18"/>
                    </a:cubicBezTo>
                    <a:cubicBezTo>
                      <a:pt x="340" y="17"/>
                      <a:pt x="335" y="18"/>
                      <a:pt x="334" y="17"/>
                    </a:cubicBezTo>
                    <a:cubicBezTo>
                      <a:pt x="334" y="17"/>
                      <a:pt x="336" y="16"/>
                      <a:pt x="336" y="16"/>
                    </a:cubicBezTo>
                    <a:cubicBezTo>
                      <a:pt x="335" y="17"/>
                      <a:pt x="330" y="18"/>
                      <a:pt x="328" y="18"/>
                    </a:cubicBezTo>
                    <a:cubicBezTo>
                      <a:pt x="323" y="19"/>
                      <a:pt x="329" y="19"/>
                      <a:pt x="330" y="20"/>
                    </a:cubicBezTo>
                    <a:cubicBezTo>
                      <a:pt x="329" y="19"/>
                      <a:pt x="324" y="21"/>
                      <a:pt x="323" y="21"/>
                    </a:cubicBezTo>
                    <a:cubicBezTo>
                      <a:pt x="322" y="21"/>
                      <a:pt x="321" y="21"/>
                      <a:pt x="320" y="22"/>
                    </a:cubicBezTo>
                    <a:cubicBezTo>
                      <a:pt x="319" y="23"/>
                      <a:pt x="317" y="22"/>
                      <a:pt x="315" y="22"/>
                    </a:cubicBezTo>
                    <a:cubicBezTo>
                      <a:pt x="314" y="22"/>
                      <a:pt x="313" y="24"/>
                      <a:pt x="311" y="24"/>
                    </a:cubicBezTo>
                    <a:cubicBezTo>
                      <a:pt x="309" y="25"/>
                      <a:pt x="308" y="24"/>
                      <a:pt x="307" y="25"/>
                    </a:cubicBezTo>
                    <a:cubicBezTo>
                      <a:pt x="306" y="26"/>
                      <a:pt x="305" y="27"/>
                      <a:pt x="304" y="27"/>
                    </a:cubicBezTo>
                    <a:cubicBezTo>
                      <a:pt x="302" y="27"/>
                      <a:pt x="300" y="27"/>
                      <a:pt x="299" y="27"/>
                    </a:cubicBezTo>
                    <a:cubicBezTo>
                      <a:pt x="299" y="27"/>
                      <a:pt x="302" y="29"/>
                      <a:pt x="302" y="29"/>
                    </a:cubicBezTo>
                    <a:cubicBezTo>
                      <a:pt x="301" y="30"/>
                      <a:pt x="295" y="30"/>
                      <a:pt x="295" y="30"/>
                    </a:cubicBezTo>
                    <a:cubicBezTo>
                      <a:pt x="295" y="30"/>
                      <a:pt x="299" y="30"/>
                      <a:pt x="299" y="30"/>
                    </a:cubicBezTo>
                    <a:cubicBezTo>
                      <a:pt x="299" y="30"/>
                      <a:pt x="297" y="30"/>
                      <a:pt x="296" y="30"/>
                    </a:cubicBezTo>
                    <a:cubicBezTo>
                      <a:pt x="297" y="30"/>
                      <a:pt x="299" y="31"/>
                      <a:pt x="299" y="31"/>
                    </a:cubicBezTo>
                    <a:cubicBezTo>
                      <a:pt x="298" y="31"/>
                      <a:pt x="298" y="31"/>
                      <a:pt x="297" y="31"/>
                    </a:cubicBezTo>
                    <a:cubicBezTo>
                      <a:pt x="298" y="31"/>
                      <a:pt x="297" y="32"/>
                      <a:pt x="297" y="32"/>
                    </a:cubicBezTo>
                    <a:cubicBezTo>
                      <a:pt x="297" y="33"/>
                      <a:pt x="294" y="32"/>
                      <a:pt x="294" y="32"/>
                    </a:cubicBezTo>
                    <a:cubicBezTo>
                      <a:pt x="294" y="33"/>
                      <a:pt x="296" y="33"/>
                      <a:pt x="296" y="34"/>
                    </a:cubicBezTo>
                    <a:cubicBezTo>
                      <a:pt x="297" y="34"/>
                      <a:pt x="295" y="34"/>
                      <a:pt x="295" y="34"/>
                    </a:cubicBezTo>
                    <a:cubicBezTo>
                      <a:pt x="295" y="36"/>
                      <a:pt x="299" y="34"/>
                      <a:pt x="298" y="36"/>
                    </a:cubicBezTo>
                    <a:cubicBezTo>
                      <a:pt x="296" y="38"/>
                      <a:pt x="301" y="39"/>
                      <a:pt x="298" y="40"/>
                    </a:cubicBezTo>
                    <a:cubicBezTo>
                      <a:pt x="296" y="40"/>
                      <a:pt x="294" y="40"/>
                      <a:pt x="292" y="40"/>
                    </a:cubicBezTo>
                    <a:cubicBezTo>
                      <a:pt x="291" y="41"/>
                      <a:pt x="291" y="42"/>
                      <a:pt x="289" y="41"/>
                    </a:cubicBezTo>
                    <a:cubicBezTo>
                      <a:pt x="288" y="41"/>
                      <a:pt x="287" y="41"/>
                      <a:pt x="286" y="41"/>
                    </a:cubicBezTo>
                    <a:cubicBezTo>
                      <a:pt x="282" y="42"/>
                      <a:pt x="278" y="42"/>
                      <a:pt x="274" y="42"/>
                    </a:cubicBezTo>
                    <a:cubicBezTo>
                      <a:pt x="272" y="42"/>
                      <a:pt x="270" y="42"/>
                      <a:pt x="269" y="43"/>
                    </a:cubicBezTo>
                    <a:cubicBezTo>
                      <a:pt x="268" y="44"/>
                      <a:pt x="267" y="45"/>
                      <a:pt x="267" y="46"/>
                    </a:cubicBezTo>
                    <a:cubicBezTo>
                      <a:pt x="267" y="47"/>
                      <a:pt x="269" y="48"/>
                      <a:pt x="269" y="49"/>
                    </a:cubicBezTo>
                    <a:cubicBezTo>
                      <a:pt x="268" y="51"/>
                      <a:pt x="268" y="52"/>
                      <a:pt x="269" y="53"/>
                    </a:cubicBezTo>
                    <a:cubicBezTo>
                      <a:pt x="271" y="55"/>
                      <a:pt x="274" y="54"/>
                      <a:pt x="276" y="56"/>
                    </a:cubicBezTo>
                    <a:cubicBezTo>
                      <a:pt x="276" y="56"/>
                      <a:pt x="278" y="60"/>
                      <a:pt x="278" y="60"/>
                    </a:cubicBezTo>
                    <a:cubicBezTo>
                      <a:pt x="274" y="60"/>
                      <a:pt x="273" y="60"/>
                      <a:pt x="270" y="58"/>
                    </a:cubicBezTo>
                    <a:cubicBezTo>
                      <a:pt x="267" y="56"/>
                      <a:pt x="262" y="54"/>
                      <a:pt x="258" y="54"/>
                    </a:cubicBezTo>
                    <a:cubicBezTo>
                      <a:pt x="256" y="54"/>
                      <a:pt x="257" y="53"/>
                      <a:pt x="255" y="52"/>
                    </a:cubicBezTo>
                    <a:cubicBezTo>
                      <a:pt x="254" y="52"/>
                      <a:pt x="250" y="52"/>
                      <a:pt x="250" y="54"/>
                    </a:cubicBezTo>
                    <a:cubicBezTo>
                      <a:pt x="250" y="55"/>
                      <a:pt x="254" y="55"/>
                      <a:pt x="254" y="55"/>
                    </a:cubicBezTo>
                    <a:cubicBezTo>
                      <a:pt x="254" y="55"/>
                      <a:pt x="251" y="56"/>
                      <a:pt x="252" y="56"/>
                    </a:cubicBezTo>
                    <a:cubicBezTo>
                      <a:pt x="254" y="57"/>
                      <a:pt x="255" y="56"/>
                      <a:pt x="256" y="58"/>
                    </a:cubicBezTo>
                    <a:cubicBezTo>
                      <a:pt x="256" y="60"/>
                      <a:pt x="253" y="59"/>
                      <a:pt x="252" y="59"/>
                    </a:cubicBezTo>
                    <a:cubicBezTo>
                      <a:pt x="250" y="58"/>
                      <a:pt x="249" y="57"/>
                      <a:pt x="247" y="58"/>
                    </a:cubicBezTo>
                    <a:cubicBezTo>
                      <a:pt x="245" y="58"/>
                      <a:pt x="246" y="61"/>
                      <a:pt x="247" y="62"/>
                    </a:cubicBezTo>
                    <a:cubicBezTo>
                      <a:pt x="248" y="63"/>
                      <a:pt x="250" y="63"/>
                      <a:pt x="251" y="63"/>
                    </a:cubicBezTo>
                    <a:cubicBezTo>
                      <a:pt x="253" y="64"/>
                      <a:pt x="255" y="64"/>
                      <a:pt x="256" y="65"/>
                    </a:cubicBezTo>
                    <a:cubicBezTo>
                      <a:pt x="257" y="66"/>
                      <a:pt x="257" y="67"/>
                      <a:pt x="257" y="67"/>
                    </a:cubicBezTo>
                    <a:cubicBezTo>
                      <a:pt x="258" y="67"/>
                      <a:pt x="259" y="67"/>
                      <a:pt x="260" y="67"/>
                    </a:cubicBezTo>
                    <a:cubicBezTo>
                      <a:pt x="260" y="67"/>
                      <a:pt x="257" y="68"/>
                      <a:pt x="257" y="68"/>
                    </a:cubicBezTo>
                    <a:cubicBezTo>
                      <a:pt x="255" y="68"/>
                      <a:pt x="255" y="67"/>
                      <a:pt x="254" y="66"/>
                    </a:cubicBezTo>
                    <a:cubicBezTo>
                      <a:pt x="252" y="65"/>
                      <a:pt x="249" y="65"/>
                      <a:pt x="246" y="65"/>
                    </a:cubicBezTo>
                    <a:cubicBezTo>
                      <a:pt x="245" y="65"/>
                      <a:pt x="240" y="64"/>
                      <a:pt x="242" y="62"/>
                    </a:cubicBezTo>
                    <a:cubicBezTo>
                      <a:pt x="243" y="62"/>
                      <a:pt x="242" y="61"/>
                      <a:pt x="242" y="60"/>
                    </a:cubicBezTo>
                    <a:cubicBezTo>
                      <a:pt x="241" y="59"/>
                      <a:pt x="242" y="58"/>
                      <a:pt x="242" y="57"/>
                    </a:cubicBezTo>
                    <a:cubicBezTo>
                      <a:pt x="243" y="55"/>
                      <a:pt x="244" y="51"/>
                      <a:pt x="242" y="50"/>
                    </a:cubicBezTo>
                    <a:cubicBezTo>
                      <a:pt x="238" y="49"/>
                      <a:pt x="241" y="54"/>
                      <a:pt x="240" y="56"/>
                    </a:cubicBezTo>
                    <a:cubicBezTo>
                      <a:pt x="238" y="58"/>
                      <a:pt x="235" y="59"/>
                      <a:pt x="233" y="61"/>
                    </a:cubicBezTo>
                    <a:cubicBezTo>
                      <a:pt x="230" y="64"/>
                      <a:pt x="231" y="63"/>
                      <a:pt x="233" y="65"/>
                    </a:cubicBezTo>
                    <a:cubicBezTo>
                      <a:pt x="234" y="66"/>
                      <a:pt x="237" y="69"/>
                      <a:pt x="237" y="71"/>
                    </a:cubicBezTo>
                    <a:cubicBezTo>
                      <a:pt x="237" y="71"/>
                      <a:pt x="236" y="73"/>
                      <a:pt x="235" y="73"/>
                    </a:cubicBezTo>
                    <a:cubicBezTo>
                      <a:pt x="234" y="75"/>
                      <a:pt x="233" y="77"/>
                      <a:pt x="233" y="79"/>
                    </a:cubicBezTo>
                    <a:cubicBezTo>
                      <a:pt x="233" y="79"/>
                      <a:pt x="234" y="84"/>
                      <a:pt x="235" y="84"/>
                    </a:cubicBezTo>
                    <a:cubicBezTo>
                      <a:pt x="237" y="84"/>
                      <a:pt x="239" y="84"/>
                      <a:pt x="241" y="83"/>
                    </a:cubicBezTo>
                    <a:cubicBezTo>
                      <a:pt x="243" y="82"/>
                      <a:pt x="246" y="83"/>
                      <a:pt x="248" y="84"/>
                    </a:cubicBezTo>
                    <a:cubicBezTo>
                      <a:pt x="251" y="84"/>
                      <a:pt x="253" y="86"/>
                      <a:pt x="254" y="89"/>
                    </a:cubicBezTo>
                    <a:cubicBezTo>
                      <a:pt x="255" y="91"/>
                      <a:pt x="251" y="94"/>
                      <a:pt x="253" y="95"/>
                    </a:cubicBezTo>
                    <a:cubicBezTo>
                      <a:pt x="253" y="95"/>
                      <a:pt x="259" y="97"/>
                      <a:pt x="259" y="97"/>
                    </a:cubicBezTo>
                    <a:cubicBezTo>
                      <a:pt x="259" y="98"/>
                      <a:pt x="252" y="96"/>
                      <a:pt x="251" y="96"/>
                    </a:cubicBezTo>
                    <a:cubicBezTo>
                      <a:pt x="251" y="96"/>
                      <a:pt x="250" y="93"/>
                      <a:pt x="250" y="93"/>
                    </a:cubicBezTo>
                    <a:cubicBezTo>
                      <a:pt x="251" y="91"/>
                      <a:pt x="252" y="90"/>
                      <a:pt x="250" y="89"/>
                    </a:cubicBezTo>
                    <a:cubicBezTo>
                      <a:pt x="248" y="88"/>
                      <a:pt x="249" y="86"/>
                      <a:pt x="247" y="85"/>
                    </a:cubicBezTo>
                    <a:cubicBezTo>
                      <a:pt x="245" y="85"/>
                      <a:pt x="243" y="86"/>
                      <a:pt x="241" y="86"/>
                    </a:cubicBezTo>
                    <a:cubicBezTo>
                      <a:pt x="241" y="86"/>
                      <a:pt x="237" y="87"/>
                      <a:pt x="237" y="88"/>
                    </a:cubicBezTo>
                    <a:cubicBezTo>
                      <a:pt x="238" y="88"/>
                      <a:pt x="239" y="88"/>
                      <a:pt x="238" y="88"/>
                    </a:cubicBezTo>
                    <a:cubicBezTo>
                      <a:pt x="238" y="89"/>
                      <a:pt x="236" y="90"/>
                      <a:pt x="237" y="91"/>
                    </a:cubicBezTo>
                    <a:cubicBezTo>
                      <a:pt x="241" y="93"/>
                      <a:pt x="238" y="96"/>
                      <a:pt x="236" y="98"/>
                    </a:cubicBezTo>
                    <a:cubicBezTo>
                      <a:pt x="235" y="99"/>
                      <a:pt x="234" y="101"/>
                      <a:pt x="234" y="102"/>
                    </a:cubicBezTo>
                    <a:cubicBezTo>
                      <a:pt x="233" y="103"/>
                      <a:pt x="231" y="104"/>
                      <a:pt x="229" y="104"/>
                    </a:cubicBezTo>
                    <a:cubicBezTo>
                      <a:pt x="228" y="105"/>
                      <a:pt x="227" y="105"/>
                      <a:pt x="227" y="107"/>
                    </a:cubicBezTo>
                    <a:cubicBezTo>
                      <a:pt x="226" y="109"/>
                      <a:pt x="224" y="108"/>
                      <a:pt x="223" y="108"/>
                    </a:cubicBezTo>
                    <a:cubicBezTo>
                      <a:pt x="220" y="107"/>
                      <a:pt x="218" y="108"/>
                      <a:pt x="216" y="107"/>
                    </a:cubicBezTo>
                    <a:cubicBezTo>
                      <a:pt x="215" y="107"/>
                      <a:pt x="214" y="106"/>
                      <a:pt x="213" y="106"/>
                    </a:cubicBezTo>
                    <a:cubicBezTo>
                      <a:pt x="211" y="106"/>
                      <a:pt x="211" y="105"/>
                      <a:pt x="210" y="104"/>
                    </a:cubicBezTo>
                    <a:cubicBezTo>
                      <a:pt x="210" y="104"/>
                      <a:pt x="212" y="103"/>
                      <a:pt x="212" y="104"/>
                    </a:cubicBezTo>
                    <a:cubicBezTo>
                      <a:pt x="213" y="106"/>
                      <a:pt x="215" y="106"/>
                      <a:pt x="215" y="105"/>
                    </a:cubicBezTo>
                    <a:cubicBezTo>
                      <a:pt x="216" y="104"/>
                      <a:pt x="221" y="107"/>
                      <a:pt x="223" y="105"/>
                    </a:cubicBezTo>
                    <a:cubicBezTo>
                      <a:pt x="223" y="104"/>
                      <a:pt x="221" y="103"/>
                      <a:pt x="223" y="103"/>
                    </a:cubicBezTo>
                    <a:cubicBezTo>
                      <a:pt x="224" y="102"/>
                      <a:pt x="226" y="101"/>
                      <a:pt x="227" y="100"/>
                    </a:cubicBezTo>
                    <a:cubicBezTo>
                      <a:pt x="228" y="98"/>
                      <a:pt x="227" y="98"/>
                      <a:pt x="230" y="97"/>
                    </a:cubicBezTo>
                    <a:cubicBezTo>
                      <a:pt x="233" y="95"/>
                      <a:pt x="229" y="93"/>
                      <a:pt x="231" y="91"/>
                    </a:cubicBezTo>
                    <a:cubicBezTo>
                      <a:pt x="233" y="90"/>
                      <a:pt x="233" y="89"/>
                      <a:pt x="231" y="88"/>
                    </a:cubicBezTo>
                    <a:cubicBezTo>
                      <a:pt x="230" y="88"/>
                      <a:pt x="229" y="87"/>
                      <a:pt x="228" y="86"/>
                    </a:cubicBezTo>
                    <a:cubicBezTo>
                      <a:pt x="227" y="84"/>
                      <a:pt x="228" y="81"/>
                      <a:pt x="228" y="79"/>
                    </a:cubicBezTo>
                    <a:cubicBezTo>
                      <a:pt x="228" y="77"/>
                      <a:pt x="227" y="75"/>
                      <a:pt x="228" y="73"/>
                    </a:cubicBezTo>
                    <a:cubicBezTo>
                      <a:pt x="228" y="71"/>
                      <a:pt x="230" y="71"/>
                      <a:pt x="230" y="69"/>
                    </a:cubicBezTo>
                    <a:cubicBezTo>
                      <a:pt x="229" y="67"/>
                      <a:pt x="227" y="66"/>
                      <a:pt x="226" y="65"/>
                    </a:cubicBezTo>
                    <a:cubicBezTo>
                      <a:pt x="225" y="64"/>
                      <a:pt x="224" y="63"/>
                      <a:pt x="225" y="62"/>
                    </a:cubicBezTo>
                    <a:cubicBezTo>
                      <a:pt x="227" y="61"/>
                      <a:pt x="227" y="59"/>
                      <a:pt x="228" y="57"/>
                    </a:cubicBezTo>
                    <a:cubicBezTo>
                      <a:pt x="229" y="56"/>
                      <a:pt x="230" y="53"/>
                      <a:pt x="229" y="52"/>
                    </a:cubicBezTo>
                    <a:cubicBezTo>
                      <a:pt x="229" y="51"/>
                      <a:pt x="225" y="50"/>
                      <a:pt x="223" y="49"/>
                    </a:cubicBezTo>
                    <a:cubicBezTo>
                      <a:pt x="221" y="49"/>
                      <a:pt x="219" y="49"/>
                      <a:pt x="217" y="49"/>
                    </a:cubicBezTo>
                    <a:cubicBezTo>
                      <a:pt x="216" y="49"/>
                      <a:pt x="213" y="48"/>
                      <a:pt x="212" y="49"/>
                    </a:cubicBezTo>
                    <a:cubicBezTo>
                      <a:pt x="209" y="51"/>
                      <a:pt x="209" y="58"/>
                      <a:pt x="206" y="60"/>
                    </a:cubicBezTo>
                    <a:cubicBezTo>
                      <a:pt x="204" y="63"/>
                      <a:pt x="198" y="64"/>
                      <a:pt x="198" y="68"/>
                    </a:cubicBezTo>
                    <a:cubicBezTo>
                      <a:pt x="198" y="69"/>
                      <a:pt x="201" y="68"/>
                      <a:pt x="201" y="68"/>
                    </a:cubicBezTo>
                    <a:cubicBezTo>
                      <a:pt x="202" y="69"/>
                      <a:pt x="201" y="73"/>
                      <a:pt x="201" y="73"/>
                    </a:cubicBezTo>
                    <a:cubicBezTo>
                      <a:pt x="200" y="75"/>
                      <a:pt x="202" y="76"/>
                      <a:pt x="199" y="76"/>
                    </a:cubicBezTo>
                    <a:cubicBezTo>
                      <a:pt x="199" y="77"/>
                      <a:pt x="198" y="77"/>
                      <a:pt x="198" y="78"/>
                    </a:cubicBezTo>
                    <a:cubicBezTo>
                      <a:pt x="199" y="79"/>
                      <a:pt x="200" y="79"/>
                      <a:pt x="201" y="79"/>
                    </a:cubicBezTo>
                    <a:cubicBezTo>
                      <a:pt x="202" y="79"/>
                      <a:pt x="206" y="79"/>
                      <a:pt x="206" y="80"/>
                    </a:cubicBezTo>
                    <a:cubicBezTo>
                      <a:pt x="206" y="82"/>
                      <a:pt x="206" y="84"/>
                      <a:pt x="208" y="85"/>
                    </a:cubicBezTo>
                    <a:cubicBezTo>
                      <a:pt x="210" y="86"/>
                      <a:pt x="212" y="85"/>
                      <a:pt x="210" y="87"/>
                    </a:cubicBezTo>
                    <a:cubicBezTo>
                      <a:pt x="209" y="88"/>
                      <a:pt x="209" y="90"/>
                      <a:pt x="208" y="91"/>
                    </a:cubicBezTo>
                    <a:cubicBezTo>
                      <a:pt x="207" y="93"/>
                      <a:pt x="202" y="88"/>
                      <a:pt x="201" y="87"/>
                    </a:cubicBezTo>
                    <a:cubicBezTo>
                      <a:pt x="198" y="85"/>
                      <a:pt x="194" y="84"/>
                      <a:pt x="191" y="83"/>
                    </a:cubicBezTo>
                    <a:cubicBezTo>
                      <a:pt x="189" y="82"/>
                      <a:pt x="188" y="81"/>
                      <a:pt x="186" y="80"/>
                    </a:cubicBezTo>
                    <a:cubicBezTo>
                      <a:pt x="185" y="80"/>
                      <a:pt x="183" y="79"/>
                      <a:pt x="182" y="79"/>
                    </a:cubicBezTo>
                    <a:cubicBezTo>
                      <a:pt x="179" y="79"/>
                      <a:pt x="176" y="78"/>
                      <a:pt x="173" y="78"/>
                    </a:cubicBezTo>
                    <a:cubicBezTo>
                      <a:pt x="169" y="78"/>
                      <a:pt x="165" y="78"/>
                      <a:pt x="168" y="83"/>
                    </a:cubicBezTo>
                    <a:cubicBezTo>
                      <a:pt x="170" y="84"/>
                      <a:pt x="169" y="86"/>
                      <a:pt x="167" y="87"/>
                    </a:cubicBezTo>
                    <a:cubicBezTo>
                      <a:pt x="166" y="88"/>
                      <a:pt x="163" y="86"/>
                      <a:pt x="164" y="89"/>
                    </a:cubicBezTo>
                    <a:cubicBezTo>
                      <a:pt x="165" y="90"/>
                      <a:pt x="157" y="90"/>
                      <a:pt x="161" y="87"/>
                    </a:cubicBezTo>
                    <a:cubicBezTo>
                      <a:pt x="162" y="86"/>
                      <a:pt x="159" y="84"/>
                      <a:pt x="158" y="85"/>
                    </a:cubicBezTo>
                    <a:cubicBezTo>
                      <a:pt x="156" y="85"/>
                      <a:pt x="154" y="86"/>
                      <a:pt x="153" y="87"/>
                    </a:cubicBezTo>
                    <a:cubicBezTo>
                      <a:pt x="150" y="89"/>
                      <a:pt x="147" y="87"/>
                      <a:pt x="144" y="88"/>
                    </a:cubicBezTo>
                    <a:cubicBezTo>
                      <a:pt x="141" y="89"/>
                      <a:pt x="139" y="91"/>
                      <a:pt x="137" y="91"/>
                    </a:cubicBezTo>
                    <a:cubicBezTo>
                      <a:pt x="136" y="91"/>
                      <a:pt x="130" y="91"/>
                      <a:pt x="131" y="90"/>
                    </a:cubicBezTo>
                    <a:cubicBezTo>
                      <a:pt x="133" y="90"/>
                      <a:pt x="133" y="90"/>
                      <a:pt x="133" y="89"/>
                    </a:cubicBezTo>
                    <a:cubicBezTo>
                      <a:pt x="133" y="86"/>
                      <a:pt x="135" y="87"/>
                      <a:pt x="135" y="85"/>
                    </a:cubicBezTo>
                    <a:cubicBezTo>
                      <a:pt x="136" y="84"/>
                      <a:pt x="129" y="86"/>
                      <a:pt x="129" y="86"/>
                    </a:cubicBezTo>
                    <a:cubicBezTo>
                      <a:pt x="128" y="86"/>
                      <a:pt x="127" y="86"/>
                      <a:pt x="127" y="87"/>
                    </a:cubicBezTo>
                    <a:cubicBezTo>
                      <a:pt x="127" y="88"/>
                      <a:pt x="127" y="89"/>
                      <a:pt x="127" y="90"/>
                    </a:cubicBezTo>
                    <a:cubicBezTo>
                      <a:pt x="126" y="90"/>
                      <a:pt x="124" y="89"/>
                      <a:pt x="123" y="89"/>
                    </a:cubicBezTo>
                    <a:cubicBezTo>
                      <a:pt x="121" y="89"/>
                      <a:pt x="118" y="90"/>
                      <a:pt x="116" y="91"/>
                    </a:cubicBezTo>
                    <a:cubicBezTo>
                      <a:pt x="113" y="92"/>
                      <a:pt x="110" y="94"/>
                      <a:pt x="107" y="95"/>
                    </a:cubicBezTo>
                    <a:cubicBezTo>
                      <a:pt x="105" y="95"/>
                      <a:pt x="104" y="96"/>
                      <a:pt x="103" y="98"/>
                    </a:cubicBezTo>
                    <a:cubicBezTo>
                      <a:pt x="103" y="99"/>
                      <a:pt x="103" y="102"/>
                      <a:pt x="101" y="102"/>
                    </a:cubicBezTo>
                    <a:cubicBezTo>
                      <a:pt x="99" y="102"/>
                      <a:pt x="97" y="103"/>
                      <a:pt x="95" y="103"/>
                    </a:cubicBezTo>
                    <a:cubicBezTo>
                      <a:pt x="94" y="103"/>
                      <a:pt x="93" y="101"/>
                      <a:pt x="92" y="100"/>
                    </a:cubicBezTo>
                    <a:cubicBezTo>
                      <a:pt x="90" y="98"/>
                      <a:pt x="87" y="99"/>
                      <a:pt x="89" y="96"/>
                    </a:cubicBezTo>
                    <a:cubicBezTo>
                      <a:pt x="90" y="94"/>
                      <a:pt x="93" y="95"/>
                      <a:pt x="94" y="94"/>
                    </a:cubicBezTo>
                    <a:cubicBezTo>
                      <a:pt x="96" y="94"/>
                      <a:pt x="98" y="95"/>
                      <a:pt x="97" y="93"/>
                    </a:cubicBezTo>
                    <a:cubicBezTo>
                      <a:pt x="96" y="92"/>
                      <a:pt x="95" y="90"/>
                      <a:pt x="94" y="89"/>
                    </a:cubicBezTo>
                    <a:cubicBezTo>
                      <a:pt x="92" y="87"/>
                      <a:pt x="89" y="88"/>
                      <a:pt x="87" y="88"/>
                    </a:cubicBezTo>
                    <a:cubicBezTo>
                      <a:pt x="86" y="88"/>
                      <a:pt x="80" y="87"/>
                      <a:pt x="80" y="87"/>
                    </a:cubicBezTo>
                    <a:cubicBezTo>
                      <a:pt x="80" y="87"/>
                      <a:pt x="83" y="88"/>
                      <a:pt x="83" y="88"/>
                    </a:cubicBezTo>
                    <a:cubicBezTo>
                      <a:pt x="84" y="89"/>
                      <a:pt x="84" y="90"/>
                      <a:pt x="84" y="91"/>
                    </a:cubicBezTo>
                    <a:cubicBezTo>
                      <a:pt x="84" y="92"/>
                      <a:pt x="84" y="94"/>
                      <a:pt x="84" y="95"/>
                    </a:cubicBezTo>
                    <a:cubicBezTo>
                      <a:pt x="83" y="96"/>
                      <a:pt x="82" y="97"/>
                      <a:pt x="82" y="98"/>
                    </a:cubicBezTo>
                    <a:cubicBezTo>
                      <a:pt x="83" y="100"/>
                      <a:pt x="87" y="100"/>
                      <a:pt x="86" y="103"/>
                    </a:cubicBezTo>
                    <a:cubicBezTo>
                      <a:pt x="85" y="104"/>
                      <a:pt x="84" y="106"/>
                      <a:pt x="84" y="107"/>
                    </a:cubicBezTo>
                    <a:cubicBezTo>
                      <a:pt x="84" y="107"/>
                      <a:pt x="84" y="111"/>
                      <a:pt x="84" y="111"/>
                    </a:cubicBezTo>
                    <a:cubicBezTo>
                      <a:pt x="84" y="111"/>
                      <a:pt x="83" y="108"/>
                      <a:pt x="83" y="108"/>
                    </a:cubicBezTo>
                    <a:cubicBezTo>
                      <a:pt x="82" y="108"/>
                      <a:pt x="81" y="110"/>
                      <a:pt x="80" y="109"/>
                    </a:cubicBezTo>
                    <a:cubicBezTo>
                      <a:pt x="80" y="109"/>
                      <a:pt x="82" y="108"/>
                      <a:pt x="82" y="107"/>
                    </a:cubicBezTo>
                    <a:cubicBezTo>
                      <a:pt x="81" y="106"/>
                      <a:pt x="79" y="106"/>
                      <a:pt x="78" y="106"/>
                    </a:cubicBezTo>
                    <a:cubicBezTo>
                      <a:pt x="77" y="106"/>
                      <a:pt x="76" y="105"/>
                      <a:pt x="75" y="106"/>
                    </a:cubicBezTo>
                    <a:cubicBezTo>
                      <a:pt x="73" y="106"/>
                      <a:pt x="72" y="108"/>
                      <a:pt x="70" y="108"/>
                    </a:cubicBezTo>
                    <a:cubicBezTo>
                      <a:pt x="68" y="110"/>
                      <a:pt x="67" y="110"/>
                      <a:pt x="65" y="112"/>
                    </a:cubicBezTo>
                    <a:cubicBezTo>
                      <a:pt x="63" y="114"/>
                      <a:pt x="61" y="114"/>
                      <a:pt x="64" y="116"/>
                    </a:cubicBezTo>
                    <a:cubicBezTo>
                      <a:pt x="65" y="117"/>
                      <a:pt x="67" y="120"/>
                      <a:pt x="66" y="121"/>
                    </a:cubicBezTo>
                    <a:cubicBezTo>
                      <a:pt x="65" y="122"/>
                      <a:pt x="59" y="120"/>
                      <a:pt x="58" y="120"/>
                    </a:cubicBezTo>
                    <a:cubicBezTo>
                      <a:pt x="57" y="119"/>
                      <a:pt x="54" y="120"/>
                      <a:pt x="53" y="120"/>
                    </a:cubicBezTo>
                    <a:cubicBezTo>
                      <a:pt x="54" y="119"/>
                      <a:pt x="49" y="115"/>
                      <a:pt x="48" y="117"/>
                    </a:cubicBezTo>
                    <a:cubicBezTo>
                      <a:pt x="43" y="121"/>
                      <a:pt x="54" y="122"/>
                      <a:pt x="54" y="124"/>
                    </a:cubicBezTo>
                    <a:cubicBezTo>
                      <a:pt x="53" y="128"/>
                      <a:pt x="50" y="126"/>
                      <a:pt x="47" y="126"/>
                    </a:cubicBezTo>
                    <a:cubicBezTo>
                      <a:pt x="44" y="125"/>
                      <a:pt x="43" y="123"/>
                      <a:pt x="40" y="122"/>
                    </a:cubicBezTo>
                    <a:cubicBezTo>
                      <a:pt x="38" y="121"/>
                      <a:pt x="38" y="120"/>
                      <a:pt x="37" y="118"/>
                    </a:cubicBezTo>
                    <a:cubicBezTo>
                      <a:pt x="37" y="116"/>
                      <a:pt x="36" y="116"/>
                      <a:pt x="35" y="115"/>
                    </a:cubicBezTo>
                    <a:cubicBezTo>
                      <a:pt x="35" y="114"/>
                      <a:pt x="38" y="112"/>
                      <a:pt x="38" y="112"/>
                    </a:cubicBezTo>
                    <a:cubicBezTo>
                      <a:pt x="39" y="109"/>
                      <a:pt x="34" y="107"/>
                      <a:pt x="32" y="107"/>
                    </a:cubicBezTo>
                    <a:cubicBezTo>
                      <a:pt x="30" y="106"/>
                      <a:pt x="30" y="104"/>
                      <a:pt x="28" y="104"/>
                    </a:cubicBezTo>
                    <a:cubicBezTo>
                      <a:pt x="29" y="103"/>
                      <a:pt x="24" y="99"/>
                      <a:pt x="24" y="99"/>
                    </a:cubicBezTo>
                    <a:cubicBezTo>
                      <a:pt x="26" y="98"/>
                      <a:pt x="28" y="101"/>
                      <a:pt x="29" y="102"/>
                    </a:cubicBezTo>
                    <a:cubicBezTo>
                      <a:pt x="30" y="103"/>
                      <a:pt x="31" y="103"/>
                      <a:pt x="31" y="102"/>
                    </a:cubicBezTo>
                    <a:cubicBezTo>
                      <a:pt x="32" y="102"/>
                      <a:pt x="33" y="103"/>
                      <a:pt x="33" y="103"/>
                    </a:cubicBezTo>
                    <a:cubicBezTo>
                      <a:pt x="36" y="104"/>
                      <a:pt x="38" y="105"/>
                      <a:pt x="41" y="105"/>
                    </a:cubicBezTo>
                    <a:cubicBezTo>
                      <a:pt x="43" y="106"/>
                      <a:pt x="46" y="106"/>
                      <a:pt x="49" y="107"/>
                    </a:cubicBezTo>
                    <a:cubicBezTo>
                      <a:pt x="54" y="109"/>
                      <a:pt x="58" y="109"/>
                      <a:pt x="63" y="106"/>
                    </a:cubicBezTo>
                    <a:cubicBezTo>
                      <a:pt x="65" y="105"/>
                      <a:pt x="66" y="104"/>
                      <a:pt x="68" y="103"/>
                    </a:cubicBezTo>
                    <a:cubicBezTo>
                      <a:pt x="71" y="101"/>
                      <a:pt x="69" y="100"/>
                      <a:pt x="69" y="97"/>
                    </a:cubicBezTo>
                    <a:cubicBezTo>
                      <a:pt x="69" y="94"/>
                      <a:pt x="62" y="93"/>
                      <a:pt x="60" y="91"/>
                    </a:cubicBezTo>
                    <a:cubicBezTo>
                      <a:pt x="57" y="89"/>
                      <a:pt x="53" y="87"/>
                      <a:pt x="50" y="86"/>
                    </a:cubicBezTo>
                    <a:cubicBezTo>
                      <a:pt x="47" y="84"/>
                      <a:pt x="43" y="82"/>
                      <a:pt x="40" y="82"/>
                    </a:cubicBezTo>
                    <a:cubicBezTo>
                      <a:pt x="39" y="81"/>
                      <a:pt x="39" y="82"/>
                      <a:pt x="38" y="82"/>
                    </a:cubicBezTo>
                    <a:cubicBezTo>
                      <a:pt x="37" y="82"/>
                      <a:pt x="36" y="81"/>
                      <a:pt x="35" y="81"/>
                    </a:cubicBezTo>
                    <a:cubicBezTo>
                      <a:pt x="33" y="80"/>
                      <a:pt x="31" y="84"/>
                      <a:pt x="29" y="84"/>
                    </a:cubicBezTo>
                    <a:cubicBezTo>
                      <a:pt x="29" y="83"/>
                      <a:pt x="33" y="80"/>
                      <a:pt x="29" y="80"/>
                    </a:cubicBezTo>
                    <a:cubicBezTo>
                      <a:pt x="28" y="80"/>
                      <a:pt x="24" y="78"/>
                      <a:pt x="24" y="78"/>
                    </a:cubicBezTo>
                    <a:cubicBezTo>
                      <a:pt x="25" y="77"/>
                      <a:pt x="29" y="80"/>
                      <a:pt x="29" y="78"/>
                    </a:cubicBezTo>
                    <a:cubicBezTo>
                      <a:pt x="29" y="77"/>
                      <a:pt x="25" y="75"/>
                      <a:pt x="24" y="75"/>
                    </a:cubicBezTo>
                    <a:cubicBezTo>
                      <a:pt x="23" y="76"/>
                      <a:pt x="20" y="78"/>
                      <a:pt x="20" y="78"/>
                    </a:cubicBezTo>
                    <a:cubicBezTo>
                      <a:pt x="20" y="77"/>
                      <a:pt x="20" y="77"/>
                      <a:pt x="19" y="76"/>
                    </a:cubicBezTo>
                    <a:cubicBezTo>
                      <a:pt x="17" y="76"/>
                      <a:pt x="17" y="77"/>
                      <a:pt x="16" y="78"/>
                    </a:cubicBezTo>
                    <a:cubicBezTo>
                      <a:pt x="16" y="78"/>
                      <a:pt x="16" y="78"/>
                      <a:pt x="16" y="77"/>
                    </a:cubicBezTo>
                    <a:cubicBezTo>
                      <a:pt x="15" y="78"/>
                      <a:pt x="14" y="80"/>
                      <a:pt x="13" y="80"/>
                    </a:cubicBezTo>
                    <a:cubicBezTo>
                      <a:pt x="12" y="81"/>
                      <a:pt x="10" y="81"/>
                      <a:pt x="10" y="81"/>
                    </a:cubicBezTo>
                    <a:cubicBezTo>
                      <a:pt x="9" y="83"/>
                      <a:pt x="5" y="83"/>
                      <a:pt x="6" y="85"/>
                    </a:cubicBezTo>
                    <a:cubicBezTo>
                      <a:pt x="9" y="87"/>
                      <a:pt x="5" y="85"/>
                      <a:pt x="5" y="88"/>
                    </a:cubicBezTo>
                    <a:cubicBezTo>
                      <a:pt x="5" y="90"/>
                      <a:pt x="9" y="91"/>
                      <a:pt x="10" y="92"/>
                    </a:cubicBezTo>
                    <a:cubicBezTo>
                      <a:pt x="12" y="93"/>
                      <a:pt x="14" y="95"/>
                      <a:pt x="13" y="97"/>
                    </a:cubicBezTo>
                    <a:cubicBezTo>
                      <a:pt x="12" y="99"/>
                      <a:pt x="9" y="100"/>
                      <a:pt x="9" y="102"/>
                    </a:cubicBezTo>
                    <a:cubicBezTo>
                      <a:pt x="10" y="104"/>
                      <a:pt x="12" y="106"/>
                      <a:pt x="13" y="108"/>
                    </a:cubicBezTo>
                    <a:cubicBezTo>
                      <a:pt x="14" y="110"/>
                      <a:pt x="12" y="110"/>
                      <a:pt x="12" y="112"/>
                    </a:cubicBezTo>
                    <a:cubicBezTo>
                      <a:pt x="12" y="114"/>
                      <a:pt x="15" y="116"/>
                      <a:pt x="13" y="117"/>
                    </a:cubicBezTo>
                    <a:cubicBezTo>
                      <a:pt x="11" y="118"/>
                      <a:pt x="14" y="121"/>
                      <a:pt x="14" y="122"/>
                    </a:cubicBezTo>
                    <a:cubicBezTo>
                      <a:pt x="16" y="124"/>
                      <a:pt x="18" y="124"/>
                      <a:pt x="15" y="126"/>
                    </a:cubicBezTo>
                    <a:cubicBezTo>
                      <a:pt x="13" y="128"/>
                      <a:pt x="14" y="128"/>
                      <a:pt x="15" y="129"/>
                    </a:cubicBezTo>
                    <a:cubicBezTo>
                      <a:pt x="20" y="132"/>
                      <a:pt x="23" y="134"/>
                      <a:pt x="18" y="138"/>
                    </a:cubicBezTo>
                    <a:cubicBezTo>
                      <a:pt x="13" y="143"/>
                      <a:pt x="8" y="147"/>
                      <a:pt x="4" y="152"/>
                    </a:cubicBezTo>
                    <a:cubicBezTo>
                      <a:pt x="6" y="152"/>
                      <a:pt x="6" y="151"/>
                      <a:pt x="7" y="152"/>
                    </a:cubicBezTo>
                    <a:cubicBezTo>
                      <a:pt x="8" y="154"/>
                      <a:pt x="10" y="154"/>
                      <a:pt x="11" y="155"/>
                    </a:cubicBezTo>
                    <a:cubicBezTo>
                      <a:pt x="17" y="157"/>
                      <a:pt x="9" y="157"/>
                      <a:pt x="7" y="157"/>
                    </a:cubicBezTo>
                    <a:cubicBezTo>
                      <a:pt x="5" y="157"/>
                      <a:pt x="4" y="158"/>
                      <a:pt x="4" y="160"/>
                    </a:cubicBezTo>
                    <a:cubicBezTo>
                      <a:pt x="4" y="162"/>
                      <a:pt x="2" y="163"/>
                      <a:pt x="1" y="165"/>
                    </a:cubicBezTo>
                    <a:cubicBezTo>
                      <a:pt x="0" y="166"/>
                      <a:pt x="1" y="168"/>
                      <a:pt x="2" y="170"/>
                    </a:cubicBezTo>
                    <a:cubicBezTo>
                      <a:pt x="2" y="172"/>
                      <a:pt x="0" y="174"/>
                      <a:pt x="1" y="175"/>
                    </a:cubicBezTo>
                    <a:cubicBezTo>
                      <a:pt x="3" y="176"/>
                      <a:pt x="3" y="176"/>
                      <a:pt x="3" y="178"/>
                    </a:cubicBezTo>
                    <a:cubicBezTo>
                      <a:pt x="2" y="180"/>
                      <a:pt x="4" y="181"/>
                      <a:pt x="4" y="183"/>
                    </a:cubicBezTo>
                    <a:cubicBezTo>
                      <a:pt x="4" y="184"/>
                      <a:pt x="7" y="186"/>
                      <a:pt x="8" y="186"/>
                    </a:cubicBezTo>
                    <a:cubicBezTo>
                      <a:pt x="8" y="186"/>
                      <a:pt x="9" y="185"/>
                      <a:pt x="10" y="185"/>
                    </a:cubicBezTo>
                    <a:cubicBezTo>
                      <a:pt x="11" y="185"/>
                      <a:pt x="11" y="187"/>
                      <a:pt x="12" y="187"/>
                    </a:cubicBezTo>
                    <a:cubicBezTo>
                      <a:pt x="14" y="186"/>
                      <a:pt x="14" y="185"/>
                      <a:pt x="16" y="187"/>
                    </a:cubicBezTo>
                    <a:cubicBezTo>
                      <a:pt x="18" y="188"/>
                      <a:pt x="18" y="188"/>
                      <a:pt x="18" y="190"/>
                    </a:cubicBezTo>
                    <a:cubicBezTo>
                      <a:pt x="17" y="195"/>
                      <a:pt x="21" y="199"/>
                      <a:pt x="24" y="201"/>
                    </a:cubicBezTo>
                    <a:cubicBezTo>
                      <a:pt x="26" y="202"/>
                      <a:pt x="27" y="203"/>
                      <a:pt x="25" y="204"/>
                    </a:cubicBezTo>
                    <a:cubicBezTo>
                      <a:pt x="24" y="206"/>
                      <a:pt x="23" y="205"/>
                      <a:pt x="21" y="205"/>
                    </a:cubicBezTo>
                    <a:cubicBezTo>
                      <a:pt x="19" y="205"/>
                      <a:pt x="22" y="214"/>
                      <a:pt x="24" y="213"/>
                    </a:cubicBezTo>
                    <a:cubicBezTo>
                      <a:pt x="25" y="212"/>
                      <a:pt x="26" y="209"/>
                      <a:pt x="27" y="210"/>
                    </a:cubicBezTo>
                    <a:cubicBezTo>
                      <a:pt x="28" y="210"/>
                      <a:pt x="29" y="211"/>
                      <a:pt x="31" y="211"/>
                    </a:cubicBezTo>
                    <a:cubicBezTo>
                      <a:pt x="33" y="211"/>
                      <a:pt x="35" y="212"/>
                      <a:pt x="35" y="214"/>
                    </a:cubicBezTo>
                    <a:cubicBezTo>
                      <a:pt x="35" y="215"/>
                      <a:pt x="34" y="215"/>
                      <a:pt x="34" y="215"/>
                    </a:cubicBezTo>
                    <a:cubicBezTo>
                      <a:pt x="33" y="216"/>
                      <a:pt x="34" y="218"/>
                      <a:pt x="35" y="218"/>
                    </a:cubicBezTo>
                    <a:cubicBezTo>
                      <a:pt x="36" y="219"/>
                      <a:pt x="38" y="218"/>
                      <a:pt x="39" y="219"/>
                    </a:cubicBezTo>
                    <a:cubicBezTo>
                      <a:pt x="40" y="220"/>
                      <a:pt x="40" y="222"/>
                      <a:pt x="40" y="223"/>
                    </a:cubicBezTo>
                    <a:cubicBezTo>
                      <a:pt x="40" y="224"/>
                      <a:pt x="43" y="223"/>
                      <a:pt x="44" y="223"/>
                    </a:cubicBezTo>
                    <a:cubicBezTo>
                      <a:pt x="45" y="224"/>
                      <a:pt x="47" y="227"/>
                      <a:pt x="48" y="225"/>
                    </a:cubicBezTo>
                    <a:cubicBezTo>
                      <a:pt x="49" y="223"/>
                      <a:pt x="50" y="224"/>
                      <a:pt x="51" y="225"/>
                    </a:cubicBezTo>
                    <a:cubicBezTo>
                      <a:pt x="53" y="227"/>
                      <a:pt x="53" y="226"/>
                      <a:pt x="55" y="226"/>
                    </a:cubicBezTo>
                    <a:cubicBezTo>
                      <a:pt x="56" y="226"/>
                      <a:pt x="57" y="229"/>
                      <a:pt x="58" y="228"/>
                    </a:cubicBezTo>
                    <a:cubicBezTo>
                      <a:pt x="60" y="227"/>
                      <a:pt x="62" y="229"/>
                      <a:pt x="63" y="230"/>
                    </a:cubicBezTo>
                    <a:cubicBezTo>
                      <a:pt x="65" y="231"/>
                      <a:pt x="62" y="232"/>
                      <a:pt x="62" y="232"/>
                    </a:cubicBezTo>
                    <a:cubicBezTo>
                      <a:pt x="60" y="233"/>
                      <a:pt x="63" y="234"/>
                      <a:pt x="63" y="234"/>
                    </a:cubicBezTo>
                    <a:cubicBezTo>
                      <a:pt x="63" y="234"/>
                      <a:pt x="60" y="234"/>
                      <a:pt x="61" y="236"/>
                    </a:cubicBezTo>
                    <a:cubicBezTo>
                      <a:pt x="63" y="237"/>
                      <a:pt x="62" y="238"/>
                      <a:pt x="61" y="239"/>
                    </a:cubicBezTo>
                    <a:cubicBezTo>
                      <a:pt x="61" y="240"/>
                      <a:pt x="58" y="240"/>
                      <a:pt x="57" y="240"/>
                    </a:cubicBezTo>
                    <a:cubicBezTo>
                      <a:pt x="55" y="240"/>
                      <a:pt x="54" y="242"/>
                      <a:pt x="53" y="244"/>
                    </a:cubicBezTo>
                    <a:cubicBezTo>
                      <a:pt x="54" y="244"/>
                      <a:pt x="58" y="244"/>
                      <a:pt x="58" y="245"/>
                    </a:cubicBezTo>
                    <a:cubicBezTo>
                      <a:pt x="58" y="246"/>
                      <a:pt x="53" y="247"/>
                      <a:pt x="53" y="248"/>
                    </a:cubicBezTo>
                    <a:cubicBezTo>
                      <a:pt x="53" y="249"/>
                      <a:pt x="55" y="249"/>
                      <a:pt x="55" y="251"/>
                    </a:cubicBezTo>
                    <a:cubicBezTo>
                      <a:pt x="55" y="251"/>
                      <a:pt x="52" y="252"/>
                      <a:pt x="52" y="252"/>
                    </a:cubicBezTo>
                    <a:cubicBezTo>
                      <a:pt x="51" y="253"/>
                      <a:pt x="51" y="254"/>
                      <a:pt x="50" y="255"/>
                    </a:cubicBezTo>
                    <a:cubicBezTo>
                      <a:pt x="50" y="256"/>
                      <a:pt x="48" y="255"/>
                      <a:pt x="48" y="257"/>
                    </a:cubicBezTo>
                    <a:cubicBezTo>
                      <a:pt x="47" y="258"/>
                      <a:pt x="49" y="260"/>
                      <a:pt x="51" y="260"/>
                    </a:cubicBezTo>
                    <a:cubicBezTo>
                      <a:pt x="53" y="261"/>
                      <a:pt x="55" y="262"/>
                      <a:pt x="58" y="264"/>
                    </a:cubicBezTo>
                    <a:cubicBezTo>
                      <a:pt x="59" y="265"/>
                      <a:pt x="60" y="266"/>
                      <a:pt x="61" y="266"/>
                    </a:cubicBezTo>
                    <a:cubicBezTo>
                      <a:pt x="62" y="268"/>
                      <a:pt x="62" y="267"/>
                      <a:pt x="64" y="266"/>
                    </a:cubicBezTo>
                    <a:cubicBezTo>
                      <a:pt x="67" y="266"/>
                      <a:pt x="70" y="269"/>
                      <a:pt x="73" y="269"/>
                    </a:cubicBezTo>
                    <a:cubicBezTo>
                      <a:pt x="76" y="269"/>
                      <a:pt x="79" y="271"/>
                      <a:pt x="82" y="272"/>
                    </a:cubicBezTo>
                    <a:cubicBezTo>
                      <a:pt x="85" y="273"/>
                      <a:pt x="87" y="272"/>
                      <a:pt x="90" y="272"/>
                    </a:cubicBezTo>
                    <a:cubicBezTo>
                      <a:pt x="91" y="273"/>
                      <a:pt x="92" y="274"/>
                      <a:pt x="92" y="275"/>
                    </a:cubicBezTo>
                    <a:cubicBezTo>
                      <a:pt x="92" y="276"/>
                      <a:pt x="93" y="276"/>
                      <a:pt x="94" y="276"/>
                    </a:cubicBezTo>
                    <a:cubicBezTo>
                      <a:pt x="97" y="277"/>
                      <a:pt x="99" y="282"/>
                      <a:pt x="103" y="280"/>
                    </a:cubicBezTo>
                    <a:cubicBezTo>
                      <a:pt x="104" y="279"/>
                      <a:pt x="106" y="278"/>
                      <a:pt x="105" y="277"/>
                    </a:cubicBezTo>
                    <a:cubicBezTo>
                      <a:pt x="104" y="276"/>
                      <a:pt x="103" y="275"/>
                      <a:pt x="102" y="274"/>
                    </a:cubicBezTo>
                    <a:cubicBezTo>
                      <a:pt x="100" y="272"/>
                      <a:pt x="99" y="270"/>
                      <a:pt x="100" y="267"/>
                    </a:cubicBezTo>
                    <a:cubicBezTo>
                      <a:pt x="100" y="265"/>
                      <a:pt x="99" y="263"/>
                      <a:pt x="97" y="262"/>
                    </a:cubicBezTo>
                    <a:cubicBezTo>
                      <a:pt x="95" y="261"/>
                      <a:pt x="98" y="259"/>
                      <a:pt x="99" y="258"/>
                    </a:cubicBezTo>
                    <a:cubicBezTo>
                      <a:pt x="100" y="256"/>
                      <a:pt x="100" y="254"/>
                      <a:pt x="103" y="254"/>
                    </a:cubicBezTo>
                    <a:cubicBezTo>
                      <a:pt x="104" y="254"/>
                      <a:pt x="105" y="253"/>
                      <a:pt x="106" y="252"/>
                    </a:cubicBezTo>
                    <a:cubicBezTo>
                      <a:pt x="107" y="251"/>
                      <a:pt x="108" y="251"/>
                      <a:pt x="109" y="250"/>
                    </a:cubicBezTo>
                    <a:cubicBezTo>
                      <a:pt x="108" y="250"/>
                      <a:pt x="106" y="249"/>
                      <a:pt x="106" y="248"/>
                    </a:cubicBezTo>
                    <a:cubicBezTo>
                      <a:pt x="106" y="247"/>
                      <a:pt x="108" y="248"/>
                      <a:pt x="108" y="248"/>
                    </a:cubicBezTo>
                    <a:cubicBezTo>
                      <a:pt x="108" y="247"/>
                      <a:pt x="106" y="244"/>
                      <a:pt x="105" y="243"/>
                    </a:cubicBezTo>
                    <a:cubicBezTo>
                      <a:pt x="104" y="241"/>
                      <a:pt x="103" y="241"/>
                      <a:pt x="101" y="241"/>
                    </a:cubicBezTo>
                    <a:cubicBezTo>
                      <a:pt x="98" y="241"/>
                      <a:pt x="100" y="239"/>
                      <a:pt x="98" y="238"/>
                    </a:cubicBezTo>
                    <a:cubicBezTo>
                      <a:pt x="97" y="237"/>
                      <a:pt x="94" y="237"/>
                      <a:pt x="96" y="235"/>
                    </a:cubicBezTo>
                    <a:cubicBezTo>
                      <a:pt x="97" y="233"/>
                      <a:pt x="99" y="232"/>
                      <a:pt x="97" y="231"/>
                    </a:cubicBezTo>
                    <a:cubicBezTo>
                      <a:pt x="96" y="229"/>
                      <a:pt x="98" y="228"/>
                      <a:pt x="99" y="227"/>
                    </a:cubicBezTo>
                    <a:cubicBezTo>
                      <a:pt x="99" y="226"/>
                      <a:pt x="101" y="223"/>
                      <a:pt x="101" y="224"/>
                    </a:cubicBezTo>
                    <a:cubicBezTo>
                      <a:pt x="102" y="225"/>
                      <a:pt x="103" y="227"/>
                      <a:pt x="104" y="228"/>
                    </a:cubicBezTo>
                    <a:cubicBezTo>
                      <a:pt x="106" y="228"/>
                      <a:pt x="107" y="227"/>
                      <a:pt x="107" y="226"/>
                    </a:cubicBezTo>
                    <a:cubicBezTo>
                      <a:pt x="106" y="224"/>
                      <a:pt x="106" y="223"/>
                      <a:pt x="108" y="222"/>
                    </a:cubicBezTo>
                    <a:cubicBezTo>
                      <a:pt x="110" y="221"/>
                      <a:pt x="110" y="219"/>
                      <a:pt x="112" y="219"/>
                    </a:cubicBezTo>
                    <a:cubicBezTo>
                      <a:pt x="114" y="218"/>
                      <a:pt x="116" y="215"/>
                      <a:pt x="118" y="216"/>
                    </a:cubicBezTo>
                    <a:cubicBezTo>
                      <a:pt x="120" y="216"/>
                      <a:pt x="120" y="218"/>
                      <a:pt x="122" y="216"/>
                    </a:cubicBezTo>
                    <a:cubicBezTo>
                      <a:pt x="124" y="215"/>
                      <a:pt x="124" y="216"/>
                      <a:pt x="126" y="217"/>
                    </a:cubicBezTo>
                    <a:cubicBezTo>
                      <a:pt x="128" y="217"/>
                      <a:pt x="130" y="217"/>
                      <a:pt x="132" y="218"/>
                    </a:cubicBezTo>
                    <a:cubicBezTo>
                      <a:pt x="134" y="219"/>
                      <a:pt x="134" y="221"/>
                      <a:pt x="136" y="223"/>
                    </a:cubicBezTo>
                    <a:cubicBezTo>
                      <a:pt x="136" y="223"/>
                      <a:pt x="136" y="220"/>
                      <a:pt x="138" y="221"/>
                    </a:cubicBezTo>
                    <a:cubicBezTo>
                      <a:pt x="139" y="221"/>
                      <a:pt x="140" y="223"/>
                      <a:pt x="142" y="223"/>
                    </a:cubicBezTo>
                    <a:cubicBezTo>
                      <a:pt x="143" y="224"/>
                      <a:pt x="144" y="222"/>
                      <a:pt x="145" y="221"/>
                    </a:cubicBezTo>
                    <a:cubicBezTo>
                      <a:pt x="147" y="219"/>
                      <a:pt x="148" y="221"/>
                      <a:pt x="150" y="221"/>
                    </a:cubicBezTo>
                    <a:cubicBezTo>
                      <a:pt x="152" y="221"/>
                      <a:pt x="153" y="219"/>
                      <a:pt x="155" y="220"/>
                    </a:cubicBezTo>
                    <a:cubicBezTo>
                      <a:pt x="157" y="221"/>
                      <a:pt x="158" y="222"/>
                      <a:pt x="160" y="223"/>
                    </a:cubicBezTo>
                    <a:cubicBezTo>
                      <a:pt x="162" y="224"/>
                      <a:pt x="161" y="223"/>
                      <a:pt x="163" y="222"/>
                    </a:cubicBezTo>
                    <a:cubicBezTo>
                      <a:pt x="164" y="221"/>
                      <a:pt x="168" y="222"/>
                      <a:pt x="169" y="222"/>
                    </a:cubicBezTo>
                    <a:cubicBezTo>
                      <a:pt x="170" y="222"/>
                      <a:pt x="172" y="220"/>
                      <a:pt x="172" y="219"/>
                    </a:cubicBezTo>
                    <a:cubicBezTo>
                      <a:pt x="172" y="217"/>
                      <a:pt x="169" y="217"/>
                      <a:pt x="168" y="216"/>
                    </a:cubicBezTo>
                    <a:cubicBezTo>
                      <a:pt x="161" y="213"/>
                      <a:pt x="171" y="214"/>
                      <a:pt x="169" y="210"/>
                    </a:cubicBezTo>
                    <a:cubicBezTo>
                      <a:pt x="168" y="209"/>
                      <a:pt x="166" y="209"/>
                      <a:pt x="169" y="208"/>
                    </a:cubicBezTo>
                    <a:cubicBezTo>
                      <a:pt x="170" y="207"/>
                      <a:pt x="172" y="208"/>
                      <a:pt x="173" y="207"/>
                    </a:cubicBezTo>
                    <a:cubicBezTo>
                      <a:pt x="177" y="207"/>
                      <a:pt x="166" y="202"/>
                      <a:pt x="171" y="200"/>
                    </a:cubicBezTo>
                    <a:cubicBezTo>
                      <a:pt x="172" y="200"/>
                      <a:pt x="174" y="200"/>
                      <a:pt x="175" y="200"/>
                    </a:cubicBezTo>
                    <a:cubicBezTo>
                      <a:pt x="178" y="200"/>
                      <a:pt x="180" y="200"/>
                      <a:pt x="183" y="199"/>
                    </a:cubicBezTo>
                    <a:cubicBezTo>
                      <a:pt x="185" y="198"/>
                      <a:pt x="187" y="198"/>
                      <a:pt x="189" y="198"/>
                    </a:cubicBezTo>
                    <a:cubicBezTo>
                      <a:pt x="191" y="197"/>
                      <a:pt x="193" y="196"/>
                      <a:pt x="196" y="196"/>
                    </a:cubicBezTo>
                    <a:cubicBezTo>
                      <a:pt x="200" y="195"/>
                      <a:pt x="204" y="194"/>
                      <a:pt x="208" y="192"/>
                    </a:cubicBezTo>
                    <a:cubicBezTo>
                      <a:pt x="211" y="190"/>
                      <a:pt x="217" y="190"/>
                      <a:pt x="219" y="194"/>
                    </a:cubicBezTo>
                    <a:cubicBezTo>
                      <a:pt x="220" y="196"/>
                      <a:pt x="219" y="196"/>
                      <a:pt x="220" y="198"/>
                    </a:cubicBezTo>
                    <a:cubicBezTo>
                      <a:pt x="220" y="201"/>
                      <a:pt x="224" y="198"/>
                      <a:pt x="226" y="199"/>
                    </a:cubicBezTo>
                    <a:cubicBezTo>
                      <a:pt x="227" y="199"/>
                      <a:pt x="226" y="200"/>
                      <a:pt x="227" y="200"/>
                    </a:cubicBezTo>
                    <a:cubicBezTo>
                      <a:pt x="228" y="201"/>
                      <a:pt x="228" y="200"/>
                      <a:pt x="228" y="200"/>
                    </a:cubicBezTo>
                    <a:cubicBezTo>
                      <a:pt x="229" y="199"/>
                      <a:pt x="230" y="200"/>
                      <a:pt x="231" y="201"/>
                    </a:cubicBezTo>
                    <a:cubicBezTo>
                      <a:pt x="232" y="201"/>
                      <a:pt x="232" y="201"/>
                      <a:pt x="231" y="202"/>
                    </a:cubicBezTo>
                    <a:cubicBezTo>
                      <a:pt x="230" y="205"/>
                      <a:pt x="237" y="203"/>
                      <a:pt x="239" y="202"/>
                    </a:cubicBezTo>
                    <a:cubicBezTo>
                      <a:pt x="239" y="202"/>
                      <a:pt x="248" y="197"/>
                      <a:pt x="248" y="198"/>
                    </a:cubicBezTo>
                    <a:cubicBezTo>
                      <a:pt x="248" y="199"/>
                      <a:pt x="246" y="201"/>
                      <a:pt x="248" y="202"/>
                    </a:cubicBezTo>
                    <a:cubicBezTo>
                      <a:pt x="250" y="202"/>
                      <a:pt x="251" y="203"/>
                      <a:pt x="252" y="204"/>
                    </a:cubicBezTo>
                    <a:cubicBezTo>
                      <a:pt x="255" y="207"/>
                      <a:pt x="256" y="210"/>
                      <a:pt x="258" y="213"/>
                    </a:cubicBezTo>
                    <a:cubicBezTo>
                      <a:pt x="260" y="216"/>
                      <a:pt x="261" y="219"/>
                      <a:pt x="263" y="221"/>
                    </a:cubicBezTo>
                    <a:cubicBezTo>
                      <a:pt x="266" y="224"/>
                      <a:pt x="266" y="217"/>
                      <a:pt x="269" y="220"/>
                    </a:cubicBezTo>
                    <a:cubicBezTo>
                      <a:pt x="273" y="224"/>
                      <a:pt x="275" y="222"/>
                      <a:pt x="280" y="221"/>
                    </a:cubicBezTo>
                    <a:cubicBezTo>
                      <a:pt x="282" y="220"/>
                      <a:pt x="283" y="223"/>
                      <a:pt x="284" y="224"/>
                    </a:cubicBezTo>
                    <a:cubicBezTo>
                      <a:pt x="285" y="226"/>
                      <a:pt x="287" y="226"/>
                      <a:pt x="288" y="228"/>
                    </a:cubicBezTo>
                    <a:cubicBezTo>
                      <a:pt x="289" y="230"/>
                      <a:pt x="291" y="230"/>
                      <a:pt x="293" y="230"/>
                    </a:cubicBezTo>
                    <a:cubicBezTo>
                      <a:pt x="296" y="229"/>
                      <a:pt x="295" y="230"/>
                      <a:pt x="296" y="231"/>
                    </a:cubicBezTo>
                    <a:cubicBezTo>
                      <a:pt x="298" y="235"/>
                      <a:pt x="304" y="230"/>
                      <a:pt x="307" y="230"/>
                    </a:cubicBezTo>
                    <a:cubicBezTo>
                      <a:pt x="310" y="229"/>
                      <a:pt x="313" y="226"/>
                      <a:pt x="316" y="225"/>
                    </a:cubicBezTo>
                    <a:cubicBezTo>
                      <a:pt x="320" y="222"/>
                      <a:pt x="322" y="222"/>
                      <a:pt x="327" y="223"/>
                    </a:cubicBezTo>
                    <a:cubicBezTo>
                      <a:pt x="329" y="223"/>
                      <a:pt x="329" y="224"/>
                      <a:pt x="331" y="226"/>
                    </a:cubicBezTo>
                    <a:cubicBezTo>
                      <a:pt x="332" y="227"/>
                      <a:pt x="334" y="227"/>
                      <a:pt x="336" y="227"/>
                    </a:cubicBezTo>
                    <a:cubicBezTo>
                      <a:pt x="338" y="227"/>
                      <a:pt x="339" y="228"/>
                      <a:pt x="341" y="228"/>
                    </a:cubicBezTo>
                    <a:cubicBezTo>
                      <a:pt x="343" y="230"/>
                      <a:pt x="344" y="228"/>
                      <a:pt x="346" y="227"/>
                    </a:cubicBezTo>
                    <a:cubicBezTo>
                      <a:pt x="349" y="224"/>
                      <a:pt x="344" y="222"/>
                      <a:pt x="346" y="219"/>
                    </a:cubicBezTo>
                    <a:cubicBezTo>
                      <a:pt x="347" y="217"/>
                      <a:pt x="351" y="213"/>
                      <a:pt x="353" y="214"/>
                    </a:cubicBezTo>
                    <a:cubicBezTo>
                      <a:pt x="357" y="216"/>
                      <a:pt x="362" y="216"/>
                      <a:pt x="366" y="218"/>
                    </a:cubicBezTo>
                    <a:cubicBezTo>
                      <a:pt x="368" y="219"/>
                      <a:pt x="367" y="221"/>
                      <a:pt x="368" y="222"/>
                    </a:cubicBezTo>
                    <a:cubicBezTo>
                      <a:pt x="369" y="225"/>
                      <a:pt x="371" y="225"/>
                      <a:pt x="374" y="226"/>
                    </a:cubicBezTo>
                    <a:cubicBezTo>
                      <a:pt x="378" y="227"/>
                      <a:pt x="382" y="224"/>
                      <a:pt x="386" y="225"/>
                    </a:cubicBezTo>
                    <a:cubicBezTo>
                      <a:pt x="387" y="225"/>
                      <a:pt x="389" y="225"/>
                      <a:pt x="390" y="226"/>
                    </a:cubicBezTo>
                    <a:cubicBezTo>
                      <a:pt x="392" y="227"/>
                      <a:pt x="394" y="227"/>
                      <a:pt x="396" y="229"/>
                    </a:cubicBezTo>
                    <a:cubicBezTo>
                      <a:pt x="401" y="233"/>
                      <a:pt x="409" y="233"/>
                      <a:pt x="415" y="231"/>
                    </a:cubicBezTo>
                    <a:cubicBezTo>
                      <a:pt x="419" y="230"/>
                      <a:pt x="422" y="228"/>
                      <a:pt x="426" y="227"/>
                    </a:cubicBezTo>
                    <a:cubicBezTo>
                      <a:pt x="428" y="225"/>
                      <a:pt x="431" y="227"/>
                      <a:pt x="433" y="227"/>
                    </a:cubicBezTo>
                    <a:cubicBezTo>
                      <a:pt x="435" y="228"/>
                      <a:pt x="436" y="226"/>
                      <a:pt x="438" y="227"/>
                    </a:cubicBezTo>
                    <a:cubicBezTo>
                      <a:pt x="439" y="228"/>
                      <a:pt x="443" y="231"/>
                      <a:pt x="445" y="230"/>
                    </a:cubicBezTo>
                    <a:cubicBezTo>
                      <a:pt x="446" y="230"/>
                      <a:pt x="448" y="229"/>
                      <a:pt x="449" y="228"/>
                    </a:cubicBezTo>
                    <a:cubicBezTo>
                      <a:pt x="452" y="227"/>
                      <a:pt x="453" y="227"/>
                      <a:pt x="453" y="225"/>
                    </a:cubicBezTo>
                    <a:cubicBezTo>
                      <a:pt x="453" y="221"/>
                      <a:pt x="456" y="217"/>
                      <a:pt x="458" y="215"/>
                    </a:cubicBezTo>
                    <a:cubicBezTo>
                      <a:pt x="459" y="214"/>
                      <a:pt x="460" y="212"/>
                      <a:pt x="459" y="211"/>
                    </a:cubicBezTo>
                    <a:cubicBezTo>
                      <a:pt x="458" y="210"/>
                      <a:pt x="455" y="210"/>
                      <a:pt x="457" y="208"/>
                    </a:cubicBezTo>
                    <a:cubicBezTo>
                      <a:pt x="460" y="205"/>
                      <a:pt x="465" y="205"/>
                      <a:pt x="470" y="204"/>
                    </a:cubicBezTo>
                    <a:cubicBezTo>
                      <a:pt x="472" y="204"/>
                      <a:pt x="474" y="204"/>
                      <a:pt x="476" y="205"/>
                    </a:cubicBezTo>
                    <a:cubicBezTo>
                      <a:pt x="478" y="206"/>
                      <a:pt x="481" y="206"/>
                      <a:pt x="483" y="207"/>
                    </a:cubicBezTo>
                    <a:cubicBezTo>
                      <a:pt x="486" y="208"/>
                      <a:pt x="487" y="212"/>
                      <a:pt x="489" y="215"/>
                    </a:cubicBezTo>
                    <a:cubicBezTo>
                      <a:pt x="490" y="218"/>
                      <a:pt x="492" y="221"/>
                      <a:pt x="493" y="224"/>
                    </a:cubicBezTo>
                    <a:cubicBezTo>
                      <a:pt x="493" y="225"/>
                      <a:pt x="493" y="227"/>
                      <a:pt x="494" y="229"/>
                    </a:cubicBezTo>
                    <a:cubicBezTo>
                      <a:pt x="494" y="230"/>
                      <a:pt x="497" y="230"/>
                      <a:pt x="498" y="230"/>
                    </a:cubicBezTo>
                    <a:cubicBezTo>
                      <a:pt x="502" y="231"/>
                      <a:pt x="507" y="233"/>
                      <a:pt x="508" y="237"/>
                    </a:cubicBezTo>
                    <a:cubicBezTo>
                      <a:pt x="509" y="240"/>
                      <a:pt x="510" y="242"/>
                      <a:pt x="514" y="242"/>
                    </a:cubicBezTo>
                    <a:cubicBezTo>
                      <a:pt x="515" y="242"/>
                      <a:pt x="517" y="242"/>
                      <a:pt x="518" y="242"/>
                    </a:cubicBezTo>
                    <a:cubicBezTo>
                      <a:pt x="520" y="242"/>
                      <a:pt x="520" y="240"/>
                      <a:pt x="522" y="240"/>
                    </a:cubicBezTo>
                    <a:cubicBezTo>
                      <a:pt x="525" y="240"/>
                      <a:pt x="528" y="237"/>
                      <a:pt x="530" y="241"/>
                    </a:cubicBezTo>
                    <a:cubicBezTo>
                      <a:pt x="530" y="243"/>
                      <a:pt x="530" y="243"/>
                      <a:pt x="529" y="244"/>
                    </a:cubicBezTo>
                    <a:cubicBezTo>
                      <a:pt x="527" y="246"/>
                      <a:pt x="527" y="247"/>
                      <a:pt x="526" y="249"/>
                    </a:cubicBezTo>
                    <a:cubicBezTo>
                      <a:pt x="525" y="252"/>
                      <a:pt x="523" y="255"/>
                      <a:pt x="521" y="258"/>
                    </a:cubicBezTo>
                    <a:cubicBezTo>
                      <a:pt x="520" y="260"/>
                      <a:pt x="519" y="259"/>
                      <a:pt x="518" y="258"/>
                    </a:cubicBezTo>
                    <a:cubicBezTo>
                      <a:pt x="516" y="257"/>
                      <a:pt x="516" y="258"/>
                      <a:pt x="514" y="259"/>
                    </a:cubicBezTo>
                    <a:cubicBezTo>
                      <a:pt x="513" y="259"/>
                      <a:pt x="511" y="260"/>
                      <a:pt x="511" y="260"/>
                    </a:cubicBezTo>
                    <a:cubicBezTo>
                      <a:pt x="510" y="261"/>
                      <a:pt x="513" y="265"/>
                      <a:pt x="513" y="267"/>
                    </a:cubicBezTo>
                    <a:cubicBezTo>
                      <a:pt x="512" y="268"/>
                      <a:pt x="512" y="270"/>
                      <a:pt x="512" y="271"/>
                    </a:cubicBezTo>
                    <a:cubicBezTo>
                      <a:pt x="511" y="273"/>
                      <a:pt x="509" y="272"/>
                      <a:pt x="509" y="274"/>
                    </a:cubicBezTo>
                    <a:cubicBezTo>
                      <a:pt x="511" y="273"/>
                      <a:pt x="512" y="274"/>
                      <a:pt x="514" y="272"/>
                    </a:cubicBezTo>
                    <a:cubicBezTo>
                      <a:pt x="515" y="270"/>
                      <a:pt x="517" y="272"/>
                      <a:pt x="519" y="272"/>
                    </a:cubicBezTo>
                    <a:cubicBezTo>
                      <a:pt x="523" y="274"/>
                      <a:pt x="527" y="272"/>
                      <a:pt x="531" y="269"/>
                    </a:cubicBezTo>
                    <a:cubicBezTo>
                      <a:pt x="534" y="266"/>
                      <a:pt x="537" y="262"/>
                      <a:pt x="540" y="259"/>
                    </a:cubicBezTo>
                    <a:cubicBezTo>
                      <a:pt x="543" y="255"/>
                      <a:pt x="546" y="251"/>
                      <a:pt x="549" y="247"/>
                    </a:cubicBezTo>
                    <a:cubicBezTo>
                      <a:pt x="554" y="240"/>
                      <a:pt x="559" y="235"/>
                      <a:pt x="558" y="226"/>
                    </a:cubicBezTo>
                    <a:cubicBezTo>
                      <a:pt x="558" y="222"/>
                      <a:pt x="559" y="220"/>
                      <a:pt x="561" y="217"/>
                    </a:cubicBezTo>
                    <a:cubicBezTo>
                      <a:pt x="562" y="215"/>
                      <a:pt x="562" y="214"/>
                      <a:pt x="563" y="212"/>
                    </a:cubicBezTo>
                    <a:cubicBezTo>
                      <a:pt x="563" y="212"/>
                      <a:pt x="563" y="211"/>
                      <a:pt x="563" y="210"/>
                    </a:cubicBezTo>
                    <a:cubicBezTo>
                      <a:pt x="563" y="209"/>
                      <a:pt x="561" y="208"/>
                      <a:pt x="561" y="207"/>
                    </a:cubicBezTo>
                    <a:cubicBezTo>
                      <a:pt x="561" y="207"/>
                      <a:pt x="563" y="208"/>
                      <a:pt x="563" y="207"/>
                    </a:cubicBezTo>
                    <a:cubicBezTo>
                      <a:pt x="562" y="206"/>
                      <a:pt x="562" y="205"/>
                      <a:pt x="561" y="205"/>
                    </a:cubicBezTo>
                    <a:cubicBezTo>
                      <a:pt x="560" y="204"/>
                      <a:pt x="558" y="201"/>
                      <a:pt x="557" y="200"/>
                    </a:cubicBezTo>
                    <a:cubicBezTo>
                      <a:pt x="556" y="200"/>
                      <a:pt x="551" y="198"/>
                      <a:pt x="550" y="199"/>
                    </a:cubicBezTo>
                    <a:cubicBezTo>
                      <a:pt x="550" y="200"/>
                      <a:pt x="551" y="201"/>
                      <a:pt x="550" y="201"/>
                    </a:cubicBezTo>
                    <a:cubicBezTo>
                      <a:pt x="548" y="201"/>
                      <a:pt x="548" y="203"/>
                      <a:pt x="547" y="203"/>
                    </a:cubicBezTo>
                    <a:cubicBezTo>
                      <a:pt x="545" y="205"/>
                      <a:pt x="544" y="202"/>
                      <a:pt x="544" y="201"/>
                    </a:cubicBezTo>
                    <a:cubicBezTo>
                      <a:pt x="544" y="199"/>
                      <a:pt x="546" y="198"/>
                      <a:pt x="543" y="199"/>
                    </a:cubicBezTo>
                    <a:cubicBezTo>
                      <a:pt x="540" y="200"/>
                      <a:pt x="544" y="202"/>
                      <a:pt x="540" y="202"/>
                    </a:cubicBezTo>
                    <a:cubicBezTo>
                      <a:pt x="539" y="202"/>
                      <a:pt x="541" y="197"/>
                      <a:pt x="540" y="196"/>
                    </a:cubicBezTo>
                    <a:cubicBezTo>
                      <a:pt x="540" y="197"/>
                      <a:pt x="529" y="197"/>
                      <a:pt x="534" y="194"/>
                    </a:cubicBezTo>
                    <a:cubicBezTo>
                      <a:pt x="538" y="191"/>
                      <a:pt x="542" y="188"/>
                      <a:pt x="546" y="185"/>
                    </a:cubicBezTo>
                    <a:cubicBezTo>
                      <a:pt x="547" y="184"/>
                      <a:pt x="548" y="182"/>
                      <a:pt x="549" y="181"/>
                    </a:cubicBezTo>
                    <a:cubicBezTo>
                      <a:pt x="552" y="179"/>
                      <a:pt x="555" y="177"/>
                      <a:pt x="557" y="175"/>
                    </a:cubicBezTo>
                    <a:cubicBezTo>
                      <a:pt x="558" y="174"/>
                      <a:pt x="559" y="172"/>
                      <a:pt x="561" y="171"/>
                    </a:cubicBezTo>
                    <a:cubicBezTo>
                      <a:pt x="563" y="169"/>
                      <a:pt x="565" y="167"/>
                      <a:pt x="567" y="165"/>
                    </a:cubicBezTo>
                    <a:cubicBezTo>
                      <a:pt x="571" y="162"/>
                      <a:pt x="577" y="162"/>
                      <a:pt x="582" y="162"/>
                    </a:cubicBezTo>
                    <a:cubicBezTo>
                      <a:pt x="583" y="162"/>
                      <a:pt x="584" y="162"/>
                      <a:pt x="585" y="162"/>
                    </a:cubicBezTo>
                    <a:cubicBezTo>
                      <a:pt x="586" y="163"/>
                      <a:pt x="586" y="164"/>
                      <a:pt x="587" y="164"/>
                    </a:cubicBezTo>
                    <a:cubicBezTo>
                      <a:pt x="588" y="163"/>
                      <a:pt x="590" y="163"/>
                      <a:pt x="591" y="162"/>
                    </a:cubicBezTo>
                    <a:cubicBezTo>
                      <a:pt x="592" y="162"/>
                      <a:pt x="593" y="163"/>
                      <a:pt x="594" y="163"/>
                    </a:cubicBezTo>
                    <a:cubicBezTo>
                      <a:pt x="595" y="163"/>
                      <a:pt x="596" y="163"/>
                      <a:pt x="597" y="163"/>
                    </a:cubicBezTo>
                    <a:cubicBezTo>
                      <a:pt x="597" y="162"/>
                      <a:pt x="598" y="163"/>
                      <a:pt x="599" y="163"/>
                    </a:cubicBezTo>
                    <a:cubicBezTo>
                      <a:pt x="601" y="163"/>
                      <a:pt x="601" y="160"/>
                      <a:pt x="604" y="160"/>
                    </a:cubicBezTo>
                    <a:cubicBezTo>
                      <a:pt x="605" y="160"/>
                      <a:pt x="607" y="160"/>
                      <a:pt x="608" y="160"/>
                    </a:cubicBezTo>
                    <a:cubicBezTo>
                      <a:pt x="609" y="161"/>
                      <a:pt x="610" y="162"/>
                      <a:pt x="611" y="162"/>
                    </a:cubicBezTo>
                    <a:cubicBezTo>
                      <a:pt x="612" y="163"/>
                      <a:pt x="616" y="161"/>
                      <a:pt x="616" y="164"/>
                    </a:cubicBezTo>
                    <a:cubicBezTo>
                      <a:pt x="616" y="164"/>
                      <a:pt x="613" y="164"/>
                      <a:pt x="613" y="165"/>
                    </a:cubicBezTo>
                    <a:cubicBezTo>
                      <a:pt x="612" y="167"/>
                      <a:pt x="616" y="166"/>
                      <a:pt x="616" y="166"/>
                    </a:cubicBezTo>
                    <a:cubicBezTo>
                      <a:pt x="618" y="166"/>
                      <a:pt x="620" y="166"/>
                      <a:pt x="621" y="166"/>
                    </a:cubicBezTo>
                    <a:cubicBezTo>
                      <a:pt x="622" y="165"/>
                      <a:pt x="622" y="165"/>
                      <a:pt x="623" y="164"/>
                    </a:cubicBezTo>
                    <a:cubicBezTo>
                      <a:pt x="624" y="164"/>
                      <a:pt x="625" y="165"/>
                      <a:pt x="627" y="165"/>
                    </a:cubicBezTo>
                    <a:cubicBezTo>
                      <a:pt x="628" y="165"/>
                      <a:pt x="635" y="163"/>
                      <a:pt x="631" y="162"/>
                    </a:cubicBezTo>
                    <a:cubicBezTo>
                      <a:pt x="629" y="162"/>
                      <a:pt x="628" y="163"/>
                      <a:pt x="628" y="160"/>
                    </a:cubicBezTo>
                    <a:cubicBezTo>
                      <a:pt x="628" y="159"/>
                      <a:pt x="630" y="156"/>
                      <a:pt x="631" y="155"/>
                    </a:cubicBezTo>
                    <a:cubicBezTo>
                      <a:pt x="633" y="154"/>
                      <a:pt x="634" y="153"/>
                      <a:pt x="636" y="151"/>
                    </a:cubicBezTo>
                    <a:cubicBezTo>
                      <a:pt x="637" y="150"/>
                      <a:pt x="639" y="150"/>
                      <a:pt x="640" y="148"/>
                    </a:cubicBezTo>
                    <a:cubicBezTo>
                      <a:pt x="641" y="146"/>
                      <a:pt x="642" y="145"/>
                      <a:pt x="644" y="145"/>
                    </a:cubicBezTo>
                    <a:cubicBezTo>
                      <a:pt x="646" y="145"/>
                      <a:pt x="649" y="144"/>
                      <a:pt x="651" y="144"/>
                    </a:cubicBezTo>
                    <a:cubicBezTo>
                      <a:pt x="653" y="144"/>
                      <a:pt x="654" y="146"/>
                      <a:pt x="655" y="146"/>
                    </a:cubicBezTo>
                    <a:cubicBezTo>
                      <a:pt x="656" y="145"/>
                      <a:pt x="657" y="143"/>
                      <a:pt x="658" y="144"/>
                    </a:cubicBezTo>
                    <a:cubicBezTo>
                      <a:pt x="659" y="145"/>
                      <a:pt x="656" y="148"/>
                      <a:pt x="656" y="149"/>
                    </a:cubicBezTo>
                    <a:cubicBezTo>
                      <a:pt x="656" y="151"/>
                      <a:pt x="657" y="149"/>
                      <a:pt x="659" y="150"/>
                    </a:cubicBezTo>
                    <a:cubicBezTo>
                      <a:pt x="659" y="150"/>
                      <a:pt x="657" y="152"/>
                      <a:pt x="657" y="153"/>
                    </a:cubicBezTo>
                    <a:cubicBezTo>
                      <a:pt x="657" y="154"/>
                      <a:pt x="664" y="149"/>
                      <a:pt x="664" y="149"/>
                    </a:cubicBezTo>
                    <a:cubicBezTo>
                      <a:pt x="665" y="148"/>
                      <a:pt x="666" y="147"/>
                      <a:pt x="668" y="146"/>
                    </a:cubicBezTo>
                    <a:cubicBezTo>
                      <a:pt x="669" y="145"/>
                      <a:pt x="672" y="147"/>
                      <a:pt x="672" y="145"/>
                    </a:cubicBezTo>
                    <a:cubicBezTo>
                      <a:pt x="671" y="143"/>
                      <a:pt x="672" y="139"/>
                      <a:pt x="675" y="139"/>
                    </a:cubicBezTo>
                    <a:cubicBezTo>
                      <a:pt x="676" y="138"/>
                      <a:pt x="678" y="137"/>
                      <a:pt x="679" y="138"/>
                    </a:cubicBezTo>
                    <a:cubicBezTo>
                      <a:pt x="680" y="138"/>
                      <a:pt x="682" y="140"/>
                      <a:pt x="683" y="139"/>
                    </a:cubicBezTo>
                    <a:cubicBezTo>
                      <a:pt x="681" y="140"/>
                      <a:pt x="678" y="139"/>
                      <a:pt x="677" y="142"/>
                    </a:cubicBezTo>
                    <a:cubicBezTo>
                      <a:pt x="677" y="143"/>
                      <a:pt x="677" y="144"/>
                      <a:pt x="677" y="145"/>
                    </a:cubicBezTo>
                    <a:cubicBezTo>
                      <a:pt x="677" y="146"/>
                      <a:pt x="675" y="146"/>
                      <a:pt x="676" y="147"/>
                    </a:cubicBezTo>
                    <a:cubicBezTo>
                      <a:pt x="676" y="148"/>
                      <a:pt x="677" y="148"/>
                      <a:pt x="676" y="149"/>
                    </a:cubicBezTo>
                    <a:cubicBezTo>
                      <a:pt x="675" y="149"/>
                      <a:pt x="674" y="150"/>
                      <a:pt x="675" y="151"/>
                    </a:cubicBezTo>
                    <a:cubicBezTo>
                      <a:pt x="675" y="151"/>
                      <a:pt x="669" y="153"/>
                      <a:pt x="669" y="154"/>
                    </a:cubicBezTo>
                    <a:cubicBezTo>
                      <a:pt x="667" y="155"/>
                      <a:pt x="666" y="157"/>
                      <a:pt x="664" y="158"/>
                    </a:cubicBezTo>
                    <a:cubicBezTo>
                      <a:pt x="662" y="160"/>
                      <a:pt x="660" y="161"/>
                      <a:pt x="658" y="163"/>
                    </a:cubicBezTo>
                    <a:cubicBezTo>
                      <a:pt x="654" y="166"/>
                      <a:pt x="651" y="173"/>
                      <a:pt x="646" y="173"/>
                    </a:cubicBezTo>
                    <a:cubicBezTo>
                      <a:pt x="645" y="173"/>
                      <a:pt x="641" y="174"/>
                      <a:pt x="641" y="175"/>
                    </a:cubicBezTo>
                    <a:cubicBezTo>
                      <a:pt x="641" y="178"/>
                      <a:pt x="641" y="179"/>
                      <a:pt x="638" y="181"/>
                    </a:cubicBezTo>
                    <a:cubicBezTo>
                      <a:pt x="634" y="184"/>
                      <a:pt x="634" y="190"/>
                      <a:pt x="635" y="195"/>
                    </a:cubicBezTo>
                    <a:cubicBezTo>
                      <a:pt x="636" y="200"/>
                      <a:pt x="635" y="206"/>
                      <a:pt x="638" y="210"/>
                    </a:cubicBezTo>
                    <a:cubicBezTo>
                      <a:pt x="639" y="212"/>
                      <a:pt x="639" y="215"/>
                      <a:pt x="639" y="217"/>
                    </a:cubicBezTo>
                    <a:cubicBezTo>
                      <a:pt x="639" y="217"/>
                      <a:pt x="639" y="219"/>
                      <a:pt x="640" y="219"/>
                    </a:cubicBezTo>
                    <a:cubicBezTo>
                      <a:pt x="641" y="219"/>
                      <a:pt x="639" y="222"/>
                      <a:pt x="640" y="222"/>
                    </a:cubicBezTo>
                    <a:cubicBezTo>
                      <a:pt x="640" y="222"/>
                      <a:pt x="645" y="218"/>
                      <a:pt x="645" y="217"/>
                    </a:cubicBezTo>
                    <a:cubicBezTo>
                      <a:pt x="647" y="215"/>
                      <a:pt x="648" y="213"/>
                      <a:pt x="649" y="210"/>
                    </a:cubicBezTo>
                    <a:cubicBezTo>
                      <a:pt x="650" y="208"/>
                      <a:pt x="654" y="206"/>
                      <a:pt x="655" y="206"/>
                    </a:cubicBezTo>
                    <a:cubicBezTo>
                      <a:pt x="658" y="208"/>
                      <a:pt x="655" y="202"/>
                      <a:pt x="656" y="201"/>
                    </a:cubicBezTo>
                    <a:cubicBezTo>
                      <a:pt x="658" y="198"/>
                      <a:pt x="659" y="197"/>
                      <a:pt x="662" y="197"/>
                    </a:cubicBezTo>
                    <a:cubicBezTo>
                      <a:pt x="665" y="197"/>
                      <a:pt x="669" y="197"/>
                      <a:pt x="667" y="194"/>
                    </a:cubicBezTo>
                    <a:cubicBezTo>
                      <a:pt x="664" y="191"/>
                      <a:pt x="666" y="188"/>
                      <a:pt x="669" y="186"/>
                    </a:cubicBezTo>
                    <a:cubicBezTo>
                      <a:pt x="670" y="185"/>
                      <a:pt x="670" y="187"/>
                      <a:pt x="671" y="187"/>
                    </a:cubicBezTo>
                    <a:cubicBezTo>
                      <a:pt x="673" y="187"/>
                      <a:pt x="673" y="184"/>
                      <a:pt x="673" y="183"/>
                    </a:cubicBezTo>
                    <a:cubicBezTo>
                      <a:pt x="671" y="181"/>
                      <a:pt x="669" y="180"/>
                      <a:pt x="671" y="177"/>
                    </a:cubicBezTo>
                    <a:cubicBezTo>
                      <a:pt x="671" y="177"/>
                      <a:pt x="674" y="176"/>
                      <a:pt x="673" y="175"/>
                    </a:cubicBezTo>
                    <a:cubicBezTo>
                      <a:pt x="672" y="175"/>
                      <a:pt x="671" y="173"/>
                      <a:pt x="670" y="173"/>
                    </a:cubicBezTo>
                    <a:cubicBezTo>
                      <a:pt x="669" y="173"/>
                      <a:pt x="670" y="174"/>
                      <a:pt x="669" y="174"/>
                    </a:cubicBezTo>
                    <a:cubicBezTo>
                      <a:pt x="667" y="174"/>
                      <a:pt x="666" y="173"/>
                      <a:pt x="667" y="171"/>
                    </a:cubicBezTo>
                    <a:cubicBezTo>
                      <a:pt x="668" y="169"/>
                      <a:pt x="670" y="168"/>
                      <a:pt x="672" y="165"/>
                    </a:cubicBezTo>
                    <a:cubicBezTo>
                      <a:pt x="673" y="163"/>
                      <a:pt x="673" y="160"/>
                      <a:pt x="676" y="158"/>
                    </a:cubicBezTo>
                    <a:cubicBezTo>
                      <a:pt x="677" y="157"/>
                      <a:pt x="677" y="159"/>
                      <a:pt x="677" y="159"/>
                    </a:cubicBezTo>
                    <a:cubicBezTo>
                      <a:pt x="679" y="159"/>
                      <a:pt x="679" y="157"/>
                      <a:pt x="680" y="158"/>
                    </a:cubicBezTo>
                    <a:cubicBezTo>
                      <a:pt x="681" y="158"/>
                      <a:pt x="681" y="159"/>
                      <a:pt x="682" y="158"/>
                    </a:cubicBezTo>
                    <a:cubicBezTo>
                      <a:pt x="684" y="157"/>
                      <a:pt x="685" y="156"/>
                      <a:pt x="687" y="155"/>
                    </a:cubicBezTo>
                    <a:cubicBezTo>
                      <a:pt x="690" y="154"/>
                      <a:pt x="686" y="158"/>
                      <a:pt x="688" y="159"/>
                    </a:cubicBezTo>
                    <a:cubicBezTo>
                      <a:pt x="688" y="160"/>
                      <a:pt x="692" y="156"/>
                      <a:pt x="693" y="156"/>
                    </a:cubicBezTo>
                    <a:cubicBezTo>
                      <a:pt x="695" y="155"/>
                      <a:pt x="697" y="154"/>
                      <a:pt x="700" y="154"/>
                    </a:cubicBezTo>
                    <a:cubicBezTo>
                      <a:pt x="702" y="154"/>
                      <a:pt x="704" y="154"/>
                      <a:pt x="705" y="156"/>
                    </a:cubicBezTo>
                    <a:cubicBezTo>
                      <a:pt x="706" y="156"/>
                      <a:pt x="707" y="157"/>
                      <a:pt x="708" y="158"/>
                    </a:cubicBezTo>
                    <a:cubicBezTo>
                      <a:pt x="709" y="159"/>
                      <a:pt x="709" y="156"/>
                      <a:pt x="710" y="156"/>
                    </a:cubicBezTo>
                    <a:cubicBezTo>
                      <a:pt x="718" y="149"/>
                      <a:pt x="727" y="146"/>
                      <a:pt x="736" y="142"/>
                    </a:cubicBezTo>
                    <a:cubicBezTo>
                      <a:pt x="738" y="141"/>
                      <a:pt x="741" y="140"/>
                      <a:pt x="742" y="138"/>
                    </a:cubicBezTo>
                    <a:cubicBezTo>
                      <a:pt x="743" y="136"/>
                      <a:pt x="743" y="139"/>
                      <a:pt x="745" y="139"/>
                    </a:cubicBezTo>
                    <a:cubicBezTo>
                      <a:pt x="746" y="139"/>
                      <a:pt x="748" y="139"/>
                      <a:pt x="749" y="139"/>
                    </a:cubicBezTo>
                    <a:cubicBezTo>
                      <a:pt x="750" y="140"/>
                      <a:pt x="751" y="141"/>
                      <a:pt x="752" y="141"/>
                    </a:cubicBezTo>
                    <a:cubicBezTo>
                      <a:pt x="755" y="141"/>
                      <a:pt x="755" y="137"/>
                      <a:pt x="754" y="135"/>
                    </a:cubicBezTo>
                    <a:cubicBezTo>
                      <a:pt x="754" y="134"/>
                      <a:pt x="750" y="132"/>
                      <a:pt x="751" y="131"/>
                    </a:cubicBezTo>
                    <a:cubicBezTo>
                      <a:pt x="751" y="130"/>
                      <a:pt x="749" y="125"/>
                      <a:pt x="748" y="126"/>
                    </a:cubicBezTo>
                    <a:cubicBezTo>
                      <a:pt x="748" y="127"/>
                      <a:pt x="746" y="125"/>
                      <a:pt x="745" y="125"/>
                    </a:cubicBezTo>
                    <a:cubicBezTo>
                      <a:pt x="744" y="124"/>
                      <a:pt x="745" y="123"/>
                      <a:pt x="744" y="122"/>
                    </a:cubicBezTo>
                    <a:cubicBezTo>
                      <a:pt x="744" y="121"/>
                      <a:pt x="741" y="122"/>
                      <a:pt x="741" y="122"/>
                    </a:cubicBezTo>
                    <a:cubicBezTo>
                      <a:pt x="740" y="123"/>
                      <a:pt x="737" y="122"/>
                      <a:pt x="738" y="121"/>
                    </a:cubicBezTo>
                    <a:cubicBezTo>
                      <a:pt x="738" y="120"/>
                      <a:pt x="741" y="121"/>
                      <a:pt x="742" y="121"/>
                    </a:cubicBezTo>
                    <a:cubicBezTo>
                      <a:pt x="742" y="120"/>
                      <a:pt x="739" y="120"/>
                      <a:pt x="739" y="120"/>
                    </a:cubicBezTo>
                    <a:cubicBezTo>
                      <a:pt x="739" y="117"/>
                      <a:pt x="747" y="122"/>
                      <a:pt x="748" y="122"/>
                    </a:cubicBezTo>
                    <a:cubicBezTo>
                      <a:pt x="750" y="123"/>
                      <a:pt x="756" y="121"/>
                      <a:pt x="758" y="119"/>
                    </a:cubicBezTo>
                    <a:cubicBezTo>
                      <a:pt x="759" y="118"/>
                      <a:pt x="757" y="118"/>
                      <a:pt x="757" y="117"/>
                    </a:cubicBezTo>
                    <a:cubicBezTo>
                      <a:pt x="757" y="117"/>
                      <a:pt x="761" y="117"/>
                      <a:pt x="761" y="115"/>
                    </a:cubicBezTo>
                    <a:cubicBezTo>
                      <a:pt x="760" y="114"/>
                      <a:pt x="758" y="113"/>
                      <a:pt x="759" y="112"/>
                    </a:cubicBezTo>
                    <a:cubicBezTo>
                      <a:pt x="759" y="111"/>
                      <a:pt x="761" y="109"/>
                      <a:pt x="761" y="109"/>
                    </a:cubicBezTo>
                    <a:cubicBezTo>
                      <a:pt x="762" y="109"/>
                      <a:pt x="766" y="110"/>
                      <a:pt x="766" y="109"/>
                    </a:cubicBezTo>
                    <a:cubicBezTo>
                      <a:pt x="765" y="110"/>
                      <a:pt x="762" y="111"/>
                      <a:pt x="763" y="112"/>
                    </a:cubicBezTo>
                    <a:cubicBezTo>
                      <a:pt x="764" y="113"/>
                      <a:pt x="765" y="114"/>
                      <a:pt x="765" y="114"/>
                    </a:cubicBezTo>
                    <a:cubicBezTo>
                      <a:pt x="765" y="115"/>
                      <a:pt x="764" y="116"/>
                      <a:pt x="765" y="116"/>
                    </a:cubicBezTo>
                    <a:cubicBezTo>
                      <a:pt x="767" y="116"/>
                      <a:pt x="769" y="115"/>
                      <a:pt x="771" y="115"/>
                    </a:cubicBezTo>
                    <a:cubicBezTo>
                      <a:pt x="773" y="115"/>
                      <a:pt x="775" y="115"/>
                      <a:pt x="777" y="116"/>
                    </a:cubicBezTo>
                    <a:cubicBezTo>
                      <a:pt x="778" y="117"/>
                      <a:pt x="778" y="117"/>
                      <a:pt x="778" y="119"/>
                    </a:cubicBezTo>
                    <a:cubicBezTo>
                      <a:pt x="778" y="120"/>
                      <a:pt x="782" y="121"/>
                      <a:pt x="783" y="121"/>
                    </a:cubicBezTo>
                    <a:cubicBezTo>
                      <a:pt x="784" y="122"/>
                      <a:pt x="790" y="126"/>
                      <a:pt x="791" y="124"/>
                    </a:cubicBezTo>
                    <a:cubicBezTo>
                      <a:pt x="790" y="127"/>
                      <a:pt x="796" y="124"/>
                      <a:pt x="796" y="124"/>
                    </a:cubicBezTo>
                    <a:cubicBezTo>
                      <a:pt x="796" y="123"/>
                      <a:pt x="792" y="123"/>
                      <a:pt x="793" y="122"/>
                    </a:cubicBezTo>
                    <a:cubicBezTo>
                      <a:pt x="793" y="120"/>
                      <a:pt x="796" y="122"/>
                      <a:pt x="796" y="122"/>
                    </a:cubicBezTo>
                    <a:cubicBezTo>
                      <a:pt x="796" y="120"/>
                      <a:pt x="795" y="122"/>
                      <a:pt x="796" y="119"/>
                    </a:cubicBezTo>
                    <a:cubicBezTo>
                      <a:pt x="796" y="118"/>
                      <a:pt x="796" y="117"/>
                      <a:pt x="796" y="116"/>
                    </a:cubicBezTo>
                    <a:cubicBezTo>
                      <a:pt x="795" y="115"/>
                      <a:pt x="794" y="115"/>
                      <a:pt x="794" y="114"/>
                    </a:cubicBezTo>
                    <a:cubicBezTo>
                      <a:pt x="794" y="114"/>
                      <a:pt x="801" y="116"/>
                      <a:pt x="802" y="115"/>
                    </a:cubicBezTo>
                    <a:cubicBezTo>
                      <a:pt x="802" y="115"/>
                      <a:pt x="801" y="114"/>
                      <a:pt x="800" y="114"/>
                    </a:cubicBezTo>
                    <a:cubicBezTo>
                      <a:pt x="801" y="114"/>
                      <a:pt x="804" y="115"/>
                      <a:pt x="805" y="114"/>
                    </a:cubicBezTo>
                    <a:cubicBezTo>
                      <a:pt x="805" y="113"/>
                      <a:pt x="805" y="112"/>
                      <a:pt x="806" y="111"/>
                    </a:cubicBezTo>
                    <a:cubicBezTo>
                      <a:pt x="806" y="111"/>
                      <a:pt x="809" y="111"/>
                      <a:pt x="809" y="111"/>
                    </a:cubicBezTo>
                    <a:cubicBezTo>
                      <a:pt x="809" y="111"/>
                      <a:pt x="808" y="111"/>
                      <a:pt x="808" y="111"/>
                    </a:cubicBezTo>
                    <a:cubicBezTo>
                      <a:pt x="807" y="110"/>
                      <a:pt x="810" y="111"/>
                      <a:pt x="808" y="111"/>
                    </a:cubicBezTo>
                    <a:close/>
                    <a:moveTo>
                      <a:pt x="405" y="192"/>
                    </a:moveTo>
                    <a:cubicBezTo>
                      <a:pt x="404" y="195"/>
                      <a:pt x="404" y="198"/>
                      <a:pt x="403" y="201"/>
                    </a:cubicBezTo>
                    <a:cubicBezTo>
                      <a:pt x="402" y="203"/>
                      <a:pt x="399" y="202"/>
                      <a:pt x="399" y="204"/>
                    </a:cubicBezTo>
                    <a:cubicBezTo>
                      <a:pt x="399" y="204"/>
                      <a:pt x="401" y="204"/>
                      <a:pt x="402" y="204"/>
                    </a:cubicBezTo>
                    <a:cubicBezTo>
                      <a:pt x="402" y="204"/>
                      <a:pt x="393" y="210"/>
                      <a:pt x="392" y="210"/>
                    </a:cubicBezTo>
                    <a:cubicBezTo>
                      <a:pt x="391" y="211"/>
                      <a:pt x="390" y="212"/>
                      <a:pt x="388" y="212"/>
                    </a:cubicBezTo>
                    <a:cubicBezTo>
                      <a:pt x="387" y="213"/>
                      <a:pt x="386" y="215"/>
                      <a:pt x="385" y="216"/>
                    </a:cubicBezTo>
                    <a:cubicBezTo>
                      <a:pt x="384" y="217"/>
                      <a:pt x="377" y="219"/>
                      <a:pt x="376" y="217"/>
                    </a:cubicBezTo>
                    <a:cubicBezTo>
                      <a:pt x="376" y="216"/>
                      <a:pt x="383" y="214"/>
                      <a:pt x="384" y="213"/>
                    </a:cubicBezTo>
                    <a:cubicBezTo>
                      <a:pt x="387" y="211"/>
                      <a:pt x="390" y="208"/>
                      <a:pt x="393" y="206"/>
                    </a:cubicBezTo>
                    <a:cubicBezTo>
                      <a:pt x="395" y="205"/>
                      <a:pt x="395" y="202"/>
                      <a:pt x="397" y="201"/>
                    </a:cubicBezTo>
                    <a:cubicBezTo>
                      <a:pt x="399" y="198"/>
                      <a:pt x="401" y="195"/>
                      <a:pt x="402" y="192"/>
                    </a:cubicBezTo>
                    <a:cubicBezTo>
                      <a:pt x="402" y="190"/>
                      <a:pt x="402" y="190"/>
                      <a:pt x="404" y="189"/>
                    </a:cubicBezTo>
                    <a:cubicBezTo>
                      <a:pt x="406" y="188"/>
                      <a:pt x="405" y="191"/>
                      <a:pt x="405" y="192"/>
                    </a:cubicBezTo>
                    <a:cubicBezTo>
                      <a:pt x="404" y="193"/>
                      <a:pt x="405" y="190"/>
                      <a:pt x="405" y="192"/>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41" name="Freeform 721"/>
              <p:cNvSpPr>
                <a:spLocks/>
              </p:cNvSpPr>
              <p:nvPr/>
            </p:nvSpPr>
            <p:spPr bwMode="auto">
              <a:xfrm>
                <a:off x="18193828" y="6226607"/>
                <a:ext cx="140127" cy="299442"/>
              </a:xfrm>
              <a:custGeom>
                <a:avLst/>
                <a:gdLst>
                  <a:gd name="T0" fmla="*/ 13 w 15"/>
                  <a:gd name="T1" fmla="*/ 26 h 32"/>
                  <a:gd name="T2" fmla="*/ 10 w 15"/>
                  <a:gd name="T3" fmla="*/ 13 h 32"/>
                  <a:gd name="T4" fmla="*/ 9 w 15"/>
                  <a:gd name="T5" fmla="*/ 4 h 32"/>
                  <a:gd name="T6" fmla="*/ 9 w 15"/>
                  <a:gd name="T7" fmla="*/ 1 h 32"/>
                  <a:gd name="T8" fmla="*/ 6 w 15"/>
                  <a:gd name="T9" fmla="*/ 0 h 32"/>
                  <a:gd name="T10" fmla="*/ 7 w 15"/>
                  <a:gd name="T11" fmla="*/ 3 h 32"/>
                  <a:gd name="T12" fmla="*/ 6 w 15"/>
                  <a:gd name="T13" fmla="*/ 5 h 32"/>
                  <a:gd name="T14" fmla="*/ 4 w 15"/>
                  <a:gd name="T15" fmla="*/ 7 h 32"/>
                  <a:gd name="T16" fmla="*/ 4 w 15"/>
                  <a:gd name="T17" fmla="*/ 9 h 32"/>
                  <a:gd name="T18" fmla="*/ 2 w 15"/>
                  <a:gd name="T19" fmla="*/ 14 h 32"/>
                  <a:gd name="T20" fmla="*/ 5 w 15"/>
                  <a:gd name="T21" fmla="*/ 20 h 32"/>
                  <a:gd name="T22" fmla="*/ 6 w 15"/>
                  <a:gd name="T23" fmla="*/ 32 h 32"/>
                  <a:gd name="T24" fmla="*/ 15 w 15"/>
                  <a:gd name="T25" fmla="*/ 32 h 32"/>
                  <a:gd name="T26" fmla="*/ 13 w 15"/>
                  <a:gd name="T27" fmla="*/ 26 h 32"/>
                  <a:gd name="T28" fmla="*/ 13 w 15"/>
                  <a:gd name="T29"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32">
                    <a:moveTo>
                      <a:pt x="13" y="26"/>
                    </a:moveTo>
                    <a:cubicBezTo>
                      <a:pt x="13" y="22"/>
                      <a:pt x="9" y="17"/>
                      <a:pt x="10" y="13"/>
                    </a:cubicBezTo>
                    <a:cubicBezTo>
                      <a:pt x="11" y="10"/>
                      <a:pt x="10" y="7"/>
                      <a:pt x="9" y="4"/>
                    </a:cubicBezTo>
                    <a:cubicBezTo>
                      <a:pt x="9" y="3"/>
                      <a:pt x="9" y="2"/>
                      <a:pt x="9" y="1"/>
                    </a:cubicBezTo>
                    <a:cubicBezTo>
                      <a:pt x="9" y="0"/>
                      <a:pt x="6" y="0"/>
                      <a:pt x="6" y="0"/>
                    </a:cubicBezTo>
                    <a:cubicBezTo>
                      <a:pt x="6" y="1"/>
                      <a:pt x="7" y="2"/>
                      <a:pt x="7" y="3"/>
                    </a:cubicBezTo>
                    <a:cubicBezTo>
                      <a:pt x="8" y="4"/>
                      <a:pt x="7" y="5"/>
                      <a:pt x="6" y="5"/>
                    </a:cubicBezTo>
                    <a:cubicBezTo>
                      <a:pt x="5" y="6"/>
                      <a:pt x="4" y="5"/>
                      <a:pt x="4" y="7"/>
                    </a:cubicBezTo>
                    <a:cubicBezTo>
                      <a:pt x="4" y="8"/>
                      <a:pt x="4" y="8"/>
                      <a:pt x="4" y="9"/>
                    </a:cubicBezTo>
                    <a:cubicBezTo>
                      <a:pt x="3" y="11"/>
                      <a:pt x="3" y="13"/>
                      <a:pt x="2" y="14"/>
                    </a:cubicBezTo>
                    <a:cubicBezTo>
                      <a:pt x="0" y="15"/>
                      <a:pt x="4" y="18"/>
                      <a:pt x="5" y="20"/>
                    </a:cubicBezTo>
                    <a:cubicBezTo>
                      <a:pt x="6" y="22"/>
                      <a:pt x="4" y="32"/>
                      <a:pt x="6" y="32"/>
                    </a:cubicBezTo>
                    <a:cubicBezTo>
                      <a:pt x="9" y="32"/>
                      <a:pt x="12" y="32"/>
                      <a:pt x="15" y="32"/>
                    </a:cubicBezTo>
                    <a:cubicBezTo>
                      <a:pt x="15" y="30"/>
                      <a:pt x="14" y="28"/>
                      <a:pt x="13" y="26"/>
                    </a:cubicBezTo>
                    <a:cubicBezTo>
                      <a:pt x="13" y="24"/>
                      <a:pt x="13" y="27"/>
                      <a:pt x="13" y="26"/>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42" name="Freeform 722"/>
              <p:cNvSpPr>
                <a:spLocks/>
              </p:cNvSpPr>
              <p:nvPr/>
            </p:nvSpPr>
            <p:spPr bwMode="auto">
              <a:xfrm>
                <a:off x="18222490" y="6516489"/>
                <a:ext cx="140127" cy="216615"/>
              </a:xfrm>
              <a:custGeom>
                <a:avLst/>
                <a:gdLst>
                  <a:gd name="T0" fmla="*/ 12 w 15"/>
                  <a:gd name="T1" fmla="*/ 1 h 23"/>
                  <a:gd name="T2" fmla="*/ 7 w 15"/>
                  <a:gd name="T3" fmla="*/ 1 h 23"/>
                  <a:gd name="T4" fmla="*/ 2 w 15"/>
                  <a:gd name="T5" fmla="*/ 2 h 23"/>
                  <a:gd name="T6" fmla="*/ 1 w 15"/>
                  <a:gd name="T7" fmla="*/ 7 h 23"/>
                  <a:gd name="T8" fmla="*/ 2 w 15"/>
                  <a:gd name="T9" fmla="*/ 11 h 23"/>
                  <a:gd name="T10" fmla="*/ 1 w 15"/>
                  <a:gd name="T11" fmla="*/ 23 h 23"/>
                  <a:gd name="T12" fmla="*/ 4 w 15"/>
                  <a:gd name="T13" fmla="*/ 20 h 23"/>
                  <a:gd name="T14" fmla="*/ 7 w 15"/>
                  <a:gd name="T15" fmla="*/ 20 h 23"/>
                  <a:gd name="T16" fmla="*/ 9 w 15"/>
                  <a:gd name="T17" fmla="*/ 23 h 23"/>
                  <a:gd name="T18" fmla="*/ 9 w 15"/>
                  <a:gd name="T19" fmla="*/ 20 h 23"/>
                  <a:gd name="T20" fmla="*/ 6 w 15"/>
                  <a:gd name="T21" fmla="*/ 16 h 23"/>
                  <a:gd name="T22" fmla="*/ 4 w 15"/>
                  <a:gd name="T23" fmla="*/ 7 h 23"/>
                  <a:gd name="T24" fmla="*/ 9 w 15"/>
                  <a:gd name="T25" fmla="*/ 3 h 23"/>
                  <a:gd name="T26" fmla="*/ 15 w 15"/>
                  <a:gd name="T27" fmla="*/ 6 h 23"/>
                  <a:gd name="T28" fmla="*/ 12 w 15"/>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3">
                    <a:moveTo>
                      <a:pt x="12" y="1"/>
                    </a:moveTo>
                    <a:cubicBezTo>
                      <a:pt x="11" y="1"/>
                      <a:pt x="9" y="1"/>
                      <a:pt x="7" y="1"/>
                    </a:cubicBezTo>
                    <a:cubicBezTo>
                      <a:pt x="5" y="1"/>
                      <a:pt x="3" y="0"/>
                      <a:pt x="2" y="2"/>
                    </a:cubicBezTo>
                    <a:cubicBezTo>
                      <a:pt x="2" y="4"/>
                      <a:pt x="1" y="5"/>
                      <a:pt x="1" y="7"/>
                    </a:cubicBezTo>
                    <a:cubicBezTo>
                      <a:pt x="1" y="8"/>
                      <a:pt x="2" y="9"/>
                      <a:pt x="2" y="11"/>
                    </a:cubicBezTo>
                    <a:cubicBezTo>
                      <a:pt x="2" y="12"/>
                      <a:pt x="0" y="23"/>
                      <a:pt x="1" y="23"/>
                    </a:cubicBezTo>
                    <a:cubicBezTo>
                      <a:pt x="3" y="22"/>
                      <a:pt x="1" y="19"/>
                      <a:pt x="4" y="20"/>
                    </a:cubicBezTo>
                    <a:cubicBezTo>
                      <a:pt x="5" y="20"/>
                      <a:pt x="7" y="19"/>
                      <a:pt x="7" y="20"/>
                    </a:cubicBezTo>
                    <a:cubicBezTo>
                      <a:pt x="8" y="20"/>
                      <a:pt x="8" y="23"/>
                      <a:pt x="9" y="23"/>
                    </a:cubicBezTo>
                    <a:cubicBezTo>
                      <a:pt x="9" y="23"/>
                      <a:pt x="9" y="20"/>
                      <a:pt x="9" y="20"/>
                    </a:cubicBezTo>
                    <a:cubicBezTo>
                      <a:pt x="9" y="18"/>
                      <a:pt x="7" y="17"/>
                      <a:pt x="6" y="16"/>
                    </a:cubicBezTo>
                    <a:cubicBezTo>
                      <a:pt x="5" y="14"/>
                      <a:pt x="2" y="9"/>
                      <a:pt x="4" y="7"/>
                    </a:cubicBezTo>
                    <a:cubicBezTo>
                      <a:pt x="7" y="5"/>
                      <a:pt x="6" y="4"/>
                      <a:pt x="9" y="3"/>
                    </a:cubicBezTo>
                    <a:cubicBezTo>
                      <a:pt x="11" y="2"/>
                      <a:pt x="14" y="4"/>
                      <a:pt x="15" y="6"/>
                    </a:cubicBezTo>
                    <a:cubicBezTo>
                      <a:pt x="14" y="4"/>
                      <a:pt x="13" y="2"/>
                      <a:pt x="12" y="1"/>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43" name="Freeform 723"/>
              <p:cNvSpPr>
                <a:spLocks/>
              </p:cNvSpPr>
              <p:nvPr/>
            </p:nvSpPr>
            <p:spPr bwMode="auto">
              <a:xfrm>
                <a:off x="17483637" y="7153601"/>
                <a:ext cx="197453" cy="235731"/>
              </a:xfrm>
              <a:custGeom>
                <a:avLst/>
                <a:gdLst>
                  <a:gd name="T0" fmla="*/ 5 w 21"/>
                  <a:gd name="T1" fmla="*/ 1 h 25"/>
                  <a:gd name="T2" fmla="*/ 4 w 21"/>
                  <a:gd name="T3" fmla="*/ 7 h 25"/>
                  <a:gd name="T4" fmla="*/ 1 w 21"/>
                  <a:gd name="T5" fmla="*/ 9 h 25"/>
                  <a:gd name="T6" fmla="*/ 3 w 21"/>
                  <a:gd name="T7" fmla="*/ 11 h 25"/>
                  <a:gd name="T8" fmla="*/ 2 w 21"/>
                  <a:gd name="T9" fmla="*/ 14 h 25"/>
                  <a:gd name="T10" fmla="*/ 3 w 21"/>
                  <a:gd name="T11" fmla="*/ 16 h 25"/>
                  <a:gd name="T12" fmla="*/ 1 w 21"/>
                  <a:gd name="T13" fmla="*/ 20 h 25"/>
                  <a:gd name="T14" fmla="*/ 3 w 21"/>
                  <a:gd name="T15" fmla="*/ 21 h 25"/>
                  <a:gd name="T16" fmla="*/ 0 w 21"/>
                  <a:gd name="T17" fmla="*/ 24 h 25"/>
                  <a:gd name="T18" fmla="*/ 2 w 21"/>
                  <a:gd name="T19" fmla="*/ 23 h 25"/>
                  <a:gd name="T20" fmla="*/ 3 w 21"/>
                  <a:gd name="T21" fmla="*/ 24 h 25"/>
                  <a:gd name="T22" fmla="*/ 6 w 21"/>
                  <a:gd name="T23" fmla="*/ 22 h 25"/>
                  <a:gd name="T24" fmla="*/ 8 w 21"/>
                  <a:gd name="T25" fmla="*/ 22 h 25"/>
                  <a:gd name="T26" fmla="*/ 9 w 21"/>
                  <a:gd name="T27" fmla="*/ 22 h 25"/>
                  <a:gd name="T28" fmla="*/ 12 w 21"/>
                  <a:gd name="T29" fmla="*/ 21 h 25"/>
                  <a:gd name="T30" fmla="*/ 14 w 21"/>
                  <a:gd name="T31" fmla="*/ 20 h 25"/>
                  <a:gd name="T32" fmla="*/ 17 w 21"/>
                  <a:gd name="T33" fmla="*/ 18 h 25"/>
                  <a:gd name="T34" fmla="*/ 20 w 21"/>
                  <a:gd name="T35" fmla="*/ 20 h 25"/>
                  <a:gd name="T36" fmla="*/ 19 w 21"/>
                  <a:gd name="T37" fmla="*/ 16 h 25"/>
                  <a:gd name="T38" fmla="*/ 17 w 21"/>
                  <a:gd name="T39" fmla="*/ 12 h 25"/>
                  <a:gd name="T40" fmla="*/ 12 w 21"/>
                  <a:gd name="T41" fmla="*/ 0 h 25"/>
                  <a:gd name="T42" fmla="*/ 5 w 21"/>
                  <a:gd name="T43" fmla="*/ 1 h 25"/>
                  <a:gd name="T44" fmla="*/ 5 w 21"/>
                  <a:gd name="T45"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 h="25">
                    <a:moveTo>
                      <a:pt x="5" y="1"/>
                    </a:moveTo>
                    <a:cubicBezTo>
                      <a:pt x="3" y="2"/>
                      <a:pt x="2" y="6"/>
                      <a:pt x="4" y="7"/>
                    </a:cubicBezTo>
                    <a:cubicBezTo>
                      <a:pt x="7" y="10"/>
                      <a:pt x="2" y="9"/>
                      <a:pt x="1" y="9"/>
                    </a:cubicBezTo>
                    <a:cubicBezTo>
                      <a:pt x="1" y="9"/>
                      <a:pt x="3" y="11"/>
                      <a:pt x="3" y="11"/>
                    </a:cubicBezTo>
                    <a:cubicBezTo>
                      <a:pt x="3" y="13"/>
                      <a:pt x="3" y="13"/>
                      <a:pt x="2" y="14"/>
                    </a:cubicBezTo>
                    <a:cubicBezTo>
                      <a:pt x="2" y="14"/>
                      <a:pt x="3" y="15"/>
                      <a:pt x="3" y="16"/>
                    </a:cubicBezTo>
                    <a:cubicBezTo>
                      <a:pt x="2" y="17"/>
                      <a:pt x="1" y="20"/>
                      <a:pt x="1" y="20"/>
                    </a:cubicBezTo>
                    <a:cubicBezTo>
                      <a:pt x="1" y="20"/>
                      <a:pt x="3" y="20"/>
                      <a:pt x="3" y="21"/>
                    </a:cubicBezTo>
                    <a:cubicBezTo>
                      <a:pt x="3" y="21"/>
                      <a:pt x="0" y="23"/>
                      <a:pt x="0" y="24"/>
                    </a:cubicBezTo>
                    <a:cubicBezTo>
                      <a:pt x="0" y="24"/>
                      <a:pt x="1" y="23"/>
                      <a:pt x="2" y="23"/>
                    </a:cubicBezTo>
                    <a:cubicBezTo>
                      <a:pt x="2" y="23"/>
                      <a:pt x="2" y="25"/>
                      <a:pt x="3" y="24"/>
                    </a:cubicBezTo>
                    <a:cubicBezTo>
                      <a:pt x="3" y="23"/>
                      <a:pt x="5" y="22"/>
                      <a:pt x="6" y="22"/>
                    </a:cubicBezTo>
                    <a:cubicBezTo>
                      <a:pt x="7" y="21"/>
                      <a:pt x="6" y="25"/>
                      <a:pt x="8" y="22"/>
                    </a:cubicBezTo>
                    <a:cubicBezTo>
                      <a:pt x="9" y="20"/>
                      <a:pt x="8" y="21"/>
                      <a:pt x="9" y="22"/>
                    </a:cubicBezTo>
                    <a:cubicBezTo>
                      <a:pt x="9" y="22"/>
                      <a:pt x="12" y="21"/>
                      <a:pt x="12" y="21"/>
                    </a:cubicBezTo>
                    <a:cubicBezTo>
                      <a:pt x="14" y="21"/>
                      <a:pt x="13" y="20"/>
                      <a:pt x="14" y="20"/>
                    </a:cubicBezTo>
                    <a:cubicBezTo>
                      <a:pt x="16" y="20"/>
                      <a:pt x="16" y="19"/>
                      <a:pt x="17" y="18"/>
                    </a:cubicBezTo>
                    <a:cubicBezTo>
                      <a:pt x="18" y="16"/>
                      <a:pt x="19" y="19"/>
                      <a:pt x="20" y="20"/>
                    </a:cubicBezTo>
                    <a:cubicBezTo>
                      <a:pt x="21" y="20"/>
                      <a:pt x="19" y="16"/>
                      <a:pt x="19" y="16"/>
                    </a:cubicBezTo>
                    <a:cubicBezTo>
                      <a:pt x="18" y="15"/>
                      <a:pt x="17" y="14"/>
                      <a:pt x="17" y="12"/>
                    </a:cubicBezTo>
                    <a:cubicBezTo>
                      <a:pt x="17" y="7"/>
                      <a:pt x="14" y="4"/>
                      <a:pt x="12" y="0"/>
                    </a:cubicBezTo>
                    <a:cubicBezTo>
                      <a:pt x="10" y="2"/>
                      <a:pt x="8" y="1"/>
                      <a:pt x="5" y="1"/>
                    </a:cubicBezTo>
                    <a:cubicBezTo>
                      <a:pt x="5" y="2"/>
                      <a:pt x="6" y="1"/>
                      <a:pt x="5" y="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44" name="Freeform 724"/>
              <p:cNvSpPr>
                <a:spLocks/>
              </p:cNvSpPr>
              <p:nvPr/>
            </p:nvSpPr>
            <p:spPr bwMode="auto">
              <a:xfrm>
                <a:off x="17400836" y="6901941"/>
                <a:ext cx="299364" cy="289887"/>
              </a:xfrm>
              <a:custGeom>
                <a:avLst/>
                <a:gdLst>
                  <a:gd name="T0" fmla="*/ 32 w 32"/>
                  <a:gd name="T1" fmla="*/ 3 h 31"/>
                  <a:gd name="T2" fmla="*/ 29 w 32"/>
                  <a:gd name="T3" fmla="*/ 1 h 31"/>
                  <a:gd name="T4" fmla="*/ 27 w 32"/>
                  <a:gd name="T5" fmla="*/ 4 h 31"/>
                  <a:gd name="T6" fmla="*/ 25 w 32"/>
                  <a:gd name="T7" fmla="*/ 5 h 31"/>
                  <a:gd name="T8" fmla="*/ 20 w 32"/>
                  <a:gd name="T9" fmla="*/ 6 h 31"/>
                  <a:gd name="T10" fmla="*/ 20 w 32"/>
                  <a:gd name="T11" fmla="*/ 10 h 31"/>
                  <a:gd name="T12" fmla="*/ 13 w 32"/>
                  <a:gd name="T13" fmla="*/ 9 h 31"/>
                  <a:gd name="T14" fmla="*/ 10 w 32"/>
                  <a:gd name="T15" fmla="*/ 12 h 31"/>
                  <a:gd name="T16" fmla="*/ 0 w 32"/>
                  <a:gd name="T17" fmla="*/ 19 h 31"/>
                  <a:gd name="T18" fmla="*/ 6 w 32"/>
                  <a:gd name="T19" fmla="*/ 21 h 31"/>
                  <a:gd name="T20" fmla="*/ 5 w 32"/>
                  <a:gd name="T21" fmla="*/ 24 h 31"/>
                  <a:gd name="T22" fmla="*/ 6 w 32"/>
                  <a:gd name="T23" fmla="*/ 26 h 31"/>
                  <a:gd name="T24" fmla="*/ 3 w 32"/>
                  <a:gd name="T25" fmla="*/ 29 h 31"/>
                  <a:gd name="T26" fmla="*/ 5 w 32"/>
                  <a:gd name="T27" fmla="*/ 30 h 31"/>
                  <a:gd name="T28" fmla="*/ 5 w 32"/>
                  <a:gd name="T29" fmla="*/ 31 h 31"/>
                  <a:gd name="T30" fmla="*/ 9 w 32"/>
                  <a:gd name="T31" fmla="*/ 31 h 31"/>
                  <a:gd name="T32" fmla="*/ 12 w 32"/>
                  <a:gd name="T33" fmla="*/ 31 h 31"/>
                  <a:gd name="T34" fmla="*/ 14 w 32"/>
                  <a:gd name="T35" fmla="*/ 28 h 31"/>
                  <a:gd name="T36" fmla="*/ 21 w 32"/>
                  <a:gd name="T37" fmla="*/ 27 h 31"/>
                  <a:gd name="T38" fmla="*/ 16 w 32"/>
                  <a:gd name="T39" fmla="*/ 22 h 31"/>
                  <a:gd name="T40" fmla="*/ 20 w 32"/>
                  <a:gd name="T41" fmla="*/ 19 h 31"/>
                  <a:gd name="T42" fmla="*/ 27 w 32"/>
                  <a:gd name="T43" fmla="*/ 14 h 31"/>
                  <a:gd name="T44" fmla="*/ 27 w 32"/>
                  <a:gd name="T45" fmla="*/ 8 h 31"/>
                  <a:gd name="T46" fmla="*/ 32 w 32"/>
                  <a:gd name="T47"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1">
                    <a:moveTo>
                      <a:pt x="32" y="3"/>
                    </a:moveTo>
                    <a:cubicBezTo>
                      <a:pt x="31" y="2"/>
                      <a:pt x="30" y="0"/>
                      <a:pt x="29" y="1"/>
                    </a:cubicBezTo>
                    <a:cubicBezTo>
                      <a:pt x="28" y="1"/>
                      <a:pt x="28" y="3"/>
                      <a:pt x="27" y="4"/>
                    </a:cubicBezTo>
                    <a:cubicBezTo>
                      <a:pt x="27" y="4"/>
                      <a:pt x="26" y="3"/>
                      <a:pt x="25" y="5"/>
                    </a:cubicBezTo>
                    <a:cubicBezTo>
                      <a:pt x="24" y="6"/>
                      <a:pt x="22" y="6"/>
                      <a:pt x="20" y="6"/>
                    </a:cubicBezTo>
                    <a:cubicBezTo>
                      <a:pt x="18" y="7"/>
                      <a:pt x="22" y="9"/>
                      <a:pt x="20" y="10"/>
                    </a:cubicBezTo>
                    <a:cubicBezTo>
                      <a:pt x="17" y="11"/>
                      <a:pt x="16" y="9"/>
                      <a:pt x="13" y="9"/>
                    </a:cubicBezTo>
                    <a:cubicBezTo>
                      <a:pt x="12" y="8"/>
                      <a:pt x="10" y="11"/>
                      <a:pt x="10" y="12"/>
                    </a:cubicBezTo>
                    <a:cubicBezTo>
                      <a:pt x="7" y="15"/>
                      <a:pt x="1" y="15"/>
                      <a:pt x="0" y="19"/>
                    </a:cubicBezTo>
                    <a:cubicBezTo>
                      <a:pt x="0" y="19"/>
                      <a:pt x="6" y="21"/>
                      <a:pt x="6" y="21"/>
                    </a:cubicBezTo>
                    <a:cubicBezTo>
                      <a:pt x="6" y="22"/>
                      <a:pt x="5" y="24"/>
                      <a:pt x="5" y="24"/>
                    </a:cubicBezTo>
                    <a:cubicBezTo>
                      <a:pt x="5" y="26"/>
                      <a:pt x="6" y="25"/>
                      <a:pt x="6" y="26"/>
                    </a:cubicBezTo>
                    <a:cubicBezTo>
                      <a:pt x="6" y="25"/>
                      <a:pt x="2" y="28"/>
                      <a:pt x="3" y="29"/>
                    </a:cubicBezTo>
                    <a:cubicBezTo>
                      <a:pt x="3" y="29"/>
                      <a:pt x="5" y="30"/>
                      <a:pt x="5" y="30"/>
                    </a:cubicBezTo>
                    <a:cubicBezTo>
                      <a:pt x="6" y="30"/>
                      <a:pt x="5" y="30"/>
                      <a:pt x="5" y="31"/>
                    </a:cubicBezTo>
                    <a:cubicBezTo>
                      <a:pt x="5" y="30"/>
                      <a:pt x="9" y="30"/>
                      <a:pt x="9" y="31"/>
                    </a:cubicBezTo>
                    <a:cubicBezTo>
                      <a:pt x="10" y="31"/>
                      <a:pt x="11" y="31"/>
                      <a:pt x="12" y="31"/>
                    </a:cubicBezTo>
                    <a:cubicBezTo>
                      <a:pt x="12" y="31"/>
                      <a:pt x="13" y="29"/>
                      <a:pt x="14" y="28"/>
                    </a:cubicBezTo>
                    <a:cubicBezTo>
                      <a:pt x="17" y="28"/>
                      <a:pt x="19" y="29"/>
                      <a:pt x="21" y="27"/>
                    </a:cubicBezTo>
                    <a:cubicBezTo>
                      <a:pt x="21" y="25"/>
                      <a:pt x="16" y="23"/>
                      <a:pt x="16" y="22"/>
                    </a:cubicBezTo>
                    <a:cubicBezTo>
                      <a:pt x="17" y="21"/>
                      <a:pt x="18" y="20"/>
                      <a:pt x="20" y="19"/>
                    </a:cubicBezTo>
                    <a:cubicBezTo>
                      <a:pt x="22" y="17"/>
                      <a:pt x="24" y="15"/>
                      <a:pt x="27" y="14"/>
                    </a:cubicBezTo>
                    <a:cubicBezTo>
                      <a:pt x="29" y="12"/>
                      <a:pt x="26" y="9"/>
                      <a:pt x="27" y="8"/>
                    </a:cubicBezTo>
                    <a:cubicBezTo>
                      <a:pt x="29" y="6"/>
                      <a:pt x="30" y="4"/>
                      <a:pt x="32" y="3"/>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45" name="Freeform 725"/>
              <p:cNvSpPr>
                <a:spLocks/>
              </p:cNvSpPr>
              <p:nvPr/>
            </p:nvSpPr>
            <p:spPr bwMode="auto">
              <a:xfrm>
                <a:off x="11209749" y="6162893"/>
                <a:ext cx="222932" cy="232543"/>
              </a:xfrm>
              <a:custGeom>
                <a:avLst/>
                <a:gdLst>
                  <a:gd name="T0" fmla="*/ 21 w 24"/>
                  <a:gd name="T1" fmla="*/ 8 h 25"/>
                  <a:gd name="T2" fmla="*/ 18 w 24"/>
                  <a:gd name="T3" fmla="*/ 5 h 25"/>
                  <a:gd name="T4" fmla="*/ 15 w 24"/>
                  <a:gd name="T5" fmla="*/ 6 h 25"/>
                  <a:gd name="T6" fmla="*/ 16 w 24"/>
                  <a:gd name="T7" fmla="*/ 1 h 25"/>
                  <a:gd name="T8" fmla="*/ 10 w 24"/>
                  <a:gd name="T9" fmla="*/ 1 h 25"/>
                  <a:gd name="T10" fmla="*/ 10 w 24"/>
                  <a:gd name="T11" fmla="*/ 2 h 25"/>
                  <a:gd name="T12" fmla="*/ 9 w 24"/>
                  <a:gd name="T13" fmla="*/ 3 h 25"/>
                  <a:gd name="T14" fmla="*/ 11 w 24"/>
                  <a:gd name="T15" fmla="*/ 4 h 25"/>
                  <a:gd name="T16" fmla="*/ 9 w 24"/>
                  <a:gd name="T17" fmla="*/ 5 h 25"/>
                  <a:gd name="T18" fmla="*/ 2 w 24"/>
                  <a:gd name="T19" fmla="*/ 6 h 25"/>
                  <a:gd name="T20" fmla="*/ 3 w 24"/>
                  <a:gd name="T21" fmla="*/ 7 h 25"/>
                  <a:gd name="T22" fmla="*/ 2 w 24"/>
                  <a:gd name="T23" fmla="*/ 8 h 25"/>
                  <a:gd name="T24" fmla="*/ 2 w 24"/>
                  <a:gd name="T25" fmla="*/ 8 h 25"/>
                  <a:gd name="T26" fmla="*/ 1 w 24"/>
                  <a:gd name="T27" fmla="*/ 8 h 25"/>
                  <a:gd name="T28" fmla="*/ 3 w 24"/>
                  <a:gd name="T29" fmla="*/ 10 h 25"/>
                  <a:gd name="T30" fmla="*/ 6 w 24"/>
                  <a:gd name="T31" fmla="*/ 13 h 25"/>
                  <a:gd name="T32" fmla="*/ 5 w 24"/>
                  <a:gd name="T33" fmla="*/ 17 h 25"/>
                  <a:gd name="T34" fmla="*/ 1 w 24"/>
                  <a:gd name="T35" fmla="*/ 20 h 25"/>
                  <a:gd name="T36" fmla="*/ 3 w 24"/>
                  <a:gd name="T37" fmla="*/ 20 h 25"/>
                  <a:gd name="T38" fmla="*/ 0 w 24"/>
                  <a:gd name="T39" fmla="*/ 22 h 25"/>
                  <a:gd name="T40" fmla="*/ 3 w 24"/>
                  <a:gd name="T41" fmla="*/ 21 h 25"/>
                  <a:gd name="T42" fmla="*/ 2 w 24"/>
                  <a:gd name="T43" fmla="*/ 24 h 25"/>
                  <a:gd name="T44" fmla="*/ 4 w 24"/>
                  <a:gd name="T45" fmla="*/ 23 h 25"/>
                  <a:gd name="T46" fmla="*/ 4 w 24"/>
                  <a:gd name="T47" fmla="*/ 25 h 25"/>
                  <a:gd name="T48" fmla="*/ 8 w 24"/>
                  <a:gd name="T49" fmla="*/ 24 h 25"/>
                  <a:gd name="T50" fmla="*/ 17 w 24"/>
                  <a:gd name="T51" fmla="*/ 20 h 25"/>
                  <a:gd name="T52" fmla="*/ 22 w 24"/>
                  <a:gd name="T53" fmla="*/ 16 h 25"/>
                  <a:gd name="T54" fmla="*/ 21 w 24"/>
                  <a:gd name="T55" fmla="*/ 8 h 25"/>
                  <a:gd name="T56" fmla="*/ 21 w 24"/>
                  <a:gd name="T57"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 h="25">
                    <a:moveTo>
                      <a:pt x="21" y="8"/>
                    </a:moveTo>
                    <a:cubicBezTo>
                      <a:pt x="20" y="8"/>
                      <a:pt x="19" y="5"/>
                      <a:pt x="18" y="5"/>
                    </a:cubicBezTo>
                    <a:cubicBezTo>
                      <a:pt x="16" y="6"/>
                      <a:pt x="17" y="7"/>
                      <a:pt x="15" y="6"/>
                    </a:cubicBezTo>
                    <a:cubicBezTo>
                      <a:pt x="11" y="5"/>
                      <a:pt x="15" y="3"/>
                      <a:pt x="16" y="1"/>
                    </a:cubicBezTo>
                    <a:cubicBezTo>
                      <a:pt x="14" y="1"/>
                      <a:pt x="11" y="0"/>
                      <a:pt x="10" y="1"/>
                    </a:cubicBezTo>
                    <a:cubicBezTo>
                      <a:pt x="10" y="1"/>
                      <a:pt x="12" y="1"/>
                      <a:pt x="10" y="2"/>
                    </a:cubicBezTo>
                    <a:cubicBezTo>
                      <a:pt x="10" y="2"/>
                      <a:pt x="8" y="3"/>
                      <a:pt x="9" y="3"/>
                    </a:cubicBezTo>
                    <a:cubicBezTo>
                      <a:pt x="9" y="4"/>
                      <a:pt x="11" y="3"/>
                      <a:pt x="11" y="4"/>
                    </a:cubicBezTo>
                    <a:cubicBezTo>
                      <a:pt x="12" y="5"/>
                      <a:pt x="9" y="5"/>
                      <a:pt x="9" y="5"/>
                    </a:cubicBezTo>
                    <a:cubicBezTo>
                      <a:pt x="7" y="6"/>
                      <a:pt x="3" y="5"/>
                      <a:pt x="2" y="6"/>
                    </a:cubicBezTo>
                    <a:cubicBezTo>
                      <a:pt x="2" y="6"/>
                      <a:pt x="3" y="6"/>
                      <a:pt x="3" y="7"/>
                    </a:cubicBezTo>
                    <a:cubicBezTo>
                      <a:pt x="3" y="7"/>
                      <a:pt x="1" y="7"/>
                      <a:pt x="2" y="8"/>
                    </a:cubicBezTo>
                    <a:cubicBezTo>
                      <a:pt x="2" y="8"/>
                      <a:pt x="2" y="8"/>
                      <a:pt x="2" y="8"/>
                    </a:cubicBezTo>
                    <a:cubicBezTo>
                      <a:pt x="3" y="8"/>
                      <a:pt x="1" y="8"/>
                      <a:pt x="1" y="8"/>
                    </a:cubicBezTo>
                    <a:cubicBezTo>
                      <a:pt x="1" y="9"/>
                      <a:pt x="5" y="9"/>
                      <a:pt x="3" y="10"/>
                    </a:cubicBezTo>
                    <a:cubicBezTo>
                      <a:pt x="0" y="12"/>
                      <a:pt x="4" y="13"/>
                      <a:pt x="6" y="13"/>
                    </a:cubicBezTo>
                    <a:cubicBezTo>
                      <a:pt x="7" y="13"/>
                      <a:pt x="5" y="16"/>
                      <a:pt x="5" y="17"/>
                    </a:cubicBezTo>
                    <a:cubicBezTo>
                      <a:pt x="4" y="17"/>
                      <a:pt x="2" y="21"/>
                      <a:pt x="1" y="20"/>
                    </a:cubicBezTo>
                    <a:cubicBezTo>
                      <a:pt x="1" y="20"/>
                      <a:pt x="3" y="20"/>
                      <a:pt x="3" y="20"/>
                    </a:cubicBezTo>
                    <a:cubicBezTo>
                      <a:pt x="2" y="21"/>
                      <a:pt x="1" y="20"/>
                      <a:pt x="0" y="22"/>
                    </a:cubicBezTo>
                    <a:cubicBezTo>
                      <a:pt x="0" y="22"/>
                      <a:pt x="3" y="21"/>
                      <a:pt x="3" y="21"/>
                    </a:cubicBezTo>
                    <a:cubicBezTo>
                      <a:pt x="3" y="21"/>
                      <a:pt x="2" y="23"/>
                      <a:pt x="2" y="24"/>
                    </a:cubicBezTo>
                    <a:cubicBezTo>
                      <a:pt x="2" y="24"/>
                      <a:pt x="4" y="23"/>
                      <a:pt x="4" y="23"/>
                    </a:cubicBezTo>
                    <a:cubicBezTo>
                      <a:pt x="4" y="23"/>
                      <a:pt x="4" y="24"/>
                      <a:pt x="4" y="25"/>
                    </a:cubicBezTo>
                    <a:cubicBezTo>
                      <a:pt x="5" y="25"/>
                      <a:pt x="7" y="24"/>
                      <a:pt x="8" y="24"/>
                    </a:cubicBezTo>
                    <a:cubicBezTo>
                      <a:pt x="11" y="23"/>
                      <a:pt x="14" y="20"/>
                      <a:pt x="17" y="20"/>
                    </a:cubicBezTo>
                    <a:cubicBezTo>
                      <a:pt x="21" y="20"/>
                      <a:pt x="20" y="19"/>
                      <a:pt x="22" y="16"/>
                    </a:cubicBezTo>
                    <a:cubicBezTo>
                      <a:pt x="24" y="13"/>
                      <a:pt x="21" y="11"/>
                      <a:pt x="21" y="8"/>
                    </a:cubicBezTo>
                    <a:cubicBezTo>
                      <a:pt x="20" y="8"/>
                      <a:pt x="21" y="9"/>
                      <a:pt x="21" y="8"/>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46" name="Freeform 726"/>
              <p:cNvSpPr>
                <a:spLocks/>
              </p:cNvSpPr>
              <p:nvPr/>
            </p:nvSpPr>
            <p:spPr bwMode="auto">
              <a:xfrm>
                <a:off x="11321211" y="6153340"/>
                <a:ext cx="149682" cy="92380"/>
              </a:xfrm>
              <a:custGeom>
                <a:avLst/>
                <a:gdLst>
                  <a:gd name="T0" fmla="*/ 1 w 16"/>
                  <a:gd name="T1" fmla="*/ 6 h 10"/>
                  <a:gd name="T2" fmla="*/ 4 w 16"/>
                  <a:gd name="T3" fmla="*/ 8 h 10"/>
                  <a:gd name="T4" fmla="*/ 5 w 16"/>
                  <a:gd name="T5" fmla="*/ 7 h 10"/>
                  <a:gd name="T6" fmla="*/ 8 w 16"/>
                  <a:gd name="T7" fmla="*/ 8 h 10"/>
                  <a:gd name="T8" fmla="*/ 11 w 16"/>
                  <a:gd name="T9" fmla="*/ 4 h 10"/>
                  <a:gd name="T10" fmla="*/ 11 w 16"/>
                  <a:gd name="T11" fmla="*/ 2 h 10"/>
                  <a:gd name="T12" fmla="*/ 7 w 16"/>
                  <a:gd name="T13" fmla="*/ 1 h 10"/>
                  <a:gd name="T14" fmla="*/ 4 w 16"/>
                  <a:gd name="T15" fmla="*/ 2 h 10"/>
                  <a:gd name="T16" fmla="*/ 1 w 16"/>
                  <a:gd name="T17" fmla="*/ 6 h 10"/>
                  <a:gd name="T18" fmla="*/ 1 w 16"/>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0">
                    <a:moveTo>
                      <a:pt x="1" y="6"/>
                    </a:moveTo>
                    <a:cubicBezTo>
                      <a:pt x="0" y="7"/>
                      <a:pt x="3" y="8"/>
                      <a:pt x="4" y="8"/>
                    </a:cubicBezTo>
                    <a:cubicBezTo>
                      <a:pt x="4" y="8"/>
                      <a:pt x="5" y="7"/>
                      <a:pt x="5" y="7"/>
                    </a:cubicBezTo>
                    <a:cubicBezTo>
                      <a:pt x="6" y="6"/>
                      <a:pt x="7" y="7"/>
                      <a:pt x="8" y="8"/>
                    </a:cubicBezTo>
                    <a:cubicBezTo>
                      <a:pt x="10" y="10"/>
                      <a:pt x="16" y="5"/>
                      <a:pt x="11" y="4"/>
                    </a:cubicBezTo>
                    <a:cubicBezTo>
                      <a:pt x="12" y="4"/>
                      <a:pt x="11" y="2"/>
                      <a:pt x="11" y="2"/>
                    </a:cubicBezTo>
                    <a:cubicBezTo>
                      <a:pt x="10" y="0"/>
                      <a:pt x="9" y="0"/>
                      <a:pt x="7" y="1"/>
                    </a:cubicBezTo>
                    <a:cubicBezTo>
                      <a:pt x="6" y="1"/>
                      <a:pt x="4" y="1"/>
                      <a:pt x="4" y="2"/>
                    </a:cubicBezTo>
                    <a:cubicBezTo>
                      <a:pt x="3" y="3"/>
                      <a:pt x="1" y="4"/>
                      <a:pt x="1" y="6"/>
                    </a:cubicBezTo>
                    <a:cubicBezTo>
                      <a:pt x="1" y="6"/>
                      <a:pt x="1" y="5"/>
                      <a:pt x="1" y="6"/>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47" name="Freeform 727"/>
              <p:cNvSpPr>
                <a:spLocks/>
              </p:cNvSpPr>
              <p:nvPr/>
            </p:nvSpPr>
            <p:spPr bwMode="auto">
              <a:xfrm>
                <a:off x="11267072" y="6854158"/>
                <a:ext cx="585987" cy="430050"/>
              </a:xfrm>
              <a:custGeom>
                <a:avLst/>
                <a:gdLst>
                  <a:gd name="T0" fmla="*/ 58 w 63"/>
                  <a:gd name="T1" fmla="*/ 8 h 46"/>
                  <a:gd name="T2" fmla="*/ 52 w 63"/>
                  <a:gd name="T3" fmla="*/ 6 h 46"/>
                  <a:gd name="T4" fmla="*/ 49 w 63"/>
                  <a:gd name="T5" fmla="*/ 6 h 46"/>
                  <a:gd name="T6" fmla="*/ 45 w 63"/>
                  <a:gd name="T7" fmla="*/ 6 h 46"/>
                  <a:gd name="T8" fmla="*/ 40 w 63"/>
                  <a:gd name="T9" fmla="*/ 4 h 46"/>
                  <a:gd name="T10" fmla="*/ 38 w 63"/>
                  <a:gd name="T11" fmla="*/ 2 h 46"/>
                  <a:gd name="T12" fmla="*/ 35 w 63"/>
                  <a:gd name="T13" fmla="*/ 2 h 46"/>
                  <a:gd name="T14" fmla="*/ 31 w 63"/>
                  <a:gd name="T15" fmla="*/ 2 h 46"/>
                  <a:gd name="T16" fmla="*/ 27 w 63"/>
                  <a:gd name="T17" fmla="*/ 2 h 46"/>
                  <a:gd name="T18" fmla="*/ 17 w 63"/>
                  <a:gd name="T19" fmla="*/ 1 h 46"/>
                  <a:gd name="T20" fmla="*/ 8 w 63"/>
                  <a:gd name="T21" fmla="*/ 0 h 46"/>
                  <a:gd name="T22" fmla="*/ 2 w 63"/>
                  <a:gd name="T23" fmla="*/ 3 h 46"/>
                  <a:gd name="T24" fmla="*/ 2 w 63"/>
                  <a:gd name="T25" fmla="*/ 6 h 46"/>
                  <a:gd name="T26" fmla="*/ 2 w 63"/>
                  <a:gd name="T27" fmla="*/ 11 h 46"/>
                  <a:gd name="T28" fmla="*/ 5 w 63"/>
                  <a:gd name="T29" fmla="*/ 10 h 46"/>
                  <a:gd name="T30" fmla="*/ 7 w 63"/>
                  <a:gd name="T31" fmla="*/ 12 h 46"/>
                  <a:gd name="T32" fmla="*/ 12 w 63"/>
                  <a:gd name="T33" fmla="*/ 11 h 46"/>
                  <a:gd name="T34" fmla="*/ 14 w 63"/>
                  <a:gd name="T35" fmla="*/ 14 h 46"/>
                  <a:gd name="T36" fmla="*/ 13 w 63"/>
                  <a:gd name="T37" fmla="*/ 20 h 46"/>
                  <a:gd name="T38" fmla="*/ 12 w 63"/>
                  <a:gd name="T39" fmla="*/ 25 h 46"/>
                  <a:gd name="T40" fmla="*/ 12 w 63"/>
                  <a:gd name="T41" fmla="*/ 28 h 46"/>
                  <a:gd name="T42" fmla="*/ 10 w 63"/>
                  <a:gd name="T43" fmla="*/ 33 h 46"/>
                  <a:gd name="T44" fmla="*/ 10 w 63"/>
                  <a:gd name="T45" fmla="*/ 38 h 46"/>
                  <a:gd name="T46" fmla="*/ 17 w 63"/>
                  <a:gd name="T47" fmla="*/ 44 h 46"/>
                  <a:gd name="T48" fmla="*/ 20 w 63"/>
                  <a:gd name="T49" fmla="*/ 45 h 46"/>
                  <a:gd name="T50" fmla="*/ 21 w 63"/>
                  <a:gd name="T51" fmla="*/ 43 h 46"/>
                  <a:gd name="T52" fmla="*/ 24 w 63"/>
                  <a:gd name="T53" fmla="*/ 42 h 46"/>
                  <a:gd name="T54" fmla="*/ 36 w 63"/>
                  <a:gd name="T55" fmla="*/ 41 h 46"/>
                  <a:gd name="T56" fmla="*/ 39 w 63"/>
                  <a:gd name="T57" fmla="*/ 38 h 46"/>
                  <a:gd name="T58" fmla="*/ 43 w 63"/>
                  <a:gd name="T59" fmla="*/ 35 h 46"/>
                  <a:gd name="T60" fmla="*/ 47 w 63"/>
                  <a:gd name="T61" fmla="*/ 30 h 46"/>
                  <a:gd name="T62" fmla="*/ 45 w 63"/>
                  <a:gd name="T63" fmla="*/ 26 h 46"/>
                  <a:gd name="T64" fmla="*/ 48 w 63"/>
                  <a:gd name="T65" fmla="*/ 21 h 46"/>
                  <a:gd name="T66" fmla="*/ 50 w 63"/>
                  <a:gd name="T67" fmla="*/ 19 h 46"/>
                  <a:gd name="T68" fmla="*/ 51 w 63"/>
                  <a:gd name="T69" fmla="*/ 17 h 46"/>
                  <a:gd name="T70" fmla="*/ 60 w 63"/>
                  <a:gd name="T71" fmla="*/ 13 h 46"/>
                  <a:gd name="T72" fmla="*/ 63 w 63"/>
                  <a:gd name="T73" fmla="*/ 9 h 46"/>
                  <a:gd name="T74" fmla="*/ 58 w 63"/>
                  <a:gd name="T75" fmla="*/ 8 h 46"/>
                  <a:gd name="T76" fmla="*/ 58 w 63"/>
                  <a:gd name="T77"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 h="46">
                    <a:moveTo>
                      <a:pt x="58" y="8"/>
                    </a:moveTo>
                    <a:cubicBezTo>
                      <a:pt x="55" y="8"/>
                      <a:pt x="54" y="7"/>
                      <a:pt x="52" y="6"/>
                    </a:cubicBezTo>
                    <a:cubicBezTo>
                      <a:pt x="51" y="5"/>
                      <a:pt x="50" y="6"/>
                      <a:pt x="49" y="6"/>
                    </a:cubicBezTo>
                    <a:cubicBezTo>
                      <a:pt x="48" y="6"/>
                      <a:pt x="46" y="6"/>
                      <a:pt x="45" y="6"/>
                    </a:cubicBezTo>
                    <a:cubicBezTo>
                      <a:pt x="43" y="5"/>
                      <a:pt x="41" y="4"/>
                      <a:pt x="40" y="4"/>
                    </a:cubicBezTo>
                    <a:cubicBezTo>
                      <a:pt x="39" y="3"/>
                      <a:pt x="39" y="3"/>
                      <a:pt x="38" y="2"/>
                    </a:cubicBezTo>
                    <a:cubicBezTo>
                      <a:pt x="37" y="3"/>
                      <a:pt x="36" y="2"/>
                      <a:pt x="35" y="2"/>
                    </a:cubicBezTo>
                    <a:cubicBezTo>
                      <a:pt x="33" y="1"/>
                      <a:pt x="32" y="2"/>
                      <a:pt x="31" y="2"/>
                    </a:cubicBezTo>
                    <a:cubicBezTo>
                      <a:pt x="29" y="2"/>
                      <a:pt x="28" y="2"/>
                      <a:pt x="27" y="2"/>
                    </a:cubicBezTo>
                    <a:cubicBezTo>
                      <a:pt x="24" y="2"/>
                      <a:pt x="21" y="1"/>
                      <a:pt x="17" y="1"/>
                    </a:cubicBezTo>
                    <a:cubicBezTo>
                      <a:pt x="15" y="1"/>
                      <a:pt x="11" y="0"/>
                      <a:pt x="8" y="0"/>
                    </a:cubicBezTo>
                    <a:cubicBezTo>
                      <a:pt x="7" y="1"/>
                      <a:pt x="4" y="2"/>
                      <a:pt x="2" y="3"/>
                    </a:cubicBezTo>
                    <a:cubicBezTo>
                      <a:pt x="0" y="4"/>
                      <a:pt x="1" y="5"/>
                      <a:pt x="2" y="6"/>
                    </a:cubicBezTo>
                    <a:cubicBezTo>
                      <a:pt x="2" y="8"/>
                      <a:pt x="2" y="9"/>
                      <a:pt x="2" y="11"/>
                    </a:cubicBezTo>
                    <a:cubicBezTo>
                      <a:pt x="3" y="11"/>
                      <a:pt x="5" y="10"/>
                      <a:pt x="5" y="10"/>
                    </a:cubicBezTo>
                    <a:cubicBezTo>
                      <a:pt x="6" y="10"/>
                      <a:pt x="5" y="12"/>
                      <a:pt x="7" y="12"/>
                    </a:cubicBezTo>
                    <a:cubicBezTo>
                      <a:pt x="9" y="12"/>
                      <a:pt x="10" y="11"/>
                      <a:pt x="12" y="11"/>
                    </a:cubicBezTo>
                    <a:cubicBezTo>
                      <a:pt x="14" y="10"/>
                      <a:pt x="16" y="13"/>
                      <a:pt x="14" y="14"/>
                    </a:cubicBezTo>
                    <a:cubicBezTo>
                      <a:pt x="12" y="16"/>
                      <a:pt x="13" y="17"/>
                      <a:pt x="13" y="20"/>
                    </a:cubicBezTo>
                    <a:cubicBezTo>
                      <a:pt x="12" y="21"/>
                      <a:pt x="13" y="24"/>
                      <a:pt x="12" y="25"/>
                    </a:cubicBezTo>
                    <a:cubicBezTo>
                      <a:pt x="9" y="25"/>
                      <a:pt x="10" y="26"/>
                      <a:pt x="12" y="28"/>
                    </a:cubicBezTo>
                    <a:cubicBezTo>
                      <a:pt x="13" y="29"/>
                      <a:pt x="10" y="31"/>
                      <a:pt x="10" y="33"/>
                    </a:cubicBezTo>
                    <a:cubicBezTo>
                      <a:pt x="12" y="35"/>
                      <a:pt x="10" y="36"/>
                      <a:pt x="10" y="38"/>
                    </a:cubicBezTo>
                    <a:cubicBezTo>
                      <a:pt x="13" y="37"/>
                      <a:pt x="15" y="42"/>
                      <a:pt x="17" y="44"/>
                    </a:cubicBezTo>
                    <a:cubicBezTo>
                      <a:pt x="17" y="45"/>
                      <a:pt x="19" y="46"/>
                      <a:pt x="20" y="45"/>
                    </a:cubicBezTo>
                    <a:cubicBezTo>
                      <a:pt x="20" y="45"/>
                      <a:pt x="21" y="44"/>
                      <a:pt x="21" y="43"/>
                    </a:cubicBezTo>
                    <a:cubicBezTo>
                      <a:pt x="22" y="43"/>
                      <a:pt x="24" y="42"/>
                      <a:pt x="24" y="42"/>
                    </a:cubicBezTo>
                    <a:cubicBezTo>
                      <a:pt x="28" y="41"/>
                      <a:pt x="32" y="42"/>
                      <a:pt x="36" y="41"/>
                    </a:cubicBezTo>
                    <a:cubicBezTo>
                      <a:pt x="37" y="40"/>
                      <a:pt x="37" y="39"/>
                      <a:pt x="39" y="38"/>
                    </a:cubicBezTo>
                    <a:cubicBezTo>
                      <a:pt x="41" y="37"/>
                      <a:pt x="42" y="36"/>
                      <a:pt x="43" y="35"/>
                    </a:cubicBezTo>
                    <a:cubicBezTo>
                      <a:pt x="44" y="32"/>
                      <a:pt x="45" y="31"/>
                      <a:pt x="47" y="30"/>
                    </a:cubicBezTo>
                    <a:cubicBezTo>
                      <a:pt x="48" y="29"/>
                      <a:pt x="46" y="27"/>
                      <a:pt x="45" y="26"/>
                    </a:cubicBezTo>
                    <a:cubicBezTo>
                      <a:pt x="45" y="25"/>
                      <a:pt x="47" y="22"/>
                      <a:pt x="48" y="21"/>
                    </a:cubicBezTo>
                    <a:cubicBezTo>
                      <a:pt x="48" y="21"/>
                      <a:pt x="49" y="20"/>
                      <a:pt x="50" y="19"/>
                    </a:cubicBezTo>
                    <a:cubicBezTo>
                      <a:pt x="50" y="19"/>
                      <a:pt x="50" y="17"/>
                      <a:pt x="51" y="17"/>
                    </a:cubicBezTo>
                    <a:cubicBezTo>
                      <a:pt x="54" y="15"/>
                      <a:pt x="57" y="14"/>
                      <a:pt x="60" y="13"/>
                    </a:cubicBezTo>
                    <a:cubicBezTo>
                      <a:pt x="61" y="12"/>
                      <a:pt x="63" y="11"/>
                      <a:pt x="63" y="9"/>
                    </a:cubicBezTo>
                    <a:cubicBezTo>
                      <a:pt x="62" y="7"/>
                      <a:pt x="60" y="9"/>
                      <a:pt x="58" y="8"/>
                    </a:cubicBezTo>
                    <a:cubicBezTo>
                      <a:pt x="55" y="8"/>
                      <a:pt x="60" y="9"/>
                      <a:pt x="58" y="8"/>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48" name="Freeform 728"/>
              <p:cNvSpPr>
                <a:spLocks/>
              </p:cNvSpPr>
              <p:nvPr/>
            </p:nvSpPr>
            <p:spPr bwMode="auto">
              <a:xfrm>
                <a:off x="11267072" y="6946541"/>
                <a:ext cx="149682" cy="283516"/>
              </a:xfrm>
              <a:custGeom>
                <a:avLst/>
                <a:gdLst>
                  <a:gd name="T0" fmla="*/ 11 w 16"/>
                  <a:gd name="T1" fmla="*/ 25 h 30"/>
                  <a:gd name="T2" fmla="*/ 11 w 16"/>
                  <a:gd name="T3" fmla="*/ 21 h 30"/>
                  <a:gd name="T4" fmla="*/ 10 w 16"/>
                  <a:gd name="T5" fmla="*/ 16 h 30"/>
                  <a:gd name="T6" fmla="*/ 12 w 16"/>
                  <a:gd name="T7" fmla="*/ 14 h 30"/>
                  <a:gd name="T8" fmla="*/ 13 w 16"/>
                  <a:gd name="T9" fmla="*/ 9 h 30"/>
                  <a:gd name="T10" fmla="*/ 14 w 16"/>
                  <a:gd name="T11" fmla="*/ 4 h 30"/>
                  <a:gd name="T12" fmla="*/ 12 w 16"/>
                  <a:gd name="T13" fmla="*/ 1 h 30"/>
                  <a:gd name="T14" fmla="*/ 7 w 16"/>
                  <a:gd name="T15" fmla="*/ 2 h 30"/>
                  <a:gd name="T16" fmla="*/ 5 w 16"/>
                  <a:gd name="T17" fmla="*/ 0 h 30"/>
                  <a:gd name="T18" fmla="*/ 4 w 16"/>
                  <a:gd name="T19" fmla="*/ 0 h 30"/>
                  <a:gd name="T20" fmla="*/ 3 w 16"/>
                  <a:gd name="T21" fmla="*/ 4 h 30"/>
                  <a:gd name="T22" fmla="*/ 3 w 16"/>
                  <a:gd name="T23" fmla="*/ 8 h 30"/>
                  <a:gd name="T24" fmla="*/ 2 w 16"/>
                  <a:gd name="T25" fmla="*/ 13 h 30"/>
                  <a:gd name="T26" fmla="*/ 0 w 16"/>
                  <a:gd name="T27" fmla="*/ 20 h 30"/>
                  <a:gd name="T28" fmla="*/ 2 w 16"/>
                  <a:gd name="T29" fmla="*/ 22 h 30"/>
                  <a:gd name="T30" fmla="*/ 2 w 16"/>
                  <a:gd name="T31" fmla="*/ 28 h 30"/>
                  <a:gd name="T32" fmla="*/ 6 w 16"/>
                  <a:gd name="T33" fmla="*/ 30 h 30"/>
                  <a:gd name="T34" fmla="*/ 11 w 16"/>
                  <a:gd name="T35" fmla="*/ 25 h 30"/>
                  <a:gd name="T36" fmla="*/ 11 w 16"/>
                  <a:gd name="T3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30">
                    <a:moveTo>
                      <a:pt x="11" y="25"/>
                    </a:moveTo>
                    <a:cubicBezTo>
                      <a:pt x="12" y="23"/>
                      <a:pt x="10" y="22"/>
                      <a:pt x="11" y="21"/>
                    </a:cubicBezTo>
                    <a:cubicBezTo>
                      <a:pt x="12" y="18"/>
                      <a:pt x="12" y="18"/>
                      <a:pt x="10" y="16"/>
                    </a:cubicBezTo>
                    <a:cubicBezTo>
                      <a:pt x="9" y="14"/>
                      <a:pt x="11" y="15"/>
                      <a:pt x="12" y="14"/>
                    </a:cubicBezTo>
                    <a:cubicBezTo>
                      <a:pt x="13" y="13"/>
                      <a:pt x="13" y="10"/>
                      <a:pt x="13" y="9"/>
                    </a:cubicBezTo>
                    <a:cubicBezTo>
                      <a:pt x="13" y="6"/>
                      <a:pt x="12" y="6"/>
                      <a:pt x="14" y="4"/>
                    </a:cubicBezTo>
                    <a:cubicBezTo>
                      <a:pt x="16" y="3"/>
                      <a:pt x="14" y="0"/>
                      <a:pt x="12" y="1"/>
                    </a:cubicBezTo>
                    <a:cubicBezTo>
                      <a:pt x="10" y="1"/>
                      <a:pt x="9" y="2"/>
                      <a:pt x="7" y="2"/>
                    </a:cubicBezTo>
                    <a:cubicBezTo>
                      <a:pt x="5" y="2"/>
                      <a:pt x="6" y="0"/>
                      <a:pt x="5" y="0"/>
                    </a:cubicBezTo>
                    <a:cubicBezTo>
                      <a:pt x="6" y="0"/>
                      <a:pt x="3" y="0"/>
                      <a:pt x="4" y="0"/>
                    </a:cubicBezTo>
                    <a:cubicBezTo>
                      <a:pt x="2" y="1"/>
                      <a:pt x="3" y="2"/>
                      <a:pt x="3" y="4"/>
                    </a:cubicBezTo>
                    <a:cubicBezTo>
                      <a:pt x="3" y="5"/>
                      <a:pt x="3" y="7"/>
                      <a:pt x="3" y="8"/>
                    </a:cubicBezTo>
                    <a:cubicBezTo>
                      <a:pt x="2" y="10"/>
                      <a:pt x="2" y="12"/>
                      <a:pt x="2" y="13"/>
                    </a:cubicBezTo>
                    <a:cubicBezTo>
                      <a:pt x="1" y="16"/>
                      <a:pt x="0" y="17"/>
                      <a:pt x="0" y="20"/>
                    </a:cubicBezTo>
                    <a:cubicBezTo>
                      <a:pt x="1" y="21"/>
                      <a:pt x="2" y="20"/>
                      <a:pt x="2" y="22"/>
                    </a:cubicBezTo>
                    <a:cubicBezTo>
                      <a:pt x="3" y="23"/>
                      <a:pt x="2" y="26"/>
                      <a:pt x="2" y="28"/>
                    </a:cubicBezTo>
                    <a:cubicBezTo>
                      <a:pt x="2" y="30"/>
                      <a:pt x="4" y="30"/>
                      <a:pt x="6" y="30"/>
                    </a:cubicBezTo>
                    <a:cubicBezTo>
                      <a:pt x="10" y="30"/>
                      <a:pt x="9" y="27"/>
                      <a:pt x="11" y="25"/>
                    </a:cubicBezTo>
                    <a:cubicBezTo>
                      <a:pt x="12" y="23"/>
                      <a:pt x="10" y="26"/>
                      <a:pt x="11" y="25"/>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49" name="Freeform 729"/>
              <p:cNvSpPr>
                <a:spLocks/>
              </p:cNvSpPr>
              <p:nvPr/>
            </p:nvSpPr>
            <p:spPr bwMode="auto">
              <a:xfrm>
                <a:off x="13069621" y="9510902"/>
                <a:ext cx="493633" cy="825058"/>
              </a:xfrm>
              <a:custGeom>
                <a:avLst/>
                <a:gdLst>
                  <a:gd name="T0" fmla="*/ 52 w 53"/>
                  <a:gd name="T1" fmla="*/ 23 h 88"/>
                  <a:gd name="T2" fmla="*/ 50 w 53"/>
                  <a:gd name="T3" fmla="*/ 3 h 88"/>
                  <a:gd name="T4" fmla="*/ 46 w 53"/>
                  <a:gd name="T5" fmla="*/ 3 h 88"/>
                  <a:gd name="T6" fmla="*/ 41 w 53"/>
                  <a:gd name="T7" fmla="*/ 6 h 88"/>
                  <a:gd name="T8" fmla="*/ 38 w 53"/>
                  <a:gd name="T9" fmla="*/ 7 h 88"/>
                  <a:gd name="T10" fmla="*/ 32 w 53"/>
                  <a:gd name="T11" fmla="*/ 7 h 88"/>
                  <a:gd name="T12" fmla="*/ 28 w 53"/>
                  <a:gd name="T13" fmla="*/ 7 h 88"/>
                  <a:gd name="T14" fmla="*/ 23 w 53"/>
                  <a:gd name="T15" fmla="*/ 7 h 88"/>
                  <a:gd name="T16" fmla="*/ 24 w 53"/>
                  <a:gd name="T17" fmla="*/ 18 h 88"/>
                  <a:gd name="T18" fmla="*/ 25 w 53"/>
                  <a:gd name="T19" fmla="*/ 20 h 88"/>
                  <a:gd name="T20" fmla="*/ 27 w 53"/>
                  <a:gd name="T21" fmla="*/ 22 h 88"/>
                  <a:gd name="T22" fmla="*/ 27 w 53"/>
                  <a:gd name="T23" fmla="*/ 28 h 88"/>
                  <a:gd name="T24" fmla="*/ 25 w 53"/>
                  <a:gd name="T25" fmla="*/ 31 h 88"/>
                  <a:gd name="T26" fmla="*/ 24 w 53"/>
                  <a:gd name="T27" fmla="*/ 35 h 88"/>
                  <a:gd name="T28" fmla="*/ 20 w 53"/>
                  <a:gd name="T29" fmla="*/ 31 h 88"/>
                  <a:gd name="T30" fmla="*/ 21 w 53"/>
                  <a:gd name="T31" fmla="*/ 25 h 88"/>
                  <a:gd name="T32" fmla="*/ 16 w 53"/>
                  <a:gd name="T33" fmla="*/ 22 h 88"/>
                  <a:gd name="T34" fmla="*/ 13 w 53"/>
                  <a:gd name="T35" fmla="*/ 20 h 88"/>
                  <a:gd name="T36" fmla="*/ 2 w 53"/>
                  <a:gd name="T37" fmla="*/ 24 h 88"/>
                  <a:gd name="T38" fmla="*/ 0 w 53"/>
                  <a:gd name="T39" fmla="*/ 26 h 88"/>
                  <a:gd name="T40" fmla="*/ 1 w 53"/>
                  <a:gd name="T41" fmla="*/ 30 h 88"/>
                  <a:gd name="T42" fmla="*/ 12 w 53"/>
                  <a:gd name="T43" fmla="*/ 35 h 88"/>
                  <a:gd name="T44" fmla="*/ 13 w 53"/>
                  <a:gd name="T45" fmla="*/ 44 h 88"/>
                  <a:gd name="T46" fmla="*/ 12 w 53"/>
                  <a:gd name="T47" fmla="*/ 52 h 88"/>
                  <a:gd name="T48" fmla="*/ 6 w 53"/>
                  <a:gd name="T49" fmla="*/ 62 h 88"/>
                  <a:gd name="T50" fmla="*/ 6 w 53"/>
                  <a:gd name="T51" fmla="*/ 69 h 88"/>
                  <a:gd name="T52" fmla="*/ 8 w 53"/>
                  <a:gd name="T53" fmla="*/ 78 h 88"/>
                  <a:gd name="T54" fmla="*/ 9 w 53"/>
                  <a:gd name="T55" fmla="*/ 87 h 88"/>
                  <a:gd name="T56" fmla="*/ 12 w 53"/>
                  <a:gd name="T57" fmla="*/ 86 h 88"/>
                  <a:gd name="T58" fmla="*/ 13 w 53"/>
                  <a:gd name="T59" fmla="*/ 83 h 88"/>
                  <a:gd name="T60" fmla="*/ 11 w 53"/>
                  <a:gd name="T61" fmla="*/ 83 h 88"/>
                  <a:gd name="T62" fmla="*/ 16 w 53"/>
                  <a:gd name="T63" fmla="*/ 77 h 88"/>
                  <a:gd name="T64" fmla="*/ 25 w 53"/>
                  <a:gd name="T65" fmla="*/ 72 h 88"/>
                  <a:gd name="T66" fmla="*/ 25 w 53"/>
                  <a:gd name="T67" fmla="*/ 64 h 88"/>
                  <a:gd name="T68" fmla="*/ 21 w 53"/>
                  <a:gd name="T69" fmla="*/ 48 h 88"/>
                  <a:gd name="T70" fmla="*/ 24 w 53"/>
                  <a:gd name="T71" fmla="*/ 48 h 88"/>
                  <a:gd name="T72" fmla="*/ 29 w 53"/>
                  <a:gd name="T73" fmla="*/ 44 h 88"/>
                  <a:gd name="T74" fmla="*/ 35 w 53"/>
                  <a:gd name="T75" fmla="*/ 38 h 88"/>
                  <a:gd name="T76" fmla="*/ 40 w 53"/>
                  <a:gd name="T77" fmla="*/ 36 h 88"/>
                  <a:gd name="T78" fmla="*/ 46 w 53"/>
                  <a:gd name="T79" fmla="*/ 32 h 88"/>
                  <a:gd name="T80" fmla="*/ 52 w 53"/>
                  <a:gd name="T81" fmla="*/ 23 h 88"/>
                  <a:gd name="T82" fmla="*/ 52 w 53"/>
                  <a:gd name="T83"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3" h="88">
                    <a:moveTo>
                      <a:pt x="52" y="23"/>
                    </a:moveTo>
                    <a:cubicBezTo>
                      <a:pt x="49" y="17"/>
                      <a:pt x="50" y="9"/>
                      <a:pt x="50" y="3"/>
                    </a:cubicBezTo>
                    <a:cubicBezTo>
                      <a:pt x="50" y="0"/>
                      <a:pt x="48" y="2"/>
                      <a:pt x="46" y="3"/>
                    </a:cubicBezTo>
                    <a:cubicBezTo>
                      <a:pt x="45" y="4"/>
                      <a:pt x="43" y="6"/>
                      <a:pt x="41" y="6"/>
                    </a:cubicBezTo>
                    <a:cubicBezTo>
                      <a:pt x="40" y="6"/>
                      <a:pt x="38" y="5"/>
                      <a:pt x="38" y="7"/>
                    </a:cubicBezTo>
                    <a:cubicBezTo>
                      <a:pt x="36" y="10"/>
                      <a:pt x="34" y="7"/>
                      <a:pt x="32" y="7"/>
                    </a:cubicBezTo>
                    <a:cubicBezTo>
                      <a:pt x="30" y="7"/>
                      <a:pt x="30" y="9"/>
                      <a:pt x="28" y="7"/>
                    </a:cubicBezTo>
                    <a:cubicBezTo>
                      <a:pt x="27" y="7"/>
                      <a:pt x="24" y="7"/>
                      <a:pt x="23" y="7"/>
                    </a:cubicBezTo>
                    <a:cubicBezTo>
                      <a:pt x="20" y="7"/>
                      <a:pt x="21" y="16"/>
                      <a:pt x="24" y="18"/>
                    </a:cubicBezTo>
                    <a:cubicBezTo>
                      <a:pt x="24" y="18"/>
                      <a:pt x="24" y="20"/>
                      <a:pt x="25" y="20"/>
                    </a:cubicBezTo>
                    <a:cubicBezTo>
                      <a:pt x="25" y="21"/>
                      <a:pt x="26" y="21"/>
                      <a:pt x="27" y="22"/>
                    </a:cubicBezTo>
                    <a:cubicBezTo>
                      <a:pt x="27" y="24"/>
                      <a:pt x="27" y="27"/>
                      <a:pt x="27" y="28"/>
                    </a:cubicBezTo>
                    <a:cubicBezTo>
                      <a:pt x="27" y="30"/>
                      <a:pt x="28" y="31"/>
                      <a:pt x="25" y="31"/>
                    </a:cubicBezTo>
                    <a:cubicBezTo>
                      <a:pt x="24" y="31"/>
                      <a:pt x="24" y="34"/>
                      <a:pt x="24" y="35"/>
                    </a:cubicBezTo>
                    <a:cubicBezTo>
                      <a:pt x="23" y="34"/>
                      <a:pt x="21" y="32"/>
                      <a:pt x="20" y="31"/>
                    </a:cubicBezTo>
                    <a:cubicBezTo>
                      <a:pt x="19" y="29"/>
                      <a:pt x="21" y="27"/>
                      <a:pt x="21" y="25"/>
                    </a:cubicBezTo>
                    <a:cubicBezTo>
                      <a:pt x="22" y="20"/>
                      <a:pt x="19" y="24"/>
                      <a:pt x="16" y="22"/>
                    </a:cubicBezTo>
                    <a:cubicBezTo>
                      <a:pt x="15" y="21"/>
                      <a:pt x="15" y="19"/>
                      <a:pt x="13" y="20"/>
                    </a:cubicBezTo>
                    <a:cubicBezTo>
                      <a:pt x="9" y="22"/>
                      <a:pt x="6" y="23"/>
                      <a:pt x="2" y="24"/>
                    </a:cubicBezTo>
                    <a:cubicBezTo>
                      <a:pt x="1" y="25"/>
                      <a:pt x="0" y="25"/>
                      <a:pt x="0" y="26"/>
                    </a:cubicBezTo>
                    <a:cubicBezTo>
                      <a:pt x="0" y="27"/>
                      <a:pt x="1" y="29"/>
                      <a:pt x="1" y="30"/>
                    </a:cubicBezTo>
                    <a:cubicBezTo>
                      <a:pt x="4" y="30"/>
                      <a:pt x="12" y="32"/>
                      <a:pt x="12" y="35"/>
                    </a:cubicBezTo>
                    <a:cubicBezTo>
                      <a:pt x="13" y="38"/>
                      <a:pt x="13" y="41"/>
                      <a:pt x="13" y="44"/>
                    </a:cubicBezTo>
                    <a:cubicBezTo>
                      <a:pt x="12" y="46"/>
                      <a:pt x="14" y="49"/>
                      <a:pt x="12" y="52"/>
                    </a:cubicBezTo>
                    <a:cubicBezTo>
                      <a:pt x="10" y="55"/>
                      <a:pt x="8" y="59"/>
                      <a:pt x="6" y="62"/>
                    </a:cubicBezTo>
                    <a:cubicBezTo>
                      <a:pt x="4" y="64"/>
                      <a:pt x="6" y="68"/>
                      <a:pt x="6" y="69"/>
                    </a:cubicBezTo>
                    <a:cubicBezTo>
                      <a:pt x="8" y="73"/>
                      <a:pt x="8" y="75"/>
                      <a:pt x="8" y="78"/>
                    </a:cubicBezTo>
                    <a:cubicBezTo>
                      <a:pt x="8" y="81"/>
                      <a:pt x="8" y="84"/>
                      <a:pt x="9" y="87"/>
                    </a:cubicBezTo>
                    <a:cubicBezTo>
                      <a:pt x="9" y="88"/>
                      <a:pt x="12" y="87"/>
                      <a:pt x="12" y="86"/>
                    </a:cubicBezTo>
                    <a:cubicBezTo>
                      <a:pt x="13" y="85"/>
                      <a:pt x="13" y="83"/>
                      <a:pt x="13" y="83"/>
                    </a:cubicBezTo>
                    <a:cubicBezTo>
                      <a:pt x="12" y="83"/>
                      <a:pt x="11" y="83"/>
                      <a:pt x="11" y="83"/>
                    </a:cubicBezTo>
                    <a:cubicBezTo>
                      <a:pt x="11" y="80"/>
                      <a:pt x="14" y="78"/>
                      <a:pt x="16" y="77"/>
                    </a:cubicBezTo>
                    <a:cubicBezTo>
                      <a:pt x="19" y="76"/>
                      <a:pt x="23" y="75"/>
                      <a:pt x="25" y="72"/>
                    </a:cubicBezTo>
                    <a:cubicBezTo>
                      <a:pt x="25" y="71"/>
                      <a:pt x="25" y="66"/>
                      <a:pt x="25" y="64"/>
                    </a:cubicBezTo>
                    <a:cubicBezTo>
                      <a:pt x="25" y="62"/>
                      <a:pt x="21" y="48"/>
                      <a:pt x="21" y="48"/>
                    </a:cubicBezTo>
                    <a:cubicBezTo>
                      <a:pt x="22" y="47"/>
                      <a:pt x="22" y="50"/>
                      <a:pt x="24" y="48"/>
                    </a:cubicBezTo>
                    <a:cubicBezTo>
                      <a:pt x="26" y="46"/>
                      <a:pt x="27" y="45"/>
                      <a:pt x="29" y="44"/>
                    </a:cubicBezTo>
                    <a:cubicBezTo>
                      <a:pt x="31" y="43"/>
                      <a:pt x="32" y="37"/>
                      <a:pt x="35" y="38"/>
                    </a:cubicBezTo>
                    <a:cubicBezTo>
                      <a:pt x="36" y="38"/>
                      <a:pt x="38" y="36"/>
                      <a:pt x="40" y="36"/>
                    </a:cubicBezTo>
                    <a:cubicBezTo>
                      <a:pt x="42" y="35"/>
                      <a:pt x="44" y="34"/>
                      <a:pt x="46" y="32"/>
                    </a:cubicBezTo>
                    <a:cubicBezTo>
                      <a:pt x="47" y="31"/>
                      <a:pt x="53" y="25"/>
                      <a:pt x="52" y="23"/>
                    </a:cubicBezTo>
                    <a:cubicBezTo>
                      <a:pt x="51" y="22"/>
                      <a:pt x="52" y="24"/>
                      <a:pt x="52" y="23"/>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50" name="Freeform 730"/>
              <p:cNvSpPr>
                <a:spLocks/>
              </p:cNvSpPr>
              <p:nvPr/>
            </p:nvSpPr>
            <p:spPr bwMode="auto">
              <a:xfrm>
                <a:off x="13181086" y="9485418"/>
                <a:ext cx="149682" cy="353598"/>
              </a:xfrm>
              <a:custGeom>
                <a:avLst/>
                <a:gdLst>
                  <a:gd name="T0" fmla="*/ 4 w 16"/>
                  <a:gd name="T1" fmla="*/ 25 h 38"/>
                  <a:gd name="T2" fmla="*/ 9 w 16"/>
                  <a:gd name="T3" fmla="*/ 26 h 38"/>
                  <a:gd name="T4" fmla="*/ 8 w 16"/>
                  <a:gd name="T5" fmla="*/ 31 h 38"/>
                  <a:gd name="T6" fmla="*/ 12 w 16"/>
                  <a:gd name="T7" fmla="*/ 38 h 38"/>
                  <a:gd name="T8" fmla="*/ 12 w 16"/>
                  <a:gd name="T9" fmla="*/ 34 h 38"/>
                  <a:gd name="T10" fmla="*/ 15 w 16"/>
                  <a:gd name="T11" fmla="*/ 33 h 38"/>
                  <a:gd name="T12" fmla="*/ 15 w 16"/>
                  <a:gd name="T13" fmla="*/ 27 h 38"/>
                  <a:gd name="T14" fmla="*/ 12 w 16"/>
                  <a:gd name="T15" fmla="*/ 22 h 38"/>
                  <a:gd name="T16" fmla="*/ 8 w 16"/>
                  <a:gd name="T17" fmla="*/ 20 h 38"/>
                  <a:gd name="T18" fmla="*/ 8 w 16"/>
                  <a:gd name="T19" fmla="*/ 16 h 38"/>
                  <a:gd name="T20" fmla="*/ 7 w 16"/>
                  <a:gd name="T21" fmla="*/ 14 h 38"/>
                  <a:gd name="T22" fmla="*/ 8 w 16"/>
                  <a:gd name="T23" fmla="*/ 8 h 38"/>
                  <a:gd name="T24" fmla="*/ 7 w 16"/>
                  <a:gd name="T25" fmla="*/ 3 h 38"/>
                  <a:gd name="T26" fmla="*/ 7 w 16"/>
                  <a:gd name="T27" fmla="*/ 1 h 38"/>
                  <a:gd name="T28" fmla="*/ 2 w 16"/>
                  <a:gd name="T29" fmla="*/ 0 h 38"/>
                  <a:gd name="T30" fmla="*/ 4 w 16"/>
                  <a:gd name="T31" fmla="*/ 6 h 38"/>
                  <a:gd name="T32" fmla="*/ 4 w 16"/>
                  <a:gd name="T33" fmla="*/ 14 h 38"/>
                  <a:gd name="T34" fmla="*/ 2 w 16"/>
                  <a:gd name="T35" fmla="*/ 16 h 38"/>
                  <a:gd name="T36" fmla="*/ 1 w 16"/>
                  <a:gd name="T37" fmla="*/ 20 h 38"/>
                  <a:gd name="T38" fmla="*/ 4 w 16"/>
                  <a:gd name="T39" fmla="*/ 25 h 38"/>
                  <a:gd name="T40" fmla="*/ 4 w 16"/>
                  <a:gd name="T41"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38">
                    <a:moveTo>
                      <a:pt x="4" y="25"/>
                    </a:moveTo>
                    <a:cubicBezTo>
                      <a:pt x="6" y="26"/>
                      <a:pt x="9" y="24"/>
                      <a:pt x="9" y="26"/>
                    </a:cubicBezTo>
                    <a:cubicBezTo>
                      <a:pt x="10" y="28"/>
                      <a:pt x="9" y="29"/>
                      <a:pt x="8" y="31"/>
                    </a:cubicBezTo>
                    <a:cubicBezTo>
                      <a:pt x="6" y="33"/>
                      <a:pt x="10" y="36"/>
                      <a:pt x="12" y="38"/>
                    </a:cubicBezTo>
                    <a:cubicBezTo>
                      <a:pt x="13" y="37"/>
                      <a:pt x="12" y="35"/>
                      <a:pt x="12" y="34"/>
                    </a:cubicBezTo>
                    <a:cubicBezTo>
                      <a:pt x="13" y="33"/>
                      <a:pt x="16" y="35"/>
                      <a:pt x="15" y="33"/>
                    </a:cubicBezTo>
                    <a:cubicBezTo>
                      <a:pt x="15" y="31"/>
                      <a:pt x="15" y="29"/>
                      <a:pt x="15" y="27"/>
                    </a:cubicBezTo>
                    <a:cubicBezTo>
                      <a:pt x="14" y="25"/>
                      <a:pt x="13" y="24"/>
                      <a:pt x="12" y="22"/>
                    </a:cubicBezTo>
                    <a:cubicBezTo>
                      <a:pt x="11" y="25"/>
                      <a:pt x="8" y="21"/>
                      <a:pt x="8" y="20"/>
                    </a:cubicBezTo>
                    <a:cubicBezTo>
                      <a:pt x="8" y="18"/>
                      <a:pt x="8" y="17"/>
                      <a:pt x="8" y="16"/>
                    </a:cubicBezTo>
                    <a:cubicBezTo>
                      <a:pt x="8" y="14"/>
                      <a:pt x="8" y="15"/>
                      <a:pt x="7" y="14"/>
                    </a:cubicBezTo>
                    <a:cubicBezTo>
                      <a:pt x="6" y="14"/>
                      <a:pt x="8" y="8"/>
                      <a:pt x="8" y="8"/>
                    </a:cubicBezTo>
                    <a:cubicBezTo>
                      <a:pt x="8" y="6"/>
                      <a:pt x="7" y="5"/>
                      <a:pt x="7" y="3"/>
                    </a:cubicBezTo>
                    <a:cubicBezTo>
                      <a:pt x="6" y="2"/>
                      <a:pt x="5" y="0"/>
                      <a:pt x="7" y="1"/>
                    </a:cubicBezTo>
                    <a:cubicBezTo>
                      <a:pt x="6" y="0"/>
                      <a:pt x="3" y="0"/>
                      <a:pt x="2" y="0"/>
                    </a:cubicBezTo>
                    <a:cubicBezTo>
                      <a:pt x="2" y="1"/>
                      <a:pt x="6" y="5"/>
                      <a:pt x="4" y="6"/>
                    </a:cubicBezTo>
                    <a:cubicBezTo>
                      <a:pt x="1" y="7"/>
                      <a:pt x="2" y="12"/>
                      <a:pt x="4" y="14"/>
                    </a:cubicBezTo>
                    <a:cubicBezTo>
                      <a:pt x="4" y="15"/>
                      <a:pt x="2" y="15"/>
                      <a:pt x="2" y="16"/>
                    </a:cubicBezTo>
                    <a:cubicBezTo>
                      <a:pt x="1" y="16"/>
                      <a:pt x="1" y="19"/>
                      <a:pt x="1" y="20"/>
                    </a:cubicBezTo>
                    <a:cubicBezTo>
                      <a:pt x="0" y="22"/>
                      <a:pt x="3" y="24"/>
                      <a:pt x="4" y="25"/>
                    </a:cubicBezTo>
                    <a:cubicBezTo>
                      <a:pt x="5" y="26"/>
                      <a:pt x="4" y="24"/>
                      <a:pt x="4" y="25"/>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51" name="Freeform 731"/>
              <p:cNvSpPr>
                <a:spLocks/>
              </p:cNvSpPr>
              <p:nvPr/>
            </p:nvSpPr>
            <p:spPr bwMode="auto">
              <a:xfrm>
                <a:off x="12674715" y="9418522"/>
                <a:ext cx="560509" cy="468277"/>
              </a:xfrm>
              <a:custGeom>
                <a:avLst/>
                <a:gdLst>
                  <a:gd name="T0" fmla="*/ 56 w 60"/>
                  <a:gd name="T1" fmla="*/ 30 h 50"/>
                  <a:gd name="T2" fmla="*/ 55 w 60"/>
                  <a:gd name="T3" fmla="*/ 24 h 50"/>
                  <a:gd name="T4" fmla="*/ 57 w 60"/>
                  <a:gd name="T5" fmla="*/ 22 h 50"/>
                  <a:gd name="T6" fmla="*/ 57 w 60"/>
                  <a:gd name="T7" fmla="*/ 19 h 50"/>
                  <a:gd name="T8" fmla="*/ 58 w 60"/>
                  <a:gd name="T9" fmla="*/ 13 h 50"/>
                  <a:gd name="T10" fmla="*/ 56 w 60"/>
                  <a:gd name="T11" fmla="*/ 8 h 50"/>
                  <a:gd name="T12" fmla="*/ 51 w 60"/>
                  <a:gd name="T13" fmla="*/ 5 h 50"/>
                  <a:gd name="T14" fmla="*/ 48 w 60"/>
                  <a:gd name="T15" fmla="*/ 3 h 50"/>
                  <a:gd name="T16" fmla="*/ 45 w 60"/>
                  <a:gd name="T17" fmla="*/ 0 h 50"/>
                  <a:gd name="T18" fmla="*/ 38 w 60"/>
                  <a:gd name="T19" fmla="*/ 1 h 50"/>
                  <a:gd name="T20" fmla="*/ 34 w 60"/>
                  <a:gd name="T21" fmla="*/ 4 h 50"/>
                  <a:gd name="T22" fmla="*/ 35 w 60"/>
                  <a:gd name="T23" fmla="*/ 10 h 50"/>
                  <a:gd name="T24" fmla="*/ 33 w 60"/>
                  <a:gd name="T25" fmla="*/ 17 h 50"/>
                  <a:gd name="T26" fmla="*/ 37 w 60"/>
                  <a:gd name="T27" fmla="*/ 21 h 50"/>
                  <a:gd name="T28" fmla="*/ 40 w 60"/>
                  <a:gd name="T29" fmla="*/ 23 h 50"/>
                  <a:gd name="T30" fmla="*/ 39 w 60"/>
                  <a:gd name="T31" fmla="*/ 26 h 50"/>
                  <a:gd name="T32" fmla="*/ 35 w 60"/>
                  <a:gd name="T33" fmla="*/ 26 h 50"/>
                  <a:gd name="T34" fmla="*/ 31 w 60"/>
                  <a:gd name="T35" fmla="*/ 22 h 50"/>
                  <a:gd name="T36" fmla="*/ 27 w 60"/>
                  <a:gd name="T37" fmla="*/ 17 h 50"/>
                  <a:gd name="T38" fmla="*/ 20 w 60"/>
                  <a:gd name="T39" fmla="*/ 18 h 50"/>
                  <a:gd name="T40" fmla="*/ 16 w 60"/>
                  <a:gd name="T41" fmla="*/ 16 h 50"/>
                  <a:gd name="T42" fmla="*/ 14 w 60"/>
                  <a:gd name="T43" fmla="*/ 16 h 50"/>
                  <a:gd name="T44" fmla="*/ 11 w 60"/>
                  <a:gd name="T45" fmla="*/ 14 h 50"/>
                  <a:gd name="T46" fmla="*/ 11 w 60"/>
                  <a:gd name="T47" fmla="*/ 20 h 50"/>
                  <a:gd name="T48" fmla="*/ 10 w 60"/>
                  <a:gd name="T49" fmla="*/ 24 h 50"/>
                  <a:gd name="T50" fmla="*/ 2 w 60"/>
                  <a:gd name="T51" fmla="*/ 24 h 50"/>
                  <a:gd name="T52" fmla="*/ 1 w 60"/>
                  <a:gd name="T53" fmla="*/ 29 h 50"/>
                  <a:gd name="T54" fmla="*/ 3 w 60"/>
                  <a:gd name="T55" fmla="*/ 43 h 50"/>
                  <a:gd name="T56" fmla="*/ 8 w 60"/>
                  <a:gd name="T57" fmla="*/ 48 h 50"/>
                  <a:gd name="T58" fmla="*/ 16 w 60"/>
                  <a:gd name="T59" fmla="*/ 50 h 50"/>
                  <a:gd name="T60" fmla="*/ 18 w 60"/>
                  <a:gd name="T61" fmla="*/ 50 h 50"/>
                  <a:gd name="T62" fmla="*/ 22 w 60"/>
                  <a:gd name="T63" fmla="*/ 50 h 50"/>
                  <a:gd name="T64" fmla="*/ 28 w 60"/>
                  <a:gd name="T65" fmla="*/ 47 h 50"/>
                  <a:gd name="T66" fmla="*/ 31 w 60"/>
                  <a:gd name="T67" fmla="*/ 44 h 50"/>
                  <a:gd name="T68" fmla="*/ 35 w 60"/>
                  <a:gd name="T69" fmla="*/ 41 h 50"/>
                  <a:gd name="T70" fmla="*/ 37 w 60"/>
                  <a:gd name="T71" fmla="*/ 38 h 50"/>
                  <a:gd name="T72" fmla="*/ 43 w 60"/>
                  <a:gd name="T73" fmla="*/ 38 h 50"/>
                  <a:gd name="T74" fmla="*/ 42 w 60"/>
                  <a:gd name="T75" fmla="*/ 35 h 50"/>
                  <a:gd name="T76" fmla="*/ 46 w 60"/>
                  <a:gd name="T77" fmla="*/ 33 h 50"/>
                  <a:gd name="T78" fmla="*/ 56 w 60"/>
                  <a:gd name="T79" fmla="*/ 30 h 50"/>
                  <a:gd name="T80" fmla="*/ 56 w 60"/>
                  <a:gd name="T81"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50">
                    <a:moveTo>
                      <a:pt x="56" y="30"/>
                    </a:moveTo>
                    <a:cubicBezTo>
                      <a:pt x="54" y="27"/>
                      <a:pt x="56" y="27"/>
                      <a:pt x="55" y="24"/>
                    </a:cubicBezTo>
                    <a:cubicBezTo>
                      <a:pt x="55" y="23"/>
                      <a:pt x="56" y="23"/>
                      <a:pt x="57" y="22"/>
                    </a:cubicBezTo>
                    <a:cubicBezTo>
                      <a:pt x="58" y="21"/>
                      <a:pt x="57" y="20"/>
                      <a:pt x="57" y="19"/>
                    </a:cubicBezTo>
                    <a:cubicBezTo>
                      <a:pt x="56" y="17"/>
                      <a:pt x="56" y="14"/>
                      <a:pt x="58" y="13"/>
                    </a:cubicBezTo>
                    <a:cubicBezTo>
                      <a:pt x="60" y="12"/>
                      <a:pt x="57" y="9"/>
                      <a:pt x="56" y="8"/>
                    </a:cubicBezTo>
                    <a:cubicBezTo>
                      <a:pt x="55" y="6"/>
                      <a:pt x="53" y="5"/>
                      <a:pt x="51" y="5"/>
                    </a:cubicBezTo>
                    <a:cubicBezTo>
                      <a:pt x="50" y="4"/>
                      <a:pt x="49" y="3"/>
                      <a:pt x="48" y="3"/>
                    </a:cubicBezTo>
                    <a:cubicBezTo>
                      <a:pt x="47" y="2"/>
                      <a:pt x="46" y="1"/>
                      <a:pt x="45" y="0"/>
                    </a:cubicBezTo>
                    <a:cubicBezTo>
                      <a:pt x="45" y="0"/>
                      <a:pt x="39" y="1"/>
                      <a:pt x="38" y="1"/>
                    </a:cubicBezTo>
                    <a:cubicBezTo>
                      <a:pt x="36" y="1"/>
                      <a:pt x="36" y="3"/>
                      <a:pt x="34" y="4"/>
                    </a:cubicBezTo>
                    <a:cubicBezTo>
                      <a:pt x="33" y="6"/>
                      <a:pt x="34" y="9"/>
                      <a:pt x="35" y="10"/>
                    </a:cubicBezTo>
                    <a:cubicBezTo>
                      <a:pt x="35" y="13"/>
                      <a:pt x="33" y="14"/>
                      <a:pt x="33" y="17"/>
                    </a:cubicBezTo>
                    <a:cubicBezTo>
                      <a:pt x="33" y="18"/>
                      <a:pt x="35" y="21"/>
                      <a:pt x="37" y="21"/>
                    </a:cubicBezTo>
                    <a:cubicBezTo>
                      <a:pt x="39" y="21"/>
                      <a:pt x="40" y="20"/>
                      <a:pt x="40" y="23"/>
                    </a:cubicBezTo>
                    <a:cubicBezTo>
                      <a:pt x="40" y="25"/>
                      <a:pt x="40" y="26"/>
                      <a:pt x="39" y="26"/>
                    </a:cubicBezTo>
                    <a:cubicBezTo>
                      <a:pt x="37" y="27"/>
                      <a:pt x="36" y="28"/>
                      <a:pt x="35" y="26"/>
                    </a:cubicBezTo>
                    <a:cubicBezTo>
                      <a:pt x="34" y="24"/>
                      <a:pt x="33" y="22"/>
                      <a:pt x="31" y="22"/>
                    </a:cubicBezTo>
                    <a:cubicBezTo>
                      <a:pt x="29" y="21"/>
                      <a:pt x="28" y="19"/>
                      <a:pt x="27" y="17"/>
                    </a:cubicBezTo>
                    <a:cubicBezTo>
                      <a:pt x="25" y="21"/>
                      <a:pt x="23" y="19"/>
                      <a:pt x="20" y="18"/>
                    </a:cubicBezTo>
                    <a:cubicBezTo>
                      <a:pt x="18" y="18"/>
                      <a:pt x="18" y="16"/>
                      <a:pt x="16" y="16"/>
                    </a:cubicBezTo>
                    <a:cubicBezTo>
                      <a:pt x="16" y="16"/>
                      <a:pt x="15" y="17"/>
                      <a:pt x="14" y="16"/>
                    </a:cubicBezTo>
                    <a:cubicBezTo>
                      <a:pt x="13" y="16"/>
                      <a:pt x="13" y="14"/>
                      <a:pt x="11" y="14"/>
                    </a:cubicBezTo>
                    <a:cubicBezTo>
                      <a:pt x="11" y="16"/>
                      <a:pt x="11" y="18"/>
                      <a:pt x="11" y="20"/>
                    </a:cubicBezTo>
                    <a:cubicBezTo>
                      <a:pt x="11" y="22"/>
                      <a:pt x="12" y="24"/>
                      <a:pt x="10" y="24"/>
                    </a:cubicBezTo>
                    <a:cubicBezTo>
                      <a:pt x="7" y="24"/>
                      <a:pt x="4" y="24"/>
                      <a:pt x="2" y="24"/>
                    </a:cubicBezTo>
                    <a:cubicBezTo>
                      <a:pt x="1" y="24"/>
                      <a:pt x="1" y="28"/>
                      <a:pt x="1" y="29"/>
                    </a:cubicBezTo>
                    <a:cubicBezTo>
                      <a:pt x="1" y="33"/>
                      <a:pt x="0" y="40"/>
                      <a:pt x="3" y="43"/>
                    </a:cubicBezTo>
                    <a:cubicBezTo>
                      <a:pt x="4" y="44"/>
                      <a:pt x="7" y="48"/>
                      <a:pt x="8" y="48"/>
                    </a:cubicBezTo>
                    <a:cubicBezTo>
                      <a:pt x="10" y="47"/>
                      <a:pt x="19" y="47"/>
                      <a:pt x="16" y="50"/>
                    </a:cubicBezTo>
                    <a:cubicBezTo>
                      <a:pt x="18" y="50"/>
                      <a:pt x="17" y="50"/>
                      <a:pt x="18" y="50"/>
                    </a:cubicBezTo>
                    <a:cubicBezTo>
                      <a:pt x="20" y="49"/>
                      <a:pt x="21" y="50"/>
                      <a:pt x="22" y="50"/>
                    </a:cubicBezTo>
                    <a:cubicBezTo>
                      <a:pt x="25" y="50"/>
                      <a:pt x="27" y="50"/>
                      <a:pt x="28" y="47"/>
                    </a:cubicBezTo>
                    <a:cubicBezTo>
                      <a:pt x="29" y="46"/>
                      <a:pt x="30" y="45"/>
                      <a:pt x="31" y="44"/>
                    </a:cubicBezTo>
                    <a:cubicBezTo>
                      <a:pt x="32" y="43"/>
                      <a:pt x="34" y="43"/>
                      <a:pt x="35" y="41"/>
                    </a:cubicBezTo>
                    <a:cubicBezTo>
                      <a:pt x="36" y="40"/>
                      <a:pt x="36" y="39"/>
                      <a:pt x="37" y="38"/>
                    </a:cubicBezTo>
                    <a:cubicBezTo>
                      <a:pt x="39" y="38"/>
                      <a:pt x="41" y="38"/>
                      <a:pt x="43" y="38"/>
                    </a:cubicBezTo>
                    <a:cubicBezTo>
                      <a:pt x="42" y="37"/>
                      <a:pt x="42" y="35"/>
                      <a:pt x="42" y="35"/>
                    </a:cubicBezTo>
                    <a:cubicBezTo>
                      <a:pt x="44" y="34"/>
                      <a:pt x="45" y="34"/>
                      <a:pt x="46" y="33"/>
                    </a:cubicBezTo>
                    <a:cubicBezTo>
                      <a:pt x="49" y="32"/>
                      <a:pt x="53" y="31"/>
                      <a:pt x="56" y="30"/>
                    </a:cubicBezTo>
                    <a:cubicBezTo>
                      <a:pt x="55" y="29"/>
                      <a:pt x="55" y="30"/>
                      <a:pt x="56" y="3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52" name="Freeform 732"/>
              <p:cNvSpPr>
                <a:spLocks/>
              </p:cNvSpPr>
              <p:nvPr/>
            </p:nvSpPr>
            <p:spPr bwMode="auto">
              <a:xfrm>
                <a:off x="12247966" y="9839014"/>
                <a:ext cx="595542" cy="589329"/>
              </a:xfrm>
              <a:custGeom>
                <a:avLst/>
                <a:gdLst>
                  <a:gd name="T0" fmla="*/ 33 w 64"/>
                  <a:gd name="T1" fmla="*/ 5 h 63"/>
                  <a:gd name="T2" fmla="*/ 31 w 64"/>
                  <a:gd name="T3" fmla="*/ 2 h 63"/>
                  <a:gd name="T4" fmla="*/ 28 w 64"/>
                  <a:gd name="T5" fmla="*/ 2 h 63"/>
                  <a:gd name="T6" fmla="*/ 18 w 64"/>
                  <a:gd name="T7" fmla="*/ 2 h 63"/>
                  <a:gd name="T8" fmla="*/ 10 w 64"/>
                  <a:gd name="T9" fmla="*/ 2 h 63"/>
                  <a:gd name="T10" fmla="*/ 7 w 64"/>
                  <a:gd name="T11" fmla="*/ 0 h 63"/>
                  <a:gd name="T12" fmla="*/ 4 w 64"/>
                  <a:gd name="T13" fmla="*/ 2 h 63"/>
                  <a:gd name="T14" fmla="*/ 1 w 64"/>
                  <a:gd name="T15" fmla="*/ 2 h 63"/>
                  <a:gd name="T16" fmla="*/ 6 w 64"/>
                  <a:gd name="T17" fmla="*/ 14 h 63"/>
                  <a:gd name="T18" fmla="*/ 9 w 64"/>
                  <a:gd name="T19" fmla="*/ 21 h 63"/>
                  <a:gd name="T20" fmla="*/ 13 w 64"/>
                  <a:gd name="T21" fmla="*/ 29 h 63"/>
                  <a:gd name="T22" fmla="*/ 13 w 64"/>
                  <a:gd name="T23" fmla="*/ 34 h 63"/>
                  <a:gd name="T24" fmla="*/ 14 w 64"/>
                  <a:gd name="T25" fmla="*/ 42 h 63"/>
                  <a:gd name="T26" fmla="*/ 16 w 64"/>
                  <a:gd name="T27" fmla="*/ 51 h 63"/>
                  <a:gd name="T28" fmla="*/ 22 w 64"/>
                  <a:gd name="T29" fmla="*/ 61 h 63"/>
                  <a:gd name="T30" fmla="*/ 28 w 64"/>
                  <a:gd name="T31" fmla="*/ 62 h 63"/>
                  <a:gd name="T32" fmla="*/ 33 w 64"/>
                  <a:gd name="T33" fmla="*/ 62 h 63"/>
                  <a:gd name="T34" fmla="*/ 38 w 64"/>
                  <a:gd name="T35" fmla="*/ 58 h 63"/>
                  <a:gd name="T36" fmla="*/ 38 w 64"/>
                  <a:gd name="T37" fmla="*/ 40 h 63"/>
                  <a:gd name="T38" fmla="*/ 38 w 64"/>
                  <a:gd name="T39" fmla="*/ 28 h 63"/>
                  <a:gd name="T40" fmla="*/ 39 w 64"/>
                  <a:gd name="T41" fmla="*/ 26 h 63"/>
                  <a:gd name="T42" fmla="*/ 43 w 64"/>
                  <a:gd name="T43" fmla="*/ 26 h 63"/>
                  <a:gd name="T44" fmla="*/ 43 w 64"/>
                  <a:gd name="T45" fmla="*/ 7 h 63"/>
                  <a:gd name="T46" fmla="*/ 51 w 64"/>
                  <a:gd name="T47" fmla="*/ 6 h 63"/>
                  <a:gd name="T48" fmla="*/ 53 w 64"/>
                  <a:gd name="T49" fmla="*/ 5 h 63"/>
                  <a:gd name="T50" fmla="*/ 56 w 64"/>
                  <a:gd name="T51" fmla="*/ 8 h 63"/>
                  <a:gd name="T52" fmla="*/ 58 w 64"/>
                  <a:gd name="T53" fmla="*/ 6 h 63"/>
                  <a:gd name="T54" fmla="*/ 62 w 64"/>
                  <a:gd name="T55" fmla="*/ 5 h 63"/>
                  <a:gd name="T56" fmla="*/ 59 w 64"/>
                  <a:gd name="T57" fmla="*/ 2 h 63"/>
                  <a:gd name="T58" fmla="*/ 45 w 64"/>
                  <a:gd name="T59" fmla="*/ 5 h 63"/>
                  <a:gd name="T60" fmla="*/ 33 w 64"/>
                  <a:gd name="T61"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 h="63">
                    <a:moveTo>
                      <a:pt x="33" y="5"/>
                    </a:moveTo>
                    <a:cubicBezTo>
                      <a:pt x="32" y="5"/>
                      <a:pt x="31" y="2"/>
                      <a:pt x="31" y="2"/>
                    </a:cubicBezTo>
                    <a:cubicBezTo>
                      <a:pt x="30" y="2"/>
                      <a:pt x="29" y="2"/>
                      <a:pt x="28" y="2"/>
                    </a:cubicBezTo>
                    <a:cubicBezTo>
                      <a:pt x="25" y="2"/>
                      <a:pt x="21" y="2"/>
                      <a:pt x="18" y="2"/>
                    </a:cubicBezTo>
                    <a:cubicBezTo>
                      <a:pt x="15" y="2"/>
                      <a:pt x="13" y="2"/>
                      <a:pt x="10" y="2"/>
                    </a:cubicBezTo>
                    <a:cubicBezTo>
                      <a:pt x="9" y="2"/>
                      <a:pt x="9" y="0"/>
                      <a:pt x="7" y="0"/>
                    </a:cubicBezTo>
                    <a:cubicBezTo>
                      <a:pt x="6" y="0"/>
                      <a:pt x="5" y="2"/>
                      <a:pt x="4" y="2"/>
                    </a:cubicBezTo>
                    <a:cubicBezTo>
                      <a:pt x="3" y="2"/>
                      <a:pt x="2" y="2"/>
                      <a:pt x="1" y="2"/>
                    </a:cubicBezTo>
                    <a:cubicBezTo>
                      <a:pt x="0" y="7"/>
                      <a:pt x="4" y="9"/>
                      <a:pt x="6" y="14"/>
                    </a:cubicBezTo>
                    <a:cubicBezTo>
                      <a:pt x="7" y="16"/>
                      <a:pt x="8" y="19"/>
                      <a:pt x="9" y="21"/>
                    </a:cubicBezTo>
                    <a:cubicBezTo>
                      <a:pt x="10" y="24"/>
                      <a:pt x="12" y="26"/>
                      <a:pt x="13" y="29"/>
                    </a:cubicBezTo>
                    <a:cubicBezTo>
                      <a:pt x="13" y="30"/>
                      <a:pt x="13" y="33"/>
                      <a:pt x="13" y="34"/>
                    </a:cubicBezTo>
                    <a:cubicBezTo>
                      <a:pt x="13" y="37"/>
                      <a:pt x="14" y="39"/>
                      <a:pt x="14" y="42"/>
                    </a:cubicBezTo>
                    <a:cubicBezTo>
                      <a:pt x="15" y="45"/>
                      <a:pt x="15" y="48"/>
                      <a:pt x="16" y="51"/>
                    </a:cubicBezTo>
                    <a:cubicBezTo>
                      <a:pt x="17" y="55"/>
                      <a:pt x="20" y="58"/>
                      <a:pt x="22" y="61"/>
                    </a:cubicBezTo>
                    <a:cubicBezTo>
                      <a:pt x="25" y="58"/>
                      <a:pt x="25" y="60"/>
                      <a:pt x="28" y="62"/>
                    </a:cubicBezTo>
                    <a:cubicBezTo>
                      <a:pt x="29" y="63"/>
                      <a:pt x="32" y="63"/>
                      <a:pt x="33" y="62"/>
                    </a:cubicBezTo>
                    <a:cubicBezTo>
                      <a:pt x="36" y="62"/>
                      <a:pt x="38" y="61"/>
                      <a:pt x="38" y="58"/>
                    </a:cubicBezTo>
                    <a:cubicBezTo>
                      <a:pt x="38" y="52"/>
                      <a:pt x="38" y="46"/>
                      <a:pt x="38" y="40"/>
                    </a:cubicBezTo>
                    <a:cubicBezTo>
                      <a:pt x="38" y="36"/>
                      <a:pt x="38" y="32"/>
                      <a:pt x="38" y="28"/>
                    </a:cubicBezTo>
                    <a:cubicBezTo>
                      <a:pt x="38" y="27"/>
                      <a:pt x="38" y="26"/>
                      <a:pt x="39" y="26"/>
                    </a:cubicBezTo>
                    <a:cubicBezTo>
                      <a:pt x="39" y="26"/>
                      <a:pt x="43" y="26"/>
                      <a:pt x="43" y="26"/>
                    </a:cubicBezTo>
                    <a:cubicBezTo>
                      <a:pt x="43" y="20"/>
                      <a:pt x="43" y="13"/>
                      <a:pt x="43" y="7"/>
                    </a:cubicBezTo>
                    <a:cubicBezTo>
                      <a:pt x="46" y="8"/>
                      <a:pt x="48" y="6"/>
                      <a:pt x="51" y="6"/>
                    </a:cubicBezTo>
                    <a:cubicBezTo>
                      <a:pt x="51" y="5"/>
                      <a:pt x="52" y="5"/>
                      <a:pt x="53" y="5"/>
                    </a:cubicBezTo>
                    <a:cubicBezTo>
                      <a:pt x="53" y="5"/>
                      <a:pt x="55" y="8"/>
                      <a:pt x="56" y="8"/>
                    </a:cubicBezTo>
                    <a:cubicBezTo>
                      <a:pt x="57" y="7"/>
                      <a:pt x="56" y="6"/>
                      <a:pt x="58" y="6"/>
                    </a:cubicBezTo>
                    <a:cubicBezTo>
                      <a:pt x="59" y="6"/>
                      <a:pt x="60" y="5"/>
                      <a:pt x="62" y="5"/>
                    </a:cubicBezTo>
                    <a:cubicBezTo>
                      <a:pt x="64" y="4"/>
                      <a:pt x="60" y="2"/>
                      <a:pt x="59" y="2"/>
                    </a:cubicBezTo>
                    <a:cubicBezTo>
                      <a:pt x="54" y="2"/>
                      <a:pt x="50" y="5"/>
                      <a:pt x="45" y="5"/>
                    </a:cubicBezTo>
                    <a:cubicBezTo>
                      <a:pt x="41" y="5"/>
                      <a:pt x="37" y="5"/>
                      <a:pt x="33" y="5"/>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53" name="Freeform 733"/>
              <p:cNvSpPr>
                <a:spLocks/>
              </p:cNvSpPr>
              <p:nvPr/>
            </p:nvSpPr>
            <p:spPr bwMode="auto">
              <a:xfrm>
                <a:off x="12263888" y="8781415"/>
                <a:ext cx="850321" cy="888769"/>
              </a:xfrm>
              <a:custGeom>
                <a:avLst/>
                <a:gdLst>
                  <a:gd name="T0" fmla="*/ 89 w 91"/>
                  <a:gd name="T1" fmla="*/ 10 h 95"/>
                  <a:gd name="T2" fmla="*/ 83 w 91"/>
                  <a:gd name="T3" fmla="*/ 4 h 95"/>
                  <a:gd name="T4" fmla="*/ 77 w 91"/>
                  <a:gd name="T5" fmla="*/ 6 h 95"/>
                  <a:gd name="T6" fmla="*/ 72 w 91"/>
                  <a:gd name="T7" fmla="*/ 1 h 95"/>
                  <a:gd name="T8" fmla="*/ 65 w 91"/>
                  <a:gd name="T9" fmla="*/ 1 h 95"/>
                  <a:gd name="T10" fmla="*/ 57 w 91"/>
                  <a:gd name="T11" fmla="*/ 2 h 95"/>
                  <a:gd name="T12" fmla="*/ 48 w 91"/>
                  <a:gd name="T13" fmla="*/ 6 h 95"/>
                  <a:gd name="T14" fmla="*/ 35 w 91"/>
                  <a:gd name="T15" fmla="*/ 2 h 95"/>
                  <a:gd name="T16" fmla="*/ 30 w 91"/>
                  <a:gd name="T17" fmla="*/ 12 h 95"/>
                  <a:gd name="T18" fmla="*/ 19 w 91"/>
                  <a:gd name="T19" fmla="*/ 35 h 95"/>
                  <a:gd name="T20" fmla="*/ 17 w 91"/>
                  <a:gd name="T21" fmla="*/ 48 h 95"/>
                  <a:gd name="T22" fmla="*/ 10 w 91"/>
                  <a:gd name="T23" fmla="*/ 49 h 95"/>
                  <a:gd name="T24" fmla="*/ 2 w 91"/>
                  <a:gd name="T25" fmla="*/ 55 h 95"/>
                  <a:gd name="T26" fmla="*/ 1 w 91"/>
                  <a:gd name="T27" fmla="*/ 59 h 95"/>
                  <a:gd name="T28" fmla="*/ 18 w 91"/>
                  <a:gd name="T29" fmla="*/ 57 h 95"/>
                  <a:gd name="T30" fmla="*/ 26 w 91"/>
                  <a:gd name="T31" fmla="*/ 68 h 95"/>
                  <a:gd name="T32" fmla="*/ 35 w 91"/>
                  <a:gd name="T33" fmla="*/ 63 h 95"/>
                  <a:gd name="T34" fmla="*/ 41 w 91"/>
                  <a:gd name="T35" fmla="*/ 64 h 95"/>
                  <a:gd name="T36" fmla="*/ 46 w 91"/>
                  <a:gd name="T37" fmla="*/ 70 h 95"/>
                  <a:gd name="T38" fmla="*/ 47 w 91"/>
                  <a:gd name="T39" fmla="*/ 78 h 95"/>
                  <a:gd name="T40" fmla="*/ 53 w 91"/>
                  <a:gd name="T41" fmla="*/ 82 h 95"/>
                  <a:gd name="T42" fmla="*/ 60 w 91"/>
                  <a:gd name="T43" fmla="*/ 84 h 95"/>
                  <a:gd name="T44" fmla="*/ 66 w 91"/>
                  <a:gd name="T45" fmla="*/ 87 h 95"/>
                  <a:gd name="T46" fmla="*/ 76 w 91"/>
                  <a:gd name="T47" fmla="*/ 90 h 95"/>
                  <a:gd name="T48" fmla="*/ 84 w 91"/>
                  <a:gd name="T49" fmla="*/ 94 h 95"/>
                  <a:gd name="T50" fmla="*/ 77 w 91"/>
                  <a:gd name="T51" fmla="*/ 85 h 95"/>
                  <a:gd name="T52" fmla="*/ 78 w 91"/>
                  <a:gd name="T53" fmla="*/ 73 h 95"/>
                  <a:gd name="T54" fmla="*/ 80 w 91"/>
                  <a:gd name="T55" fmla="*/ 70 h 95"/>
                  <a:gd name="T56" fmla="*/ 84 w 91"/>
                  <a:gd name="T57" fmla="*/ 63 h 95"/>
                  <a:gd name="T58" fmla="*/ 81 w 91"/>
                  <a:gd name="T59" fmla="*/ 55 h 95"/>
                  <a:gd name="T60" fmla="*/ 81 w 91"/>
                  <a:gd name="T61" fmla="*/ 45 h 95"/>
                  <a:gd name="T62" fmla="*/ 83 w 91"/>
                  <a:gd name="T63" fmla="*/ 28 h 95"/>
                  <a:gd name="T64" fmla="*/ 90 w 91"/>
                  <a:gd name="T65" fmla="*/ 18 h 95"/>
                  <a:gd name="T66" fmla="*/ 90 w 91"/>
                  <a:gd name="T67" fmla="*/ 1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95">
                    <a:moveTo>
                      <a:pt x="90" y="15"/>
                    </a:moveTo>
                    <a:cubicBezTo>
                      <a:pt x="89" y="14"/>
                      <a:pt x="89" y="12"/>
                      <a:pt x="89" y="10"/>
                    </a:cubicBezTo>
                    <a:cubicBezTo>
                      <a:pt x="89" y="9"/>
                      <a:pt x="87" y="8"/>
                      <a:pt x="86" y="7"/>
                    </a:cubicBezTo>
                    <a:cubicBezTo>
                      <a:pt x="86" y="6"/>
                      <a:pt x="84" y="4"/>
                      <a:pt x="83" y="4"/>
                    </a:cubicBezTo>
                    <a:cubicBezTo>
                      <a:pt x="82" y="4"/>
                      <a:pt x="82" y="6"/>
                      <a:pt x="80" y="5"/>
                    </a:cubicBezTo>
                    <a:cubicBezTo>
                      <a:pt x="78" y="4"/>
                      <a:pt x="79" y="5"/>
                      <a:pt x="77" y="6"/>
                    </a:cubicBezTo>
                    <a:cubicBezTo>
                      <a:pt x="77" y="6"/>
                      <a:pt x="75" y="5"/>
                      <a:pt x="75" y="4"/>
                    </a:cubicBezTo>
                    <a:cubicBezTo>
                      <a:pt x="74" y="3"/>
                      <a:pt x="73" y="2"/>
                      <a:pt x="72" y="1"/>
                    </a:cubicBezTo>
                    <a:cubicBezTo>
                      <a:pt x="71" y="0"/>
                      <a:pt x="70" y="2"/>
                      <a:pt x="69" y="2"/>
                    </a:cubicBezTo>
                    <a:cubicBezTo>
                      <a:pt x="68" y="3"/>
                      <a:pt x="66" y="2"/>
                      <a:pt x="65" y="1"/>
                    </a:cubicBezTo>
                    <a:cubicBezTo>
                      <a:pt x="63" y="0"/>
                      <a:pt x="63" y="1"/>
                      <a:pt x="61" y="2"/>
                    </a:cubicBezTo>
                    <a:cubicBezTo>
                      <a:pt x="60" y="3"/>
                      <a:pt x="58" y="2"/>
                      <a:pt x="57" y="2"/>
                    </a:cubicBezTo>
                    <a:cubicBezTo>
                      <a:pt x="56" y="3"/>
                      <a:pt x="53" y="3"/>
                      <a:pt x="52" y="3"/>
                    </a:cubicBezTo>
                    <a:cubicBezTo>
                      <a:pt x="49" y="1"/>
                      <a:pt x="51" y="6"/>
                      <a:pt x="48" y="6"/>
                    </a:cubicBezTo>
                    <a:cubicBezTo>
                      <a:pt x="46" y="7"/>
                      <a:pt x="42" y="6"/>
                      <a:pt x="40" y="5"/>
                    </a:cubicBezTo>
                    <a:cubicBezTo>
                      <a:pt x="38" y="4"/>
                      <a:pt x="37" y="2"/>
                      <a:pt x="35" y="2"/>
                    </a:cubicBezTo>
                    <a:cubicBezTo>
                      <a:pt x="34" y="1"/>
                      <a:pt x="32" y="3"/>
                      <a:pt x="31" y="4"/>
                    </a:cubicBezTo>
                    <a:cubicBezTo>
                      <a:pt x="29" y="6"/>
                      <a:pt x="31" y="9"/>
                      <a:pt x="30" y="12"/>
                    </a:cubicBezTo>
                    <a:cubicBezTo>
                      <a:pt x="27" y="17"/>
                      <a:pt x="27" y="23"/>
                      <a:pt x="24" y="27"/>
                    </a:cubicBezTo>
                    <a:cubicBezTo>
                      <a:pt x="22" y="30"/>
                      <a:pt x="21" y="32"/>
                      <a:pt x="19" y="35"/>
                    </a:cubicBezTo>
                    <a:cubicBezTo>
                      <a:pt x="18" y="37"/>
                      <a:pt x="18" y="39"/>
                      <a:pt x="18" y="41"/>
                    </a:cubicBezTo>
                    <a:cubicBezTo>
                      <a:pt x="18" y="44"/>
                      <a:pt x="19" y="46"/>
                      <a:pt x="17" y="48"/>
                    </a:cubicBezTo>
                    <a:cubicBezTo>
                      <a:pt x="16" y="48"/>
                      <a:pt x="11" y="51"/>
                      <a:pt x="11" y="51"/>
                    </a:cubicBezTo>
                    <a:cubicBezTo>
                      <a:pt x="10" y="51"/>
                      <a:pt x="12" y="48"/>
                      <a:pt x="10" y="49"/>
                    </a:cubicBezTo>
                    <a:cubicBezTo>
                      <a:pt x="7" y="51"/>
                      <a:pt x="7" y="53"/>
                      <a:pt x="5" y="50"/>
                    </a:cubicBezTo>
                    <a:cubicBezTo>
                      <a:pt x="4" y="51"/>
                      <a:pt x="2" y="53"/>
                      <a:pt x="2" y="55"/>
                    </a:cubicBezTo>
                    <a:cubicBezTo>
                      <a:pt x="2" y="55"/>
                      <a:pt x="2" y="56"/>
                      <a:pt x="1" y="56"/>
                    </a:cubicBezTo>
                    <a:cubicBezTo>
                      <a:pt x="0" y="57"/>
                      <a:pt x="1" y="58"/>
                      <a:pt x="1" y="59"/>
                    </a:cubicBezTo>
                    <a:cubicBezTo>
                      <a:pt x="5" y="56"/>
                      <a:pt x="8" y="57"/>
                      <a:pt x="13" y="57"/>
                    </a:cubicBezTo>
                    <a:cubicBezTo>
                      <a:pt x="15" y="57"/>
                      <a:pt x="16" y="57"/>
                      <a:pt x="18" y="57"/>
                    </a:cubicBezTo>
                    <a:cubicBezTo>
                      <a:pt x="20" y="57"/>
                      <a:pt x="21" y="60"/>
                      <a:pt x="22" y="62"/>
                    </a:cubicBezTo>
                    <a:cubicBezTo>
                      <a:pt x="23" y="64"/>
                      <a:pt x="24" y="67"/>
                      <a:pt x="26" y="68"/>
                    </a:cubicBezTo>
                    <a:cubicBezTo>
                      <a:pt x="27" y="69"/>
                      <a:pt x="31" y="68"/>
                      <a:pt x="33" y="67"/>
                    </a:cubicBezTo>
                    <a:cubicBezTo>
                      <a:pt x="34" y="67"/>
                      <a:pt x="34" y="64"/>
                      <a:pt x="35" y="63"/>
                    </a:cubicBezTo>
                    <a:cubicBezTo>
                      <a:pt x="35" y="61"/>
                      <a:pt x="38" y="62"/>
                      <a:pt x="39" y="62"/>
                    </a:cubicBezTo>
                    <a:cubicBezTo>
                      <a:pt x="39" y="64"/>
                      <a:pt x="39" y="64"/>
                      <a:pt x="41" y="64"/>
                    </a:cubicBezTo>
                    <a:cubicBezTo>
                      <a:pt x="42" y="64"/>
                      <a:pt x="45" y="63"/>
                      <a:pt x="45" y="65"/>
                    </a:cubicBezTo>
                    <a:cubicBezTo>
                      <a:pt x="45" y="67"/>
                      <a:pt x="46" y="68"/>
                      <a:pt x="46" y="70"/>
                    </a:cubicBezTo>
                    <a:cubicBezTo>
                      <a:pt x="46" y="71"/>
                      <a:pt x="46" y="72"/>
                      <a:pt x="45" y="74"/>
                    </a:cubicBezTo>
                    <a:cubicBezTo>
                      <a:pt x="45" y="75"/>
                      <a:pt x="46" y="77"/>
                      <a:pt x="47" y="78"/>
                    </a:cubicBezTo>
                    <a:cubicBezTo>
                      <a:pt x="48" y="79"/>
                      <a:pt x="47" y="81"/>
                      <a:pt x="47" y="82"/>
                    </a:cubicBezTo>
                    <a:cubicBezTo>
                      <a:pt x="47" y="85"/>
                      <a:pt x="52" y="82"/>
                      <a:pt x="53" y="82"/>
                    </a:cubicBezTo>
                    <a:cubicBezTo>
                      <a:pt x="55" y="82"/>
                      <a:pt x="56" y="82"/>
                      <a:pt x="57" y="83"/>
                    </a:cubicBezTo>
                    <a:cubicBezTo>
                      <a:pt x="59" y="85"/>
                      <a:pt x="58" y="84"/>
                      <a:pt x="60" y="84"/>
                    </a:cubicBezTo>
                    <a:cubicBezTo>
                      <a:pt x="62" y="84"/>
                      <a:pt x="62" y="85"/>
                      <a:pt x="63" y="86"/>
                    </a:cubicBezTo>
                    <a:cubicBezTo>
                      <a:pt x="64" y="86"/>
                      <a:pt x="65" y="87"/>
                      <a:pt x="66" y="87"/>
                    </a:cubicBezTo>
                    <a:cubicBezTo>
                      <a:pt x="69" y="88"/>
                      <a:pt x="70" y="88"/>
                      <a:pt x="71" y="85"/>
                    </a:cubicBezTo>
                    <a:cubicBezTo>
                      <a:pt x="72" y="88"/>
                      <a:pt x="73" y="89"/>
                      <a:pt x="76" y="90"/>
                    </a:cubicBezTo>
                    <a:cubicBezTo>
                      <a:pt x="78" y="91"/>
                      <a:pt x="78" y="94"/>
                      <a:pt x="80" y="95"/>
                    </a:cubicBezTo>
                    <a:cubicBezTo>
                      <a:pt x="80" y="95"/>
                      <a:pt x="84" y="94"/>
                      <a:pt x="84" y="94"/>
                    </a:cubicBezTo>
                    <a:cubicBezTo>
                      <a:pt x="84" y="92"/>
                      <a:pt x="85" y="88"/>
                      <a:pt x="83" y="89"/>
                    </a:cubicBezTo>
                    <a:cubicBezTo>
                      <a:pt x="80" y="90"/>
                      <a:pt x="78" y="88"/>
                      <a:pt x="77" y="85"/>
                    </a:cubicBezTo>
                    <a:cubicBezTo>
                      <a:pt x="77" y="83"/>
                      <a:pt x="79" y="80"/>
                      <a:pt x="78" y="77"/>
                    </a:cubicBezTo>
                    <a:cubicBezTo>
                      <a:pt x="78" y="76"/>
                      <a:pt x="77" y="74"/>
                      <a:pt x="78" y="73"/>
                    </a:cubicBezTo>
                    <a:cubicBezTo>
                      <a:pt x="78" y="73"/>
                      <a:pt x="78" y="72"/>
                      <a:pt x="79" y="72"/>
                    </a:cubicBezTo>
                    <a:cubicBezTo>
                      <a:pt x="80" y="72"/>
                      <a:pt x="79" y="70"/>
                      <a:pt x="80" y="70"/>
                    </a:cubicBezTo>
                    <a:cubicBezTo>
                      <a:pt x="81" y="68"/>
                      <a:pt x="86" y="68"/>
                      <a:pt x="87" y="68"/>
                    </a:cubicBezTo>
                    <a:cubicBezTo>
                      <a:pt x="85" y="67"/>
                      <a:pt x="86" y="64"/>
                      <a:pt x="84" y="63"/>
                    </a:cubicBezTo>
                    <a:cubicBezTo>
                      <a:pt x="83" y="62"/>
                      <a:pt x="82" y="61"/>
                      <a:pt x="82" y="60"/>
                    </a:cubicBezTo>
                    <a:cubicBezTo>
                      <a:pt x="82" y="58"/>
                      <a:pt x="82" y="56"/>
                      <a:pt x="81" y="55"/>
                    </a:cubicBezTo>
                    <a:cubicBezTo>
                      <a:pt x="81" y="53"/>
                      <a:pt x="80" y="52"/>
                      <a:pt x="80" y="50"/>
                    </a:cubicBezTo>
                    <a:cubicBezTo>
                      <a:pt x="80" y="49"/>
                      <a:pt x="80" y="44"/>
                      <a:pt x="81" y="45"/>
                    </a:cubicBezTo>
                    <a:cubicBezTo>
                      <a:pt x="80" y="41"/>
                      <a:pt x="80" y="39"/>
                      <a:pt x="82" y="35"/>
                    </a:cubicBezTo>
                    <a:cubicBezTo>
                      <a:pt x="83" y="32"/>
                      <a:pt x="83" y="31"/>
                      <a:pt x="83" y="28"/>
                    </a:cubicBezTo>
                    <a:cubicBezTo>
                      <a:pt x="83" y="25"/>
                      <a:pt x="85" y="23"/>
                      <a:pt x="87" y="21"/>
                    </a:cubicBezTo>
                    <a:cubicBezTo>
                      <a:pt x="88" y="20"/>
                      <a:pt x="89" y="19"/>
                      <a:pt x="90" y="18"/>
                    </a:cubicBezTo>
                    <a:cubicBezTo>
                      <a:pt x="91" y="17"/>
                      <a:pt x="91" y="17"/>
                      <a:pt x="90" y="15"/>
                    </a:cubicBezTo>
                    <a:cubicBezTo>
                      <a:pt x="89" y="15"/>
                      <a:pt x="91" y="16"/>
                      <a:pt x="90" y="15"/>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54" name="Freeform 734"/>
              <p:cNvSpPr>
                <a:spLocks/>
              </p:cNvSpPr>
              <p:nvPr/>
            </p:nvSpPr>
            <p:spPr bwMode="auto">
              <a:xfrm>
                <a:off x="12254333" y="9307030"/>
                <a:ext cx="525479" cy="589329"/>
              </a:xfrm>
              <a:custGeom>
                <a:avLst/>
                <a:gdLst>
                  <a:gd name="T0" fmla="*/ 51 w 56"/>
                  <a:gd name="T1" fmla="*/ 27 h 63"/>
                  <a:gd name="T2" fmla="*/ 48 w 56"/>
                  <a:gd name="T3" fmla="*/ 26 h 63"/>
                  <a:gd name="T4" fmla="*/ 47 w 56"/>
                  <a:gd name="T5" fmla="*/ 21 h 63"/>
                  <a:gd name="T6" fmla="*/ 46 w 56"/>
                  <a:gd name="T7" fmla="*/ 12 h 63"/>
                  <a:gd name="T8" fmla="*/ 46 w 56"/>
                  <a:gd name="T9" fmla="*/ 8 h 63"/>
                  <a:gd name="T10" fmla="*/ 43 w 56"/>
                  <a:gd name="T11" fmla="*/ 8 h 63"/>
                  <a:gd name="T12" fmla="*/ 40 w 56"/>
                  <a:gd name="T13" fmla="*/ 6 h 63"/>
                  <a:gd name="T14" fmla="*/ 35 w 56"/>
                  <a:gd name="T15" fmla="*/ 8 h 63"/>
                  <a:gd name="T16" fmla="*/ 34 w 56"/>
                  <a:gd name="T17" fmla="*/ 11 h 63"/>
                  <a:gd name="T18" fmla="*/ 29 w 56"/>
                  <a:gd name="T19" fmla="*/ 12 h 63"/>
                  <a:gd name="T20" fmla="*/ 18 w 56"/>
                  <a:gd name="T21" fmla="*/ 1 h 63"/>
                  <a:gd name="T22" fmla="*/ 3 w 56"/>
                  <a:gd name="T23" fmla="*/ 2 h 63"/>
                  <a:gd name="T24" fmla="*/ 6 w 56"/>
                  <a:gd name="T25" fmla="*/ 12 h 63"/>
                  <a:gd name="T26" fmla="*/ 6 w 56"/>
                  <a:gd name="T27" fmla="*/ 16 h 63"/>
                  <a:gd name="T28" fmla="*/ 6 w 56"/>
                  <a:gd name="T29" fmla="*/ 20 h 63"/>
                  <a:gd name="T30" fmla="*/ 8 w 56"/>
                  <a:gd name="T31" fmla="*/ 33 h 63"/>
                  <a:gd name="T32" fmla="*/ 3 w 56"/>
                  <a:gd name="T33" fmla="*/ 41 h 63"/>
                  <a:gd name="T34" fmla="*/ 0 w 56"/>
                  <a:gd name="T35" fmla="*/ 50 h 63"/>
                  <a:gd name="T36" fmla="*/ 0 w 56"/>
                  <a:gd name="T37" fmla="*/ 55 h 63"/>
                  <a:gd name="T38" fmla="*/ 0 w 56"/>
                  <a:gd name="T39" fmla="*/ 59 h 63"/>
                  <a:gd name="T40" fmla="*/ 3 w 56"/>
                  <a:gd name="T41" fmla="*/ 59 h 63"/>
                  <a:gd name="T42" fmla="*/ 8 w 56"/>
                  <a:gd name="T43" fmla="*/ 58 h 63"/>
                  <a:gd name="T44" fmla="*/ 9 w 56"/>
                  <a:gd name="T45" fmla="*/ 59 h 63"/>
                  <a:gd name="T46" fmla="*/ 16 w 56"/>
                  <a:gd name="T47" fmla="*/ 59 h 63"/>
                  <a:gd name="T48" fmla="*/ 25 w 56"/>
                  <a:gd name="T49" fmla="*/ 59 h 63"/>
                  <a:gd name="T50" fmla="*/ 30 w 56"/>
                  <a:gd name="T51" fmla="*/ 59 h 63"/>
                  <a:gd name="T52" fmla="*/ 39 w 56"/>
                  <a:gd name="T53" fmla="*/ 62 h 63"/>
                  <a:gd name="T54" fmla="*/ 53 w 56"/>
                  <a:gd name="T55" fmla="*/ 60 h 63"/>
                  <a:gd name="T56" fmla="*/ 46 w 56"/>
                  <a:gd name="T57" fmla="*/ 51 h 63"/>
                  <a:gd name="T58" fmla="*/ 46 w 56"/>
                  <a:gd name="T59" fmla="*/ 37 h 63"/>
                  <a:gd name="T60" fmla="*/ 56 w 56"/>
                  <a:gd name="T61" fmla="*/ 35 h 63"/>
                  <a:gd name="T62" fmla="*/ 56 w 56"/>
                  <a:gd name="T63" fmla="*/ 27 h 63"/>
                  <a:gd name="T64" fmla="*/ 51 w 56"/>
                  <a:gd name="T6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63">
                    <a:moveTo>
                      <a:pt x="51" y="27"/>
                    </a:moveTo>
                    <a:cubicBezTo>
                      <a:pt x="49" y="27"/>
                      <a:pt x="48" y="28"/>
                      <a:pt x="48" y="26"/>
                    </a:cubicBezTo>
                    <a:cubicBezTo>
                      <a:pt x="48" y="24"/>
                      <a:pt x="48" y="23"/>
                      <a:pt x="47" y="21"/>
                    </a:cubicBezTo>
                    <a:cubicBezTo>
                      <a:pt x="45" y="18"/>
                      <a:pt x="48" y="15"/>
                      <a:pt x="46" y="12"/>
                    </a:cubicBezTo>
                    <a:cubicBezTo>
                      <a:pt x="46" y="11"/>
                      <a:pt x="46" y="8"/>
                      <a:pt x="46" y="8"/>
                    </a:cubicBezTo>
                    <a:cubicBezTo>
                      <a:pt x="46" y="8"/>
                      <a:pt x="43" y="8"/>
                      <a:pt x="43" y="8"/>
                    </a:cubicBezTo>
                    <a:cubicBezTo>
                      <a:pt x="40" y="8"/>
                      <a:pt x="40" y="9"/>
                      <a:pt x="40" y="6"/>
                    </a:cubicBezTo>
                    <a:cubicBezTo>
                      <a:pt x="37" y="6"/>
                      <a:pt x="36" y="5"/>
                      <a:pt x="35" y="8"/>
                    </a:cubicBezTo>
                    <a:cubicBezTo>
                      <a:pt x="35" y="8"/>
                      <a:pt x="35" y="11"/>
                      <a:pt x="34" y="11"/>
                    </a:cubicBezTo>
                    <a:cubicBezTo>
                      <a:pt x="33" y="12"/>
                      <a:pt x="31" y="12"/>
                      <a:pt x="29" y="12"/>
                    </a:cubicBezTo>
                    <a:cubicBezTo>
                      <a:pt x="22" y="13"/>
                      <a:pt x="24" y="1"/>
                      <a:pt x="18" y="1"/>
                    </a:cubicBezTo>
                    <a:cubicBezTo>
                      <a:pt x="13" y="1"/>
                      <a:pt x="7" y="0"/>
                      <a:pt x="3" y="2"/>
                    </a:cubicBezTo>
                    <a:cubicBezTo>
                      <a:pt x="1" y="4"/>
                      <a:pt x="6" y="10"/>
                      <a:pt x="6" y="12"/>
                    </a:cubicBezTo>
                    <a:cubicBezTo>
                      <a:pt x="7" y="13"/>
                      <a:pt x="7" y="15"/>
                      <a:pt x="6" y="16"/>
                    </a:cubicBezTo>
                    <a:cubicBezTo>
                      <a:pt x="4" y="17"/>
                      <a:pt x="6" y="19"/>
                      <a:pt x="6" y="20"/>
                    </a:cubicBezTo>
                    <a:cubicBezTo>
                      <a:pt x="9" y="24"/>
                      <a:pt x="11" y="29"/>
                      <a:pt x="8" y="33"/>
                    </a:cubicBezTo>
                    <a:cubicBezTo>
                      <a:pt x="6" y="36"/>
                      <a:pt x="4" y="38"/>
                      <a:pt x="3" y="41"/>
                    </a:cubicBezTo>
                    <a:cubicBezTo>
                      <a:pt x="2" y="44"/>
                      <a:pt x="1" y="47"/>
                      <a:pt x="0" y="50"/>
                    </a:cubicBezTo>
                    <a:cubicBezTo>
                      <a:pt x="0" y="52"/>
                      <a:pt x="0" y="54"/>
                      <a:pt x="0" y="55"/>
                    </a:cubicBezTo>
                    <a:cubicBezTo>
                      <a:pt x="0" y="56"/>
                      <a:pt x="0" y="58"/>
                      <a:pt x="0" y="59"/>
                    </a:cubicBezTo>
                    <a:cubicBezTo>
                      <a:pt x="1" y="59"/>
                      <a:pt x="2" y="59"/>
                      <a:pt x="3" y="59"/>
                    </a:cubicBezTo>
                    <a:cubicBezTo>
                      <a:pt x="5" y="59"/>
                      <a:pt x="5" y="56"/>
                      <a:pt x="8" y="58"/>
                    </a:cubicBezTo>
                    <a:cubicBezTo>
                      <a:pt x="8" y="58"/>
                      <a:pt x="9" y="59"/>
                      <a:pt x="9" y="59"/>
                    </a:cubicBezTo>
                    <a:cubicBezTo>
                      <a:pt x="12" y="59"/>
                      <a:pt x="14" y="59"/>
                      <a:pt x="16" y="59"/>
                    </a:cubicBezTo>
                    <a:cubicBezTo>
                      <a:pt x="19" y="59"/>
                      <a:pt x="22" y="59"/>
                      <a:pt x="25" y="59"/>
                    </a:cubicBezTo>
                    <a:cubicBezTo>
                      <a:pt x="26" y="59"/>
                      <a:pt x="29" y="59"/>
                      <a:pt x="30" y="59"/>
                    </a:cubicBezTo>
                    <a:cubicBezTo>
                      <a:pt x="32" y="63"/>
                      <a:pt x="36" y="62"/>
                      <a:pt x="39" y="62"/>
                    </a:cubicBezTo>
                    <a:cubicBezTo>
                      <a:pt x="44" y="62"/>
                      <a:pt x="48" y="61"/>
                      <a:pt x="53" y="60"/>
                    </a:cubicBezTo>
                    <a:cubicBezTo>
                      <a:pt x="50" y="57"/>
                      <a:pt x="46" y="55"/>
                      <a:pt x="46" y="51"/>
                    </a:cubicBezTo>
                    <a:cubicBezTo>
                      <a:pt x="46" y="46"/>
                      <a:pt x="46" y="41"/>
                      <a:pt x="46" y="37"/>
                    </a:cubicBezTo>
                    <a:cubicBezTo>
                      <a:pt x="46" y="36"/>
                      <a:pt x="56" y="38"/>
                      <a:pt x="56" y="35"/>
                    </a:cubicBezTo>
                    <a:cubicBezTo>
                      <a:pt x="56" y="33"/>
                      <a:pt x="56" y="30"/>
                      <a:pt x="56" y="27"/>
                    </a:cubicBezTo>
                    <a:cubicBezTo>
                      <a:pt x="56" y="24"/>
                      <a:pt x="53" y="27"/>
                      <a:pt x="51" y="27"/>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55" name="Freeform 735"/>
              <p:cNvSpPr>
                <a:spLocks/>
              </p:cNvSpPr>
              <p:nvPr/>
            </p:nvSpPr>
            <p:spPr bwMode="auto">
              <a:xfrm>
                <a:off x="12591915" y="9867685"/>
                <a:ext cx="429938" cy="449163"/>
              </a:xfrm>
              <a:custGeom>
                <a:avLst/>
                <a:gdLst>
                  <a:gd name="T0" fmla="*/ 25 w 46"/>
                  <a:gd name="T1" fmla="*/ 2 h 48"/>
                  <a:gd name="T2" fmla="*/ 21 w 46"/>
                  <a:gd name="T3" fmla="*/ 3 h 48"/>
                  <a:gd name="T4" fmla="*/ 18 w 46"/>
                  <a:gd name="T5" fmla="*/ 4 h 48"/>
                  <a:gd name="T6" fmla="*/ 6 w 46"/>
                  <a:gd name="T7" fmla="*/ 4 h 48"/>
                  <a:gd name="T8" fmla="*/ 6 w 46"/>
                  <a:gd name="T9" fmla="*/ 18 h 48"/>
                  <a:gd name="T10" fmla="*/ 6 w 46"/>
                  <a:gd name="T11" fmla="*/ 23 h 48"/>
                  <a:gd name="T12" fmla="*/ 1 w 46"/>
                  <a:gd name="T13" fmla="*/ 24 h 48"/>
                  <a:gd name="T14" fmla="*/ 1 w 46"/>
                  <a:gd name="T15" fmla="*/ 31 h 48"/>
                  <a:gd name="T16" fmla="*/ 1 w 46"/>
                  <a:gd name="T17" fmla="*/ 38 h 48"/>
                  <a:gd name="T18" fmla="*/ 4 w 46"/>
                  <a:gd name="T19" fmla="*/ 47 h 48"/>
                  <a:gd name="T20" fmla="*/ 8 w 46"/>
                  <a:gd name="T21" fmla="*/ 48 h 48"/>
                  <a:gd name="T22" fmla="*/ 13 w 46"/>
                  <a:gd name="T23" fmla="*/ 44 h 48"/>
                  <a:gd name="T24" fmla="*/ 19 w 46"/>
                  <a:gd name="T25" fmla="*/ 41 h 48"/>
                  <a:gd name="T26" fmla="*/ 29 w 46"/>
                  <a:gd name="T27" fmla="*/ 39 h 48"/>
                  <a:gd name="T28" fmla="*/ 31 w 46"/>
                  <a:gd name="T29" fmla="*/ 37 h 48"/>
                  <a:gd name="T30" fmla="*/ 34 w 46"/>
                  <a:gd name="T31" fmla="*/ 34 h 48"/>
                  <a:gd name="T32" fmla="*/ 43 w 46"/>
                  <a:gd name="T33" fmla="*/ 26 h 48"/>
                  <a:gd name="T34" fmla="*/ 44 w 46"/>
                  <a:gd name="T35" fmla="*/ 22 h 48"/>
                  <a:gd name="T36" fmla="*/ 40 w 46"/>
                  <a:gd name="T37" fmla="*/ 21 h 48"/>
                  <a:gd name="T38" fmla="*/ 38 w 46"/>
                  <a:gd name="T39" fmla="*/ 17 h 48"/>
                  <a:gd name="T40" fmla="*/ 39 w 46"/>
                  <a:gd name="T41" fmla="*/ 15 h 48"/>
                  <a:gd name="T42" fmla="*/ 36 w 46"/>
                  <a:gd name="T43" fmla="*/ 14 h 48"/>
                  <a:gd name="T44" fmla="*/ 36 w 46"/>
                  <a:gd name="T45" fmla="*/ 13 h 48"/>
                  <a:gd name="T46" fmla="*/ 34 w 46"/>
                  <a:gd name="T47" fmla="*/ 12 h 48"/>
                  <a:gd name="T48" fmla="*/ 30 w 46"/>
                  <a:gd name="T49" fmla="*/ 7 h 48"/>
                  <a:gd name="T50" fmla="*/ 25 w 46"/>
                  <a:gd name="T51" fmla="*/ 2 h 48"/>
                  <a:gd name="T52" fmla="*/ 25 w 46"/>
                  <a:gd name="T53"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48">
                    <a:moveTo>
                      <a:pt x="25" y="2"/>
                    </a:moveTo>
                    <a:cubicBezTo>
                      <a:pt x="24" y="3"/>
                      <a:pt x="22" y="3"/>
                      <a:pt x="21" y="3"/>
                    </a:cubicBezTo>
                    <a:cubicBezTo>
                      <a:pt x="19" y="3"/>
                      <a:pt x="20" y="6"/>
                      <a:pt x="18" y="4"/>
                    </a:cubicBezTo>
                    <a:cubicBezTo>
                      <a:pt x="15" y="0"/>
                      <a:pt x="10" y="5"/>
                      <a:pt x="6" y="4"/>
                    </a:cubicBezTo>
                    <a:cubicBezTo>
                      <a:pt x="6" y="9"/>
                      <a:pt x="6" y="14"/>
                      <a:pt x="6" y="18"/>
                    </a:cubicBezTo>
                    <a:cubicBezTo>
                      <a:pt x="6" y="19"/>
                      <a:pt x="7" y="23"/>
                      <a:pt x="6" y="23"/>
                    </a:cubicBezTo>
                    <a:cubicBezTo>
                      <a:pt x="5" y="24"/>
                      <a:pt x="1" y="22"/>
                      <a:pt x="1" y="24"/>
                    </a:cubicBezTo>
                    <a:cubicBezTo>
                      <a:pt x="1" y="26"/>
                      <a:pt x="1" y="29"/>
                      <a:pt x="1" y="31"/>
                    </a:cubicBezTo>
                    <a:cubicBezTo>
                      <a:pt x="1" y="33"/>
                      <a:pt x="0" y="36"/>
                      <a:pt x="1" y="38"/>
                    </a:cubicBezTo>
                    <a:cubicBezTo>
                      <a:pt x="5" y="39"/>
                      <a:pt x="6" y="44"/>
                      <a:pt x="4" y="47"/>
                    </a:cubicBezTo>
                    <a:cubicBezTo>
                      <a:pt x="4" y="48"/>
                      <a:pt x="8" y="48"/>
                      <a:pt x="8" y="48"/>
                    </a:cubicBezTo>
                    <a:cubicBezTo>
                      <a:pt x="10" y="48"/>
                      <a:pt x="11" y="46"/>
                      <a:pt x="13" y="44"/>
                    </a:cubicBezTo>
                    <a:cubicBezTo>
                      <a:pt x="15" y="42"/>
                      <a:pt x="15" y="39"/>
                      <a:pt x="19" y="41"/>
                    </a:cubicBezTo>
                    <a:cubicBezTo>
                      <a:pt x="23" y="43"/>
                      <a:pt x="27" y="44"/>
                      <a:pt x="29" y="39"/>
                    </a:cubicBezTo>
                    <a:cubicBezTo>
                      <a:pt x="29" y="38"/>
                      <a:pt x="29" y="37"/>
                      <a:pt x="31" y="37"/>
                    </a:cubicBezTo>
                    <a:cubicBezTo>
                      <a:pt x="33" y="37"/>
                      <a:pt x="34" y="35"/>
                      <a:pt x="34" y="34"/>
                    </a:cubicBezTo>
                    <a:cubicBezTo>
                      <a:pt x="36" y="31"/>
                      <a:pt x="40" y="28"/>
                      <a:pt x="43" y="26"/>
                    </a:cubicBezTo>
                    <a:cubicBezTo>
                      <a:pt x="45" y="25"/>
                      <a:pt x="46" y="24"/>
                      <a:pt x="44" y="22"/>
                    </a:cubicBezTo>
                    <a:cubicBezTo>
                      <a:pt x="43" y="21"/>
                      <a:pt x="40" y="22"/>
                      <a:pt x="40" y="21"/>
                    </a:cubicBezTo>
                    <a:cubicBezTo>
                      <a:pt x="39" y="20"/>
                      <a:pt x="38" y="19"/>
                      <a:pt x="38" y="17"/>
                    </a:cubicBezTo>
                    <a:cubicBezTo>
                      <a:pt x="38" y="17"/>
                      <a:pt x="39" y="16"/>
                      <a:pt x="39" y="15"/>
                    </a:cubicBezTo>
                    <a:cubicBezTo>
                      <a:pt x="38" y="15"/>
                      <a:pt x="37" y="15"/>
                      <a:pt x="36" y="14"/>
                    </a:cubicBezTo>
                    <a:cubicBezTo>
                      <a:pt x="36" y="14"/>
                      <a:pt x="37" y="13"/>
                      <a:pt x="36" y="13"/>
                    </a:cubicBezTo>
                    <a:cubicBezTo>
                      <a:pt x="35" y="13"/>
                      <a:pt x="35" y="12"/>
                      <a:pt x="34" y="12"/>
                    </a:cubicBezTo>
                    <a:cubicBezTo>
                      <a:pt x="32" y="11"/>
                      <a:pt x="31" y="10"/>
                      <a:pt x="30" y="7"/>
                    </a:cubicBezTo>
                    <a:cubicBezTo>
                      <a:pt x="30" y="6"/>
                      <a:pt x="27" y="2"/>
                      <a:pt x="25" y="2"/>
                    </a:cubicBezTo>
                    <a:cubicBezTo>
                      <a:pt x="25" y="2"/>
                      <a:pt x="26" y="2"/>
                      <a:pt x="25" y="2"/>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56" name="Freeform 736"/>
              <p:cNvSpPr>
                <a:spLocks/>
              </p:cNvSpPr>
              <p:nvPr/>
            </p:nvSpPr>
            <p:spPr bwMode="auto">
              <a:xfrm>
                <a:off x="12824398" y="9775302"/>
                <a:ext cx="366243" cy="324926"/>
              </a:xfrm>
              <a:custGeom>
                <a:avLst/>
                <a:gdLst>
                  <a:gd name="T0" fmla="*/ 39 w 39"/>
                  <a:gd name="T1" fmla="*/ 22 h 35"/>
                  <a:gd name="T2" fmla="*/ 38 w 39"/>
                  <a:gd name="T3" fmla="*/ 18 h 35"/>
                  <a:gd name="T4" fmla="*/ 39 w 39"/>
                  <a:gd name="T5" fmla="*/ 14 h 35"/>
                  <a:gd name="T6" fmla="*/ 38 w 39"/>
                  <a:gd name="T7" fmla="*/ 7 h 35"/>
                  <a:gd name="T8" fmla="*/ 27 w 39"/>
                  <a:gd name="T9" fmla="*/ 2 h 35"/>
                  <a:gd name="T10" fmla="*/ 24 w 39"/>
                  <a:gd name="T11" fmla="*/ 0 h 35"/>
                  <a:gd name="T12" fmla="*/ 19 w 39"/>
                  <a:gd name="T13" fmla="*/ 3 h 35"/>
                  <a:gd name="T14" fmla="*/ 13 w 39"/>
                  <a:gd name="T15" fmla="*/ 7 h 35"/>
                  <a:gd name="T16" fmla="*/ 9 w 39"/>
                  <a:gd name="T17" fmla="*/ 12 h 35"/>
                  <a:gd name="T18" fmla="*/ 2 w 39"/>
                  <a:gd name="T19" fmla="*/ 12 h 35"/>
                  <a:gd name="T20" fmla="*/ 5 w 39"/>
                  <a:gd name="T21" fmla="*/ 16 h 35"/>
                  <a:gd name="T22" fmla="*/ 8 w 39"/>
                  <a:gd name="T23" fmla="*/ 21 h 35"/>
                  <a:gd name="T24" fmla="*/ 11 w 39"/>
                  <a:gd name="T25" fmla="*/ 23 h 35"/>
                  <a:gd name="T26" fmla="*/ 11 w 39"/>
                  <a:gd name="T27" fmla="*/ 24 h 35"/>
                  <a:gd name="T28" fmla="*/ 14 w 39"/>
                  <a:gd name="T29" fmla="*/ 25 h 35"/>
                  <a:gd name="T30" fmla="*/ 13 w 39"/>
                  <a:gd name="T31" fmla="*/ 28 h 35"/>
                  <a:gd name="T32" fmla="*/ 15 w 39"/>
                  <a:gd name="T33" fmla="*/ 31 h 35"/>
                  <a:gd name="T34" fmla="*/ 20 w 39"/>
                  <a:gd name="T35" fmla="*/ 34 h 35"/>
                  <a:gd name="T36" fmla="*/ 25 w 39"/>
                  <a:gd name="T37" fmla="*/ 35 h 35"/>
                  <a:gd name="T38" fmla="*/ 27 w 39"/>
                  <a:gd name="T39" fmla="*/ 35 h 35"/>
                  <a:gd name="T40" fmla="*/ 34 w 39"/>
                  <a:gd name="T41" fmla="*/ 31 h 35"/>
                  <a:gd name="T42" fmla="*/ 36 w 39"/>
                  <a:gd name="T43" fmla="*/ 27 h 35"/>
                  <a:gd name="T44" fmla="*/ 39 w 39"/>
                  <a:gd name="T45"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5">
                    <a:moveTo>
                      <a:pt x="39" y="22"/>
                    </a:moveTo>
                    <a:cubicBezTo>
                      <a:pt x="39" y="21"/>
                      <a:pt x="38" y="19"/>
                      <a:pt x="38" y="18"/>
                    </a:cubicBezTo>
                    <a:cubicBezTo>
                      <a:pt x="38" y="16"/>
                      <a:pt x="39" y="15"/>
                      <a:pt x="39" y="14"/>
                    </a:cubicBezTo>
                    <a:cubicBezTo>
                      <a:pt x="39" y="11"/>
                      <a:pt x="39" y="9"/>
                      <a:pt x="38" y="7"/>
                    </a:cubicBezTo>
                    <a:cubicBezTo>
                      <a:pt x="38" y="4"/>
                      <a:pt x="29" y="2"/>
                      <a:pt x="27" y="2"/>
                    </a:cubicBezTo>
                    <a:cubicBezTo>
                      <a:pt x="27" y="0"/>
                      <a:pt x="27" y="0"/>
                      <a:pt x="24" y="0"/>
                    </a:cubicBezTo>
                    <a:cubicBezTo>
                      <a:pt x="21" y="0"/>
                      <a:pt x="21" y="1"/>
                      <a:pt x="19" y="3"/>
                    </a:cubicBezTo>
                    <a:cubicBezTo>
                      <a:pt x="18" y="5"/>
                      <a:pt x="15" y="6"/>
                      <a:pt x="13" y="7"/>
                    </a:cubicBezTo>
                    <a:cubicBezTo>
                      <a:pt x="12" y="9"/>
                      <a:pt x="11" y="12"/>
                      <a:pt x="9" y="12"/>
                    </a:cubicBezTo>
                    <a:cubicBezTo>
                      <a:pt x="7" y="12"/>
                      <a:pt x="5" y="11"/>
                      <a:pt x="2" y="12"/>
                    </a:cubicBezTo>
                    <a:cubicBezTo>
                      <a:pt x="0" y="13"/>
                      <a:pt x="4" y="15"/>
                      <a:pt x="5" y="16"/>
                    </a:cubicBezTo>
                    <a:cubicBezTo>
                      <a:pt x="6" y="18"/>
                      <a:pt x="6" y="20"/>
                      <a:pt x="8" y="21"/>
                    </a:cubicBezTo>
                    <a:cubicBezTo>
                      <a:pt x="9" y="22"/>
                      <a:pt x="10" y="23"/>
                      <a:pt x="11" y="23"/>
                    </a:cubicBezTo>
                    <a:cubicBezTo>
                      <a:pt x="12" y="23"/>
                      <a:pt x="11" y="24"/>
                      <a:pt x="11" y="24"/>
                    </a:cubicBezTo>
                    <a:cubicBezTo>
                      <a:pt x="12" y="24"/>
                      <a:pt x="13" y="25"/>
                      <a:pt x="14" y="25"/>
                    </a:cubicBezTo>
                    <a:cubicBezTo>
                      <a:pt x="14" y="26"/>
                      <a:pt x="13" y="27"/>
                      <a:pt x="13" y="28"/>
                    </a:cubicBezTo>
                    <a:cubicBezTo>
                      <a:pt x="13" y="29"/>
                      <a:pt x="14" y="31"/>
                      <a:pt x="15" y="31"/>
                    </a:cubicBezTo>
                    <a:cubicBezTo>
                      <a:pt x="18" y="31"/>
                      <a:pt x="19" y="31"/>
                      <a:pt x="20" y="34"/>
                    </a:cubicBezTo>
                    <a:cubicBezTo>
                      <a:pt x="21" y="35"/>
                      <a:pt x="23" y="34"/>
                      <a:pt x="25" y="35"/>
                    </a:cubicBezTo>
                    <a:cubicBezTo>
                      <a:pt x="26" y="35"/>
                      <a:pt x="26" y="35"/>
                      <a:pt x="27" y="35"/>
                    </a:cubicBezTo>
                    <a:cubicBezTo>
                      <a:pt x="31" y="35"/>
                      <a:pt x="32" y="34"/>
                      <a:pt x="34" y="31"/>
                    </a:cubicBezTo>
                    <a:cubicBezTo>
                      <a:pt x="35" y="30"/>
                      <a:pt x="36" y="28"/>
                      <a:pt x="36" y="27"/>
                    </a:cubicBezTo>
                    <a:cubicBezTo>
                      <a:pt x="37" y="25"/>
                      <a:pt x="39" y="24"/>
                      <a:pt x="39" y="22"/>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57" name="Freeform 737"/>
              <p:cNvSpPr>
                <a:spLocks/>
              </p:cNvSpPr>
              <p:nvPr/>
            </p:nvSpPr>
            <p:spPr bwMode="auto">
              <a:xfrm>
                <a:off x="13069621" y="10259505"/>
                <a:ext cx="92356" cy="105124"/>
              </a:xfrm>
              <a:custGeom>
                <a:avLst/>
                <a:gdLst>
                  <a:gd name="T0" fmla="*/ 5 w 10"/>
                  <a:gd name="T1" fmla="*/ 1 h 11"/>
                  <a:gd name="T2" fmla="*/ 7 w 10"/>
                  <a:gd name="T3" fmla="*/ 9 h 11"/>
                  <a:gd name="T4" fmla="*/ 5 w 10"/>
                  <a:gd name="T5" fmla="*/ 1 h 11"/>
                  <a:gd name="T6" fmla="*/ 5 w 10"/>
                  <a:gd name="T7" fmla="*/ 1 h 11"/>
                </a:gdLst>
                <a:ahLst/>
                <a:cxnLst>
                  <a:cxn ang="0">
                    <a:pos x="T0" y="T1"/>
                  </a:cxn>
                  <a:cxn ang="0">
                    <a:pos x="T2" y="T3"/>
                  </a:cxn>
                  <a:cxn ang="0">
                    <a:pos x="T4" y="T5"/>
                  </a:cxn>
                  <a:cxn ang="0">
                    <a:pos x="T6" y="T7"/>
                  </a:cxn>
                </a:cxnLst>
                <a:rect l="0" t="0" r="r" b="b"/>
                <a:pathLst>
                  <a:path w="10" h="11">
                    <a:moveTo>
                      <a:pt x="5" y="1"/>
                    </a:moveTo>
                    <a:cubicBezTo>
                      <a:pt x="0" y="2"/>
                      <a:pt x="3" y="11"/>
                      <a:pt x="7" y="9"/>
                    </a:cubicBezTo>
                    <a:cubicBezTo>
                      <a:pt x="10" y="8"/>
                      <a:pt x="9" y="0"/>
                      <a:pt x="5" y="1"/>
                    </a:cubicBezTo>
                    <a:cubicBezTo>
                      <a:pt x="3" y="1"/>
                      <a:pt x="6" y="1"/>
                      <a:pt x="5" y="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58" name="Freeform 738"/>
              <p:cNvSpPr>
                <a:spLocks noEditPoints="1"/>
              </p:cNvSpPr>
              <p:nvPr/>
            </p:nvSpPr>
            <p:spPr bwMode="auto">
              <a:xfrm>
                <a:off x="12442232" y="10090673"/>
                <a:ext cx="738853" cy="646665"/>
              </a:xfrm>
              <a:custGeom>
                <a:avLst/>
                <a:gdLst>
                  <a:gd name="T0" fmla="*/ 74 w 79"/>
                  <a:gd name="T1" fmla="*/ 27 h 69"/>
                  <a:gd name="T2" fmla="*/ 69 w 79"/>
                  <a:gd name="T3" fmla="*/ 22 h 69"/>
                  <a:gd name="T4" fmla="*/ 72 w 79"/>
                  <a:gd name="T5" fmla="*/ 19 h 69"/>
                  <a:gd name="T6" fmla="*/ 75 w 79"/>
                  <a:gd name="T7" fmla="*/ 20 h 69"/>
                  <a:gd name="T8" fmla="*/ 75 w 79"/>
                  <a:gd name="T9" fmla="*/ 11 h 69"/>
                  <a:gd name="T10" fmla="*/ 73 w 79"/>
                  <a:gd name="T11" fmla="*/ 7 h 69"/>
                  <a:gd name="T12" fmla="*/ 72 w 79"/>
                  <a:gd name="T13" fmla="*/ 1 h 69"/>
                  <a:gd name="T14" fmla="*/ 66 w 79"/>
                  <a:gd name="T15" fmla="*/ 1 h 69"/>
                  <a:gd name="T16" fmla="*/ 60 w 79"/>
                  <a:gd name="T17" fmla="*/ 2 h 69"/>
                  <a:gd name="T18" fmla="*/ 55 w 79"/>
                  <a:gd name="T19" fmla="*/ 5 h 69"/>
                  <a:gd name="T20" fmla="*/ 51 w 79"/>
                  <a:gd name="T21" fmla="*/ 8 h 69"/>
                  <a:gd name="T22" fmla="*/ 49 w 79"/>
                  <a:gd name="T23" fmla="*/ 12 h 69"/>
                  <a:gd name="T24" fmla="*/ 45 w 79"/>
                  <a:gd name="T25" fmla="*/ 14 h 69"/>
                  <a:gd name="T26" fmla="*/ 44 w 79"/>
                  <a:gd name="T27" fmla="*/ 17 h 69"/>
                  <a:gd name="T28" fmla="*/ 34 w 79"/>
                  <a:gd name="T29" fmla="*/ 17 h 69"/>
                  <a:gd name="T30" fmla="*/ 28 w 79"/>
                  <a:gd name="T31" fmla="*/ 21 h 69"/>
                  <a:gd name="T32" fmla="*/ 24 w 79"/>
                  <a:gd name="T33" fmla="*/ 24 h 69"/>
                  <a:gd name="T34" fmla="*/ 20 w 79"/>
                  <a:gd name="T35" fmla="*/ 23 h 69"/>
                  <a:gd name="T36" fmla="*/ 17 w 79"/>
                  <a:gd name="T37" fmla="*/ 14 h 69"/>
                  <a:gd name="T38" fmla="*/ 17 w 79"/>
                  <a:gd name="T39" fmla="*/ 29 h 69"/>
                  <a:gd name="T40" fmla="*/ 17 w 79"/>
                  <a:gd name="T41" fmla="*/ 33 h 69"/>
                  <a:gd name="T42" fmla="*/ 9 w 79"/>
                  <a:gd name="T43" fmla="*/ 35 h 69"/>
                  <a:gd name="T44" fmla="*/ 6 w 79"/>
                  <a:gd name="T45" fmla="*/ 34 h 69"/>
                  <a:gd name="T46" fmla="*/ 2 w 79"/>
                  <a:gd name="T47" fmla="*/ 33 h 69"/>
                  <a:gd name="T48" fmla="*/ 3 w 79"/>
                  <a:gd name="T49" fmla="*/ 40 h 69"/>
                  <a:gd name="T50" fmla="*/ 5 w 79"/>
                  <a:gd name="T51" fmla="*/ 45 h 69"/>
                  <a:gd name="T52" fmla="*/ 9 w 79"/>
                  <a:gd name="T53" fmla="*/ 56 h 69"/>
                  <a:gd name="T54" fmla="*/ 8 w 79"/>
                  <a:gd name="T55" fmla="*/ 60 h 69"/>
                  <a:gd name="T56" fmla="*/ 9 w 79"/>
                  <a:gd name="T57" fmla="*/ 62 h 69"/>
                  <a:gd name="T58" fmla="*/ 10 w 79"/>
                  <a:gd name="T59" fmla="*/ 66 h 69"/>
                  <a:gd name="T60" fmla="*/ 11 w 79"/>
                  <a:gd name="T61" fmla="*/ 64 h 69"/>
                  <a:gd name="T62" fmla="*/ 15 w 79"/>
                  <a:gd name="T63" fmla="*/ 68 h 69"/>
                  <a:gd name="T64" fmla="*/ 21 w 79"/>
                  <a:gd name="T65" fmla="*/ 66 h 69"/>
                  <a:gd name="T66" fmla="*/ 26 w 79"/>
                  <a:gd name="T67" fmla="*/ 65 h 69"/>
                  <a:gd name="T68" fmla="*/ 31 w 79"/>
                  <a:gd name="T69" fmla="*/ 64 h 69"/>
                  <a:gd name="T70" fmla="*/ 38 w 79"/>
                  <a:gd name="T71" fmla="*/ 64 h 69"/>
                  <a:gd name="T72" fmla="*/ 39 w 79"/>
                  <a:gd name="T73" fmla="*/ 64 h 69"/>
                  <a:gd name="T74" fmla="*/ 41 w 79"/>
                  <a:gd name="T75" fmla="*/ 63 h 69"/>
                  <a:gd name="T76" fmla="*/ 42 w 79"/>
                  <a:gd name="T77" fmla="*/ 62 h 69"/>
                  <a:gd name="T78" fmla="*/ 44 w 79"/>
                  <a:gd name="T79" fmla="*/ 65 h 69"/>
                  <a:gd name="T80" fmla="*/ 46 w 79"/>
                  <a:gd name="T81" fmla="*/ 62 h 69"/>
                  <a:gd name="T82" fmla="*/ 57 w 79"/>
                  <a:gd name="T83" fmla="*/ 56 h 69"/>
                  <a:gd name="T84" fmla="*/ 65 w 79"/>
                  <a:gd name="T85" fmla="*/ 48 h 69"/>
                  <a:gd name="T86" fmla="*/ 72 w 79"/>
                  <a:gd name="T87" fmla="*/ 37 h 69"/>
                  <a:gd name="T88" fmla="*/ 77 w 79"/>
                  <a:gd name="T89" fmla="*/ 33 h 69"/>
                  <a:gd name="T90" fmla="*/ 79 w 79"/>
                  <a:gd name="T91" fmla="*/ 25 h 69"/>
                  <a:gd name="T92" fmla="*/ 76 w 79"/>
                  <a:gd name="T93" fmla="*/ 25 h 69"/>
                  <a:gd name="T94" fmla="*/ 74 w 79"/>
                  <a:gd name="T95" fmla="*/ 27 h 69"/>
                  <a:gd name="T96" fmla="*/ 62 w 79"/>
                  <a:gd name="T97" fmla="*/ 39 h 69"/>
                  <a:gd name="T98" fmla="*/ 61 w 79"/>
                  <a:gd name="T99" fmla="*/ 41 h 69"/>
                  <a:gd name="T100" fmla="*/ 57 w 79"/>
                  <a:gd name="T101" fmla="*/ 43 h 69"/>
                  <a:gd name="T102" fmla="*/ 55 w 79"/>
                  <a:gd name="T103" fmla="*/ 44 h 69"/>
                  <a:gd name="T104" fmla="*/ 52 w 79"/>
                  <a:gd name="T105" fmla="*/ 41 h 69"/>
                  <a:gd name="T106" fmla="*/ 56 w 79"/>
                  <a:gd name="T107" fmla="*/ 35 h 69"/>
                  <a:gd name="T108" fmla="*/ 60 w 79"/>
                  <a:gd name="T109" fmla="*/ 35 h 69"/>
                  <a:gd name="T110" fmla="*/ 62 w 79"/>
                  <a:gd name="T111" fmla="*/ 39 h 69"/>
                  <a:gd name="T112" fmla="*/ 62 w 79"/>
                  <a:gd name="T113"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 h="69">
                    <a:moveTo>
                      <a:pt x="74" y="27"/>
                    </a:moveTo>
                    <a:cubicBezTo>
                      <a:pt x="71" y="27"/>
                      <a:pt x="68" y="24"/>
                      <a:pt x="69" y="22"/>
                    </a:cubicBezTo>
                    <a:cubicBezTo>
                      <a:pt x="69" y="20"/>
                      <a:pt x="71" y="19"/>
                      <a:pt x="72" y="19"/>
                    </a:cubicBezTo>
                    <a:cubicBezTo>
                      <a:pt x="73" y="19"/>
                      <a:pt x="74" y="20"/>
                      <a:pt x="75" y="20"/>
                    </a:cubicBezTo>
                    <a:cubicBezTo>
                      <a:pt x="75" y="17"/>
                      <a:pt x="76" y="14"/>
                      <a:pt x="75" y="11"/>
                    </a:cubicBezTo>
                    <a:cubicBezTo>
                      <a:pt x="74" y="10"/>
                      <a:pt x="73" y="8"/>
                      <a:pt x="73" y="7"/>
                    </a:cubicBezTo>
                    <a:cubicBezTo>
                      <a:pt x="72" y="5"/>
                      <a:pt x="72" y="3"/>
                      <a:pt x="72" y="1"/>
                    </a:cubicBezTo>
                    <a:cubicBezTo>
                      <a:pt x="70" y="2"/>
                      <a:pt x="67" y="1"/>
                      <a:pt x="66" y="1"/>
                    </a:cubicBezTo>
                    <a:cubicBezTo>
                      <a:pt x="63" y="0"/>
                      <a:pt x="61" y="0"/>
                      <a:pt x="60" y="2"/>
                    </a:cubicBezTo>
                    <a:cubicBezTo>
                      <a:pt x="58" y="3"/>
                      <a:pt x="56" y="3"/>
                      <a:pt x="55" y="5"/>
                    </a:cubicBezTo>
                    <a:cubicBezTo>
                      <a:pt x="54" y="6"/>
                      <a:pt x="52" y="7"/>
                      <a:pt x="51" y="8"/>
                    </a:cubicBezTo>
                    <a:cubicBezTo>
                      <a:pt x="50" y="9"/>
                      <a:pt x="50" y="11"/>
                      <a:pt x="49" y="12"/>
                    </a:cubicBezTo>
                    <a:cubicBezTo>
                      <a:pt x="48" y="14"/>
                      <a:pt x="46" y="12"/>
                      <a:pt x="45" y="14"/>
                    </a:cubicBezTo>
                    <a:cubicBezTo>
                      <a:pt x="44" y="15"/>
                      <a:pt x="45" y="16"/>
                      <a:pt x="44" y="17"/>
                    </a:cubicBezTo>
                    <a:cubicBezTo>
                      <a:pt x="42" y="21"/>
                      <a:pt x="37" y="18"/>
                      <a:pt x="34" y="17"/>
                    </a:cubicBezTo>
                    <a:cubicBezTo>
                      <a:pt x="31" y="15"/>
                      <a:pt x="30" y="19"/>
                      <a:pt x="28" y="21"/>
                    </a:cubicBezTo>
                    <a:cubicBezTo>
                      <a:pt x="27" y="22"/>
                      <a:pt x="26" y="24"/>
                      <a:pt x="24" y="24"/>
                    </a:cubicBezTo>
                    <a:cubicBezTo>
                      <a:pt x="24" y="24"/>
                      <a:pt x="20" y="24"/>
                      <a:pt x="20" y="23"/>
                    </a:cubicBezTo>
                    <a:cubicBezTo>
                      <a:pt x="22" y="20"/>
                      <a:pt x="21" y="15"/>
                      <a:pt x="17" y="14"/>
                    </a:cubicBezTo>
                    <a:cubicBezTo>
                      <a:pt x="17" y="19"/>
                      <a:pt x="17" y="24"/>
                      <a:pt x="17" y="29"/>
                    </a:cubicBezTo>
                    <a:cubicBezTo>
                      <a:pt x="17" y="29"/>
                      <a:pt x="18" y="32"/>
                      <a:pt x="17" y="33"/>
                    </a:cubicBezTo>
                    <a:cubicBezTo>
                      <a:pt x="14" y="35"/>
                      <a:pt x="13" y="36"/>
                      <a:pt x="9" y="35"/>
                    </a:cubicBezTo>
                    <a:cubicBezTo>
                      <a:pt x="8" y="35"/>
                      <a:pt x="7" y="35"/>
                      <a:pt x="6" y="34"/>
                    </a:cubicBezTo>
                    <a:cubicBezTo>
                      <a:pt x="5" y="32"/>
                      <a:pt x="4" y="31"/>
                      <a:pt x="2" y="33"/>
                    </a:cubicBezTo>
                    <a:cubicBezTo>
                      <a:pt x="0" y="35"/>
                      <a:pt x="2" y="38"/>
                      <a:pt x="3" y="40"/>
                    </a:cubicBezTo>
                    <a:cubicBezTo>
                      <a:pt x="4" y="41"/>
                      <a:pt x="5" y="43"/>
                      <a:pt x="5" y="45"/>
                    </a:cubicBezTo>
                    <a:cubicBezTo>
                      <a:pt x="7" y="49"/>
                      <a:pt x="11" y="51"/>
                      <a:pt x="9" y="56"/>
                    </a:cubicBezTo>
                    <a:cubicBezTo>
                      <a:pt x="8" y="58"/>
                      <a:pt x="7" y="58"/>
                      <a:pt x="8" y="60"/>
                    </a:cubicBezTo>
                    <a:cubicBezTo>
                      <a:pt x="9" y="61"/>
                      <a:pt x="9" y="62"/>
                      <a:pt x="9" y="62"/>
                    </a:cubicBezTo>
                    <a:cubicBezTo>
                      <a:pt x="10" y="63"/>
                      <a:pt x="9" y="65"/>
                      <a:pt x="10" y="66"/>
                    </a:cubicBezTo>
                    <a:cubicBezTo>
                      <a:pt x="10" y="66"/>
                      <a:pt x="10" y="64"/>
                      <a:pt x="11" y="64"/>
                    </a:cubicBezTo>
                    <a:cubicBezTo>
                      <a:pt x="11" y="64"/>
                      <a:pt x="14" y="67"/>
                      <a:pt x="15" y="68"/>
                    </a:cubicBezTo>
                    <a:cubicBezTo>
                      <a:pt x="17" y="69"/>
                      <a:pt x="19" y="66"/>
                      <a:pt x="21" y="66"/>
                    </a:cubicBezTo>
                    <a:cubicBezTo>
                      <a:pt x="23" y="65"/>
                      <a:pt x="25" y="67"/>
                      <a:pt x="26" y="65"/>
                    </a:cubicBezTo>
                    <a:cubicBezTo>
                      <a:pt x="28" y="64"/>
                      <a:pt x="29" y="64"/>
                      <a:pt x="31" y="64"/>
                    </a:cubicBezTo>
                    <a:cubicBezTo>
                      <a:pt x="33" y="64"/>
                      <a:pt x="35" y="64"/>
                      <a:pt x="38" y="64"/>
                    </a:cubicBezTo>
                    <a:cubicBezTo>
                      <a:pt x="38" y="64"/>
                      <a:pt x="39" y="64"/>
                      <a:pt x="39" y="64"/>
                    </a:cubicBezTo>
                    <a:cubicBezTo>
                      <a:pt x="40" y="64"/>
                      <a:pt x="40" y="63"/>
                      <a:pt x="41" y="63"/>
                    </a:cubicBezTo>
                    <a:cubicBezTo>
                      <a:pt x="41" y="63"/>
                      <a:pt x="41" y="62"/>
                      <a:pt x="42" y="62"/>
                    </a:cubicBezTo>
                    <a:cubicBezTo>
                      <a:pt x="42" y="63"/>
                      <a:pt x="42" y="65"/>
                      <a:pt x="44" y="65"/>
                    </a:cubicBezTo>
                    <a:cubicBezTo>
                      <a:pt x="44" y="65"/>
                      <a:pt x="43" y="61"/>
                      <a:pt x="46" y="62"/>
                    </a:cubicBezTo>
                    <a:cubicBezTo>
                      <a:pt x="50" y="63"/>
                      <a:pt x="54" y="59"/>
                      <a:pt x="57" y="56"/>
                    </a:cubicBezTo>
                    <a:cubicBezTo>
                      <a:pt x="60" y="54"/>
                      <a:pt x="62" y="51"/>
                      <a:pt x="65" y="48"/>
                    </a:cubicBezTo>
                    <a:cubicBezTo>
                      <a:pt x="68" y="45"/>
                      <a:pt x="69" y="41"/>
                      <a:pt x="72" y="37"/>
                    </a:cubicBezTo>
                    <a:cubicBezTo>
                      <a:pt x="73" y="36"/>
                      <a:pt x="76" y="35"/>
                      <a:pt x="77" y="33"/>
                    </a:cubicBezTo>
                    <a:cubicBezTo>
                      <a:pt x="78" y="31"/>
                      <a:pt x="79" y="27"/>
                      <a:pt x="79" y="25"/>
                    </a:cubicBezTo>
                    <a:cubicBezTo>
                      <a:pt x="78" y="25"/>
                      <a:pt x="77" y="25"/>
                      <a:pt x="76" y="25"/>
                    </a:cubicBezTo>
                    <a:cubicBezTo>
                      <a:pt x="75" y="25"/>
                      <a:pt x="75" y="27"/>
                      <a:pt x="74" y="27"/>
                    </a:cubicBezTo>
                    <a:close/>
                    <a:moveTo>
                      <a:pt x="62" y="39"/>
                    </a:moveTo>
                    <a:cubicBezTo>
                      <a:pt x="61" y="39"/>
                      <a:pt x="61" y="41"/>
                      <a:pt x="61" y="41"/>
                    </a:cubicBezTo>
                    <a:cubicBezTo>
                      <a:pt x="60" y="43"/>
                      <a:pt x="58" y="42"/>
                      <a:pt x="57" y="43"/>
                    </a:cubicBezTo>
                    <a:cubicBezTo>
                      <a:pt x="56" y="43"/>
                      <a:pt x="56" y="44"/>
                      <a:pt x="55" y="44"/>
                    </a:cubicBezTo>
                    <a:cubicBezTo>
                      <a:pt x="53" y="44"/>
                      <a:pt x="52" y="42"/>
                      <a:pt x="52" y="41"/>
                    </a:cubicBezTo>
                    <a:cubicBezTo>
                      <a:pt x="51" y="39"/>
                      <a:pt x="54" y="36"/>
                      <a:pt x="56" y="35"/>
                    </a:cubicBezTo>
                    <a:cubicBezTo>
                      <a:pt x="57" y="34"/>
                      <a:pt x="59" y="34"/>
                      <a:pt x="60" y="35"/>
                    </a:cubicBezTo>
                    <a:cubicBezTo>
                      <a:pt x="61" y="36"/>
                      <a:pt x="64" y="38"/>
                      <a:pt x="62" y="39"/>
                    </a:cubicBezTo>
                    <a:cubicBezTo>
                      <a:pt x="61" y="39"/>
                      <a:pt x="63" y="38"/>
                      <a:pt x="62" y="39"/>
                    </a:cubicBezTo>
                    <a:close/>
                  </a:path>
                </a:pathLst>
              </a:custGeom>
              <a:solidFill>
                <a:srgbClr val="63BFCE"/>
              </a:solidFill>
              <a:ln w="9525"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59" name="Freeform 739"/>
              <p:cNvSpPr>
                <a:spLocks/>
              </p:cNvSpPr>
              <p:nvPr/>
            </p:nvSpPr>
            <p:spPr bwMode="auto">
              <a:xfrm>
                <a:off x="12919938" y="10399671"/>
                <a:ext cx="121018" cy="124237"/>
              </a:xfrm>
              <a:custGeom>
                <a:avLst/>
                <a:gdLst>
                  <a:gd name="T0" fmla="*/ 11 w 13"/>
                  <a:gd name="T1" fmla="*/ 4 h 13"/>
                  <a:gd name="T2" fmla="*/ 3 w 13"/>
                  <a:gd name="T3" fmla="*/ 3 h 13"/>
                  <a:gd name="T4" fmla="*/ 2 w 13"/>
                  <a:gd name="T5" fmla="*/ 9 h 13"/>
                  <a:gd name="T6" fmla="*/ 7 w 13"/>
                  <a:gd name="T7" fmla="*/ 9 h 13"/>
                  <a:gd name="T8" fmla="*/ 11 w 13"/>
                  <a:gd name="T9" fmla="*/ 4 h 13"/>
                  <a:gd name="T10" fmla="*/ 11 w 13"/>
                  <a:gd name="T11" fmla="*/ 4 h 13"/>
                </a:gdLst>
                <a:ahLst/>
                <a:cxnLst>
                  <a:cxn ang="0">
                    <a:pos x="T0" y="T1"/>
                  </a:cxn>
                  <a:cxn ang="0">
                    <a:pos x="T2" y="T3"/>
                  </a:cxn>
                  <a:cxn ang="0">
                    <a:pos x="T4" y="T5"/>
                  </a:cxn>
                  <a:cxn ang="0">
                    <a:pos x="T6" y="T7"/>
                  </a:cxn>
                  <a:cxn ang="0">
                    <a:pos x="T8" y="T9"/>
                  </a:cxn>
                  <a:cxn ang="0">
                    <a:pos x="T10" y="T11"/>
                  </a:cxn>
                </a:cxnLst>
                <a:rect l="0" t="0" r="r" b="b"/>
                <a:pathLst>
                  <a:path w="13" h="13">
                    <a:moveTo>
                      <a:pt x="11" y="4"/>
                    </a:moveTo>
                    <a:cubicBezTo>
                      <a:pt x="9" y="2"/>
                      <a:pt x="5" y="0"/>
                      <a:pt x="3" y="3"/>
                    </a:cubicBezTo>
                    <a:cubicBezTo>
                      <a:pt x="1" y="5"/>
                      <a:pt x="0" y="7"/>
                      <a:pt x="2" y="9"/>
                    </a:cubicBezTo>
                    <a:cubicBezTo>
                      <a:pt x="4" y="13"/>
                      <a:pt x="5" y="9"/>
                      <a:pt x="7" y="9"/>
                    </a:cubicBezTo>
                    <a:cubicBezTo>
                      <a:pt x="10" y="9"/>
                      <a:pt x="13" y="5"/>
                      <a:pt x="11" y="4"/>
                    </a:cubicBezTo>
                    <a:cubicBezTo>
                      <a:pt x="10" y="3"/>
                      <a:pt x="12" y="4"/>
                      <a:pt x="11" y="4"/>
                    </a:cubicBezTo>
                    <a:close/>
                  </a:path>
                </a:pathLst>
              </a:custGeom>
              <a:solidFill>
                <a:srgbClr val="FFC000"/>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60" name="Freeform 740"/>
              <p:cNvSpPr>
                <a:spLocks/>
              </p:cNvSpPr>
              <p:nvPr/>
            </p:nvSpPr>
            <p:spPr bwMode="auto">
              <a:xfrm>
                <a:off x="12263888" y="9240129"/>
                <a:ext cx="47770" cy="76452"/>
              </a:xfrm>
              <a:custGeom>
                <a:avLst/>
                <a:gdLst>
                  <a:gd name="T0" fmla="*/ 2 w 5"/>
                  <a:gd name="T1" fmla="*/ 5 h 8"/>
                  <a:gd name="T2" fmla="*/ 5 w 5"/>
                  <a:gd name="T3" fmla="*/ 1 h 8"/>
                  <a:gd name="T4" fmla="*/ 1 w 5"/>
                  <a:gd name="T5" fmla="*/ 3 h 8"/>
                  <a:gd name="T6" fmla="*/ 0 w 5"/>
                  <a:gd name="T7" fmla="*/ 8 h 8"/>
                  <a:gd name="T8" fmla="*/ 2 w 5"/>
                  <a:gd name="T9" fmla="*/ 5 h 8"/>
                </a:gdLst>
                <a:ahLst/>
                <a:cxnLst>
                  <a:cxn ang="0">
                    <a:pos x="T0" y="T1"/>
                  </a:cxn>
                  <a:cxn ang="0">
                    <a:pos x="T2" y="T3"/>
                  </a:cxn>
                  <a:cxn ang="0">
                    <a:pos x="T4" y="T5"/>
                  </a:cxn>
                  <a:cxn ang="0">
                    <a:pos x="T6" y="T7"/>
                  </a:cxn>
                  <a:cxn ang="0">
                    <a:pos x="T8" y="T9"/>
                  </a:cxn>
                </a:cxnLst>
                <a:rect l="0" t="0" r="r" b="b"/>
                <a:pathLst>
                  <a:path w="5" h="8">
                    <a:moveTo>
                      <a:pt x="2" y="5"/>
                    </a:moveTo>
                    <a:cubicBezTo>
                      <a:pt x="2" y="4"/>
                      <a:pt x="4" y="2"/>
                      <a:pt x="5" y="1"/>
                    </a:cubicBezTo>
                    <a:cubicBezTo>
                      <a:pt x="4" y="0"/>
                      <a:pt x="2" y="2"/>
                      <a:pt x="1" y="3"/>
                    </a:cubicBezTo>
                    <a:cubicBezTo>
                      <a:pt x="0" y="4"/>
                      <a:pt x="0" y="6"/>
                      <a:pt x="0" y="8"/>
                    </a:cubicBezTo>
                    <a:cubicBezTo>
                      <a:pt x="2" y="7"/>
                      <a:pt x="2" y="6"/>
                      <a:pt x="2" y="5"/>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61" name="Freeform 741"/>
              <p:cNvSpPr>
                <a:spLocks/>
              </p:cNvSpPr>
              <p:nvPr/>
            </p:nvSpPr>
            <p:spPr bwMode="auto">
              <a:xfrm>
                <a:off x="12219300" y="8857867"/>
                <a:ext cx="324842" cy="420492"/>
              </a:xfrm>
              <a:custGeom>
                <a:avLst/>
                <a:gdLst>
                  <a:gd name="T0" fmla="*/ 11 w 35"/>
                  <a:gd name="T1" fmla="*/ 44 h 45"/>
                  <a:gd name="T2" fmla="*/ 15 w 35"/>
                  <a:gd name="T3" fmla="*/ 41 h 45"/>
                  <a:gd name="T4" fmla="*/ 16 w 35"/>
                  <a:gd name="T5" fmla="*/ 43 h 45"/>
                  <a:gd name="T6" fmla="*/ 23 w 35"/>
                  <a:gd name="T7" fmla="*/ 37 h 45"/>
                  <a:gd name="T8" fmla="*/ 25 w 35"/>
                  <a:gd name="T9" fmla="*/ 26 h 45"/>
                  <a:gd name="T10" fmla="*/ 31 w 35"/>
                  <a:gd name="T11" fmla="*/ 16 h 45"/>
                  <a:gd name="T12" fmla="*/ 33 w 35"/>
                  <a:gd name="T13" fmla="*/ 8 h 45"/>
                  <a:gd name="T14" fmla="*/ 35 w 35"/>
                  <a:gd name="T15" fmla="*/ 2 h 45"/>
                  <a:gd name="T16" fmla="*/ 29 w 35"/>
                  <a:gd name="T17" fmla="*/ 1 h 45"/>
                  <a:gd name="T18" fmla="*/ 26 w 35"/>
                  <a:gd name="T19" fmla="*/ 2 h 45"/>
                  <a:gd name="T20" fmla="*/ 25 w 35"/>
                  <a:gd name="T21" fmla="*/ 6 h 45"/>
                  <a:gd name="T22" fmla="*/ 20 w 35"/>
                  <a:gd name="T23" fmla="*/ 10 h 45"/>
                  <a:gd name="T24" fmla="*/ 10 w 35"/>
                  <a:gd name="T25" fmla="*/ 8 h 45"/>
                  <a:gd name="T26" fmla="*/ 13 w 35"/>
                  <a:gd name="T27" fmla="*/ 13 h 45"/>
                  <a:gd name="T28" fmla="*/ 14 w 35"/>
                  <a:gd name="T29" fmla="*/ 19 h 45"/>
                  <a:gd name="T30" fmla="*/ 15 w 35"/>
                  <a:gd name="T31" fmla="*/ 22 h 45"/>
                  <a:gd name="T32" fmla="*/ 16 w 35"/>
                  <a:gd name="T33" fmla="*/ 25 h 45"/>
                  <a:gd name="T34" fmla="*/ 15 w 35"/>
                  <a:gd name="T35" fmla="*/ 32 h 45"/>
                  <a:gd name="T36" fmla="*/ 13 w 35"/>
                  <a:gd name="T37" fmla="*/ 31 h 45"/>
                  <a:gd name="T38" fmla="*/ 10 w 35"/>
                  <a:gd name="T39" fmla="*/ 32 h 45"/>
                  <a:gd name="T40" fmla="*/ 8 w 35"/>
                  <a:gd name="T41" fmla="*/ 29 h 45"/>
                  <a:gd name="T42" fmla="*/ 6 w 35"/>
                  <a:gd name="T43" fmla="*/ 32 h 45"/>
                  <a:gd name="T44" fmla="*/ 4 w 35"/>
                  <a:gd name="T45" fmla="*/ 32 h 45"/>
                  <a:gd name="T46" fmla="*/ 3 w 35"/>
                  <a:gd name="T47" fmla="*/ 35 h 45"/>
                  <a:gd name="T48" fmla="*/ 0 w 35"/>
                  <a:gd name="T49" fmla="*/ 39 h 45"/>
                  <a:gd name="T50" fmla="*/ 5 w 35"/>
                  <a:gd name="T51" fmla="*/ 45 h 45"/>
                  <a:gd name="T52" fmla="*/ 8 w 35"/>
                  <a:gd name="T53" fmla="*/ 42 h 45"/>
                  <a:gd name="T54" fmla="*/ 11 w 35"/>
                  <a:gd name="T55" fmla="*/ 44 h 45"/>
                  <a:gd name="T56" fmla="*/ 11 w 35"/>
                  <a:gd name="T57"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45">
                    <a:moveTo>
                      <a:pt x="11" y="44"/>
                    </a:moveTo>
                    <a:cubicBezTo>
                      <a:pt x="12" y="44"/>
                      <a:pt x="14" y="42"/>
                      <a:pt x="15" y="41"/>
                    </a:cubicBezTo>
                    <a:cubicBezTo>
                      <a:pt x="17" y="40"/>
                      <a:pt x="15" y="43"/>
                      <a:pt x="16" y="43"/>
                    </a:cubicBezTo>
                    <a:cubicBezTo>
                      <a:pt x="16" y="43"/>
                      <a:pt x="23" y="39"/>
                      <a:pt x="23" y="37"/>
                    </a:cubicBezTo>
                    <a:cubicBezTo>
                      <a:pt x="23" y="33"/>
                      <a:pt x="23" y="29"/>
                      <a:pt x="25" y="26"/>
                    </a:cubicBezTo>
                    <a:cubicBezTo>
                      <a:pt x="27" y="22"/>
                      <a:pt x="30" y="19"/>
                      <a:pt x="31" y="16"/>
                    </a:cubicBezTo>
                    <a:cubicBezTo>
                      <a:pt x="32" y="13"/>
                      <a:pt x="32" y="11"/>
                      <a:pt x="33" y="8"/>
                    </a:cubicBezTo>
                    <a:cubicBezTo>
                      <a:pt x="33" y="6"/>
                      <a:pt x="35" y="4"/>
                      <a:pt x="35" y="2"/>
                    </a:cubicBezTo>
                    <a:cubicBezTo>
                      <a:pt x="33" y="2"/>
                      <a:pt x="31" y="0"/>
                      <a:pt x="29" y="1"/>
                    </a:cubicBezTo>
                    <a:cubicBezTo>
                      <a:pt x="28" y="1"/>
                      <a:pt x="26" y="1"/>
                      <a:pt x="26" y="2"/>
                    </a:cubicBezTo>
                    <a:cubicBezTo>
                      <a:pt x="25" y="4"/>
                      <a:pt x="25" y="5"/>
                      <a:pt x="25" y="6"/>
                    </a:cubicBezTo>
                    <a:cubicBezTo>
                      <a:pt x="24" y="9"/>
                      <a:pt x="23" y="10"/>
                      <a:pt x="20" y="10"/>
                    </a:cubicBezTo>
                    <a:cubicBezTo>
                      <a:pt x="17" y="9"/>
                      <a:pt x="13" y="8"/>
                      <a:pt x="10" y="8"/>
                    </a:cubicBezTo>
                    <a:cubicBezTo>
                      <a:pt x="10" y="10"/>
                      <a:pt x="9" y="14"/>
                      <a:pt x="13" y="13"/>
                    </a:cubicBezTo>
                    <a:cubicBezTo>
                      <a:pt x="17" y="11"/>
                      <a:pt x="14" y="17"/>
                      <a:pt x="14" y="19"/>
                    </a:cubicBezTo>
                    <a:cubicBezTo>
                      <a:pt x="14" y="20"/>
                      <a:pt x="14" y="21"/>
                      <a:pt x="15" y="22"/>
                    </a:cubicBezTo>
                    <a:cubicBezTo>
                      <a:pt x="16" y="23"/>
                      <a:pt x="16" y="24"/>
                      <a:pt x="16" y="25"/>
                    </a:cubicBezTo>
                    <a:cubicBezTo>
                      <a:pt x="16" y="27"/>
                      <a:pt x="16" y="30"/>
                      <a:pt x="15" y="32"/>
                    </a:cubicBezTo>
                    <a:cubicBezTo>
                      <a:pt x="15" y="33"/>
                      <a:pt x="13" y="31"/>
                      <a:pt x="13" y="31"/>
                    </a:cubicBezTo>
                    <a:cubicBezTo>
                      <a:pt x="11" y="31"/>
                      <a:pt x="11" y="33"/>
                      <a:pt x="10" y="32"/>
                    </a:cubicBezTo>
                    <a:cubicBezTo>
                      <a:pt x="10" y="31"/>
                      <a:pt x="9" y="30"/>
                      <a:pt x="8" y="29"/>
                    </a:cubicBezTo>
                    <a:cubicBezTo>
                      <a:pt x="7" y="29"/>
                      <a:pt x="7" y="31"/>
                      <a:pt x="6" y="32"/>
                    </a:cubicBezTo>
                    <a:cubicBezTo>
                      <a:pt x="6" y="32"/>
                      <a:pt x="4" y="32"/>
                      <a:pt x="4" y="32"/>
                    </a:cubicBezTo>
                    <a:cubicBezTo>
                      <a:pt x="2" y="32"/>
                      <a:pt x="3" y="34"/>
                      <a:pt x="3" y="35"/>
                    </a:cubicBezTo>
                    <a:cubicBezTo>
                      <a:pt x="4" y="38"/>
                      <a:pt x="3" y="37"/>
                      <a:pt x="0" y="39"/>
                    </a:cubicBezTo>
                    <a:cubicBezTo>
                      <a:pt x="2" y="41"/>
                      <a:pt x="4" y="42"/>
                      <a:pt x="5" y="45"/>
                    </a:cubicBezTo>
                    <a:cubicBezTo>
                      <a:pt x="6" y="44"/>
                      <a:pt x="7" y="43"/>
                      <a:pt x="8" y="42"/>
                    </a:cubicBezTo>
                    <a:cubicBezTo>
                      <a:pt x="10" y="41"/>
                      <a:pt x="10" y="43"/>
                      <a:pt x="11" y="44"/>
                    </a:cubicBezTo>
                    <a:cubicBezTo>
                      <a:pt x="12" y="44"/>
                      <a:pt x="10" y="43"/>
                      <a:pt x="11" y="44"/>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62" name="Freeform 742"/>
              <p:cNvSpPr>
                <a:spLocks/>
              </p:cNvSpPr>
              <p:nvPr/>
            </p:nvSpPr>
            <p:spPr bwMode="auto">
              <a:xfrm>
                <a:off x="12359429" y="8520197"/>
                <a:ext cx="595542" cy="420492"/>
              </a:xfrm>
              <a:custGeom>
                <a:avLst/>
                <a:gdLst>
                  <a:gd name="T0" fmla="*/ 12 w 64"/>
                  <a:gd name="T1" fmla="*/ 37 h 45"/>
                  <a:gd name="T2" fmla="*/ 17 w 64"/>
                  <a:gd name="T3" fmla="*/ 37 h 45"/>
                  <a:gd name="T4" fmla="*/ 20 w 64"/>
                  <a:gd name="T5" fmla="*/ 38 h 45"/>
                  <a:gd name="T6" fmla="*/ 21 w 64"/>
                  <a:gd name="T7" fmla="*/ 33 h 45"/>
                  <a:gd name="T8" fmla="*/ 25 w 64"/>
                  <a:gd name="T9" fmla="*/ 30 h 45"/>
                  <a:gd name="T10" fmla="*/ 30 w 64"/>
                  <a:gd name="T11" fmla="*/ 33 h 45"/>
                  <a:gd name="T12" fmla="*/ 36 w 64"/>
                  <a:gd name="T13" fmla="*/ 34 h 45"/>
                  <a:gd name="T14" fmla="*/ 39 w 64"/>
                  <a:gd name="T15" fmla="*/ 34 h 45"/>
                  <a:gd name="T16" fmla="*/ 41 w 64"/>
                  <a:gd name="T17" fmla="*/ 30 h 45"/>
                  <a:gd name="T18" fmla="*/ 45 w 64"/>
                  <a:gd name="T19" fmla="*/ 31 h 45"/>
                  <a:gd name="T20" fmla="*/ 50 w 64"/>
                  <a:gd name="T21" fmla="*/ 31 h 45"/>
                  <a:gd name="T22" fmla="*/ 55 w 64"/>
                  <a:gd name="T23" fmla="*/ 29 h 45"/>
                  <a:gd name="T24" fmla="*/ 60 w 64"/>
                  <a:gd name="T25" fmla="*/ 30 h 45"/>
                  <a:gd name="T26" fmla="*/ 58 w 64"/>
                  <a:gd name="T27" fmla="*/ 24 h 45"/>
                  <a:gd name="T28" fmla="*/ 55 w 64"/>
                  <a:gd name="T29" fmla="*/ 20 h 45"/>
                  <a:gd name="T30" fmla="*/ 51 w 64"/>
                  <a:gd name="T31" fmla="*/ 16 h 45"/>
                  <a:gd name="T32" fmla="*/ 47 w 64"/>
                  <a:gd name="T33" fmla="*/ 13 h 45"/>
                  <a:gd name="T34" fmla="*/ 46 w 64"/>
                  <a:gd name="T35" fmla="*/ 12 h 45"/>
                  <a:gd name="T36" fmla="*/ 44 w 64"/>
                  <a:gd name="T37" fmla="*/ 12 h 45"/>
                  <a:gd name="T38" fmla="*/ 44 w 64"/>
                  <a:gd name="T39" fmla="*/ 6 h 45"/>
                  <a:gd name="T40" fmla="*/ 41 w 64"/>
                  <a:gd name="T41" fmla="*/ 1 h 45"/>
                  <a:gd name="T42" fmla="*/ 41 w 64"/>
                  <a:gd name="T43" fmla="*/ 0 h 45"/>
                  <a:gd name="T44" fmla="*/ 38 w 64"/>
                  <a:gd name="T45" fmla="*/ 0 h 45"/>
                  <a:gd name="T46" fmla="*/ 35 w 64"/>
                  <a:gd name="T47" fmla="*/ 3 h 45"/>
                  <a:gd name="T48" fmla="*/ 26 w 64"/>
                  <a:gd name="T49" fmla="*/ 10 h 45"/>
                  <a:gd name="T50" fmla="*/ 22 w 64"/>
                  <a:gd name="T51" fmla="*/ 11 h 45"/>
                  <a:gd name="T52" fmla="*/ 19 w 64"/>
                  <a:gd name="T53" fmla="*/ 15 h 45"/>
                  <a:gd name="T54" fmla="*/ 13 w 64"/>
                  <a:gd name="T55" fmla="*/ 17 h 45"/>
                  <a:gd name="T56" fmla="*/ 9 w 64"/>
                  <a:gd name="T57" fmla="*/ 17 h 45"/>
                  <a:gd name="T58" fmla="*/ 6 w 64"/>
                  <a:gd name="T59" fmla="*/ 18 h 45"/>
                  <a:gd name="T60" fmla="*/ 3 w 64"/>
                  <a:gd name="T61" fmla="*/ 23 h 45"/>
                  <a:gd name="T62" fmla="*/ 4 w 64"/>
                  <a:gd name="T63" fmla="*/ 34 h 45"/>
                  <a:gd name="T64" fmla="*/ 6 w 64"/>
                  <a:gd name="T65" fmla="*/ 39 h 45"/>
                  <a:gd name="T66" fmla="*/ 9 w 64"/>
                  <a:gd name="T67" fmla="*/ 45 h 45"/>
                  <a:gd name="T68" fmla="*/ 12 w 64"/>
                  <a:gd name="T69" fmla="*/ 3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45">
                    <a:moveTo>
                      <a:pt x="12" y="37"/>
                    </a:moveTo>
                    <a:cubicBezTo>
                      <a:pt x="13" y="37"/>
                      <a:pt x="16" y="36"/>
                      <a:pt x="17" y="37"/>
                    </a:cubicBezTo>
                    <a:cubicBezTo>
                      <a:pt x="17" y="38"/>
                      <a:pt x="20" y="38"/>
                      <a:pt x="20" y="38"/>
                    </a:cubicBezTo>
                    <a:cubicBezTo>
                      <a:pt x="21" y="36"/>
                      <a:pt x="20" y="34"/>
                      <a:pt x="21" y="33"/>
                    </a:cubicBezTo>
                    <a:cubicBezTo>
                      <a:pt x="21" y="32"/>
                      <a:pt x="23" y="29"/>
                      <a:pt x="25" y="30"/>
                    </a:cubicBezTo>
                    <a:cubicBezTo>
                      <a:pt x="27" y="30"/>
                      <a:pt x="28" y="32"/>
                      <a:pt x="30" y="33"/>
                    </a:cubicBezTo>
                    <a:cubicBezTo>
                      <a:pt x="32" y="34"/>
                      <a:pt x="34" y="34"/>
                      <a:pt x="36" y="34"/>
                    </a:cubicBezTo>
                    <a:cubicBezTo>
                      <a:pt x="37" y="34"/>
                      <a:pt x="39" y="35"/>
                      <a:pt x="39" y="34"/>
                    </a:cubicBezTo>
                    <a:cubicBezTo>
                      <a:pt x="40" y="33"/>
                      <a:pt x="40" y="29"/>
                      <a:pt x="41" y="30"/>
                    </a:cubicBezTo>
                    <a:cubicBezTo>
                      <a:pt x="43" y="31"/>
                      <a:pt x="43" y="31"/>
                      <a:pt x="45" y="31"/>
                    </a:cubicBezTo>
                    <a:cubicBezTo>
                      <a:pt x="47" y="30"/>
                      <a:pt x="48" y="31"/>
                      <a:pt x="50" y="31"/>
                    </a:cubicBezTo>
                    <a:cubicBezTo>
                      <a:pt x="52" y="31"/>
                      <a:pt x="53" y="28"/>
                      <a:pt x="55" y="29"/>
                    </a:cubicBezTo>
                    <a:cubicBezTo>
                      <a:pt x="56" y="29"/>
                      <a:pt x="58" y="31"/>
                      <a:pt x="60" y="30"/>
                    </a:cubicBezTo>
                    <a:cubicBezTo>
                      <a:pt x="64" y="28"/>
                      <a:pt x="59" y="26"/>
                      <a:pt x="58" y="24"/>
                    </a:cubicBezTo>
                    <a:cubicBezTo>
                      <a:pt x="57" y="22"/>
                      <a:pt x="57" y="21"/>
                      <a:pt x="55" y="20"/>
                    </a:cubicBezTo>
                    <a:cubicBezTo>
                      <a:pt x="53" y="19"/>
                      <a:pt x="52" y="18"/>
                      <a:pt x="51" y="16"/>
                    </a:cubicBezTo>
                    <a:cubicBezTo>
                      <a:pt x="51" y="14"/>
                      <a:pt x="49" y="14"/>
                      <a:pt x="47" y="13"/>
                    </a:cubicBezTo>
                    <a:cubicBezTo>
                      <a:pt x="47" y="13"/>
                      <a:pt x="47" y="12"/>
                      <a:pt x="46" y="12"/>
                    </a:cubicBezTo>
                    <a:cubicBezTo>
                      <a:pt x="46" y="12"/>
                      <a:pt x="44" y="12"/>
                      <a:pt x="44" y="12"/>
                    </a:cubicBezTo>
                    <a:cubicBezTo>
                      <a:pt x="43" y="11"/>
                      <a:pt x="44" y="7"/>
                      <a:pt x="44" y="6"/>
                    </a:cubicBezTo>
                    <a:cubicBezTo>
                      <a:pt x="44" y="4"/>
                      <a:pt x="42" y="3"/>
                      <a:pt x="41" y="1"/>
                    </a:cubicBezTo>
                    <a:cubicBezTo>
                      <a:pt x="41" y="1"/>
                      <a:pt x="41" y="0"/>
                      <a:pt x="41" y="0"/>
                    </a:cubicBezTo>
                    <a:cubicBezTo>
                      <a:pt x="40" y="0"/>
                      <a:pt x="39" y="0"/>
                      <a:pt x="38" y="0"/>
                    </a:cubicBezTo>
                    <a:cubicBezTo>
                      <a:pt x="36" y="1"/>
                      <a:pt x="36" y="1"/>
                      <a:pt x="35" y="3"/>
                    </a:cubicBezTo>
                    <a:cubicBezTo>
                      <a:pt x="35" y="6"/>
                      <a:pt x="28" y="10"/>
                      <a:pt x="26" y="10"/>
                    </a:cubicBezTo>
                    <a:cubicBezTo>
                      <a:pt x="25" y="10"/>
                      <a:pt x="21" y="10"/>
                      <a:pt x="22" y="11"/>
                    </a:cubicBezTo>
                    <a:cubicBezTo>
                      <a:pt x="23" y="13"/>
                      <a:pt x="20" y="15"/>
                      <a:pt x="19" y="15"/>
                    </a:cubicBezTo>
                    <a:cubicBezTo>
                      <a:pt x="17" y="16"/>
                      <a:pt x="15" y="17"/>
                      <a:pt x="13" y="17"/>
                    </a:cubicBezTo>
                    <a:cubicBezTo>
                      <a:pt x="11" y="18"/>
                      <a:pt x="11" y="16"/>
                      <a:pt x="9" y="17"/>
                    </a:cubicBezTo>
                    <a:cubicBezTo>
                      <a:pt x="7" y="18"/>
                      <a:pt x="6" y="17"/>
                      <a:pt x="6" y="18"/>
                    </a:cubicBezTo>
                    <a:cubicBezTo>
                      <a:pt x="5" y="20"/>
                      <a:pt x="4" y="22"/>
                      <a:pt x="3" y="23"/>
                    </a:cubicBezTo>
                    <a:cubicBezTo>
                      <a:pt x="0" y="27"/>
                      <a:pt x="2" y="30"/>
                      <a:pt x="4" y="34"/>
                    </a:cubicBezTo>
                    <a:cubicBezTo>
                      <a:pt x="5" y="36"/>
                      <a:pt x="5" y="37"/>
                      <a:pt x="6" y="39"/>
                    </a:cubicBezTo>
                    <a:cubicBezTo>
                      <a:pt x="8" y="41"/>
                      <a:pt x="9" y="42"/>
                      <a:pt x="9" y="45"/>
                    </a:cubicBezTo>
                    <a:cubicBezTo>
                      <a:pt x="9" y="44"/>
                      <a:pt x="10" y="37"/>
                      <a:pt x="12" y="37"/>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63" name="Freeform 743"/>
              <p:cNvSpPr>
                <a:spLocks/>
              </p:cNvSpPr>
              <p:nvPr/>
            </p:nvSpPr>
            <p:spPr bwMode="auto">
              <a:xfrm>
                <a:off x="11697008" y="7921315"/>
                <a:ext cx="1092359" cy="767717"/>
              </a:xfrm>
              <a:custGeom>
                <a:avLst/>
                <a:gdLst>
                  <a:gd name="T0" fmla="*/ 83 w 117"/>
                  <a:gd name="T1" fmla="*/ 82 h 82"/>
                  <a:gd name="T2" fmla="*/ 93 w 117"/>
                  <a:gd name="T3" fmla="*/ 76 h 82"/>
                  <a:gd name="T4" fmla="*/ 105 w 117"/>
                  <a:gd name="T5" fmla="*/ 68 h 82"/>
                  <a:gd name="T6" fmla="*/ 112 w 117"/>
                  <a:gd name="T7" fmla="*/ 64 h 82"/>
                  <a:gd name="T8" fmla="*/ 107 w 117"/>
                  <a:gd name="T9" fmla="*/ 55 h 82"/>
                  <a:gd name="T10" fmla="*/ 110 w 117"/>
                  <a:gd name="T11" fmla="*/ 46 h 82"/>
                  <a:gd name="T12" fmla="*/ 114 w 117"/>
                  <a:gd name="T13" fmla="*/ 40 h 82"/>
                  <a:gd name="T14" fmla="*/ 117 w 117"/>
                  <a:gd name="T15" fmla="*/ 21 h 82"/>
                  <a:gd name="T16" fmla="*/ 81 w 117"/>
                  <a:gd name="T17" fmla="*/ 1 h 82"/>
                  <a:gd name="T18" fmla="*/ 75 w 117"/>
                  <a:gd name="T19" fmla="*/ 2 h 82"/>
                  <a:gd name="T20" fmla="*/ 67 w 117"/>
                  <a:gd name="T21" fmla="*/ 2 h 82"/>
                  <a:gd name="T22" fmla="*/ 59 w 117"/>
                  <a:gd name="T23" fmla="*/ 1 h 82"/>
                  <a:gd name="T24" fmla="*/ 29 w 117"/>
                  <a:gd name="T25" fmla="*/ 21 h 82"/>
                  <a:gd name="T26" fmla="*/ 22 w 117"/>
                  <a:gd name="T27" fmla="*/ 25 h 82"/>
                  <a:gd name="T28" fmla="*/ 19 w 117"/>
                  <a:gd name="T29" fmla="*/ 42 h 82"/>
                  <a:gd name="T30" fmla="*/ 8 w 117"/>
                  <a:gd name="T31" fmla="*/ 43 h 82"/>
                  <a:gd name="T32" fmla="*/ 5 w 117"/>
                  <a:gd name="T33" fmla="*/ 51 h 82"/>
                  <a:gd name="T34" fmla="*/ 11 w 117"/>
                  <a:gd name="T35" fmla="*/ 56 h 82"/>
                  <a:gd name="T36" fmla="*/ 19 w 117"/>
                  <a:gd name="T37" fmla="*/ 62 h 82"/>
                  <a:gd name="T38" fmla="*/ 21 w 117"/>
                  <a:gd name="T39" fmla="*/ 55 h 82"/>
                  <a:gd name="T40" fmla="*/ 28 w 117"/>
                  <a:gd name="T41" fmla="*/ 50 h 82"/>
                  <a:gd name="T42" fmla="*/ 35 w 117"/>
                  <a:gd name="T43" fmla="*/ 53 h 82"/>
                  <a:gd name="T44" fmla="*/ 46 w 117"/>
                  <a:gd name="T45" fmla="*/ 55 h 82"/>
                  <a:gd name="T46" fmla="*/ 64 w 117"/>
                  <a:gd name="T47" fmla="*/ 53 h 82"/>
                  <a:gd name="T48" fmla="*/ 68 w 117"/>
                  <a:gd name="T49" fmla="*/ 47 h 82"/>
                  <a:gd name="T50" fmla="*/ 77 w 117"/>
                  <a:gd name="T51" fmla="*/ 31 h 82"/>
                  <a:gd name="T52" fmla="*/ 79 w 117"/>
                  <a:gd name="T53" fmla="*/ 16 h 82"/>
                  <a:gd name="T54" fmla="*/ 75 w 117"/>
                  <a:gd name="T55" fmla="*/ 2 h 82"/>
                  <a:gd name="T56" fmla="*/ 78 w 117"/>
                  <a:gd name="T57" fmla="*/ 16 h 82"/>
                  <a:gd name="T58" fmla="*/ 77 w 117"/>
                  <a:gd name="T59" fmla="*/ 35 h 82"/>
                  <a:gd name="T60" fmla="*/ 68 w 117"/>
                  <a:gd name="T61" fmla="*/ 46 h 82"/>
                  <a:gd name="T62" fmla="*/ 72 w 117"/>
                  <a:gd name="T63" fmla="*/ 55 h 82"/>
                  <a:gd name="T64" fmla="*/ 75 w 117"/>
                  <a:gd name="T65" fmla="*/ 65 h 82"/>
                  <a:gd name="T66" fmla="*/ 72 w 117"/>
                  <a:gd name="T67" fmla="*/ 74 h 82"/>
                  <a:gd name="T68" fmla="*/ 77 w 117"/>
                  <a:gd name="T69" fmla="*/ 81 h 82"/>
                  <a:gd name="T70" fmla="*/ 80 w 117"/>
                  <a:gd name="T71" fmla="*/ 8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 h="82">
                    <a:moveTo>
                      <a:pt x="80" y="81"/>
                    </a:moveTo>
                    <a:cubicBezTo>
                      <a:pt x="81" y="80"/>
                      <a:pt x="82" y="82"/>
                      <a:pt x="83" y="82"/>
                    </a:cubicBezTo>
                    <a:cubicBezTo>
                      <a:pt x="85" y="81"/>
                      <a:pt x="87" y="80"/>
                      <a:pt x="89" y="79"/>
                    </a:cubicBezTo>
                    <a:cubicBezTo>
                      <a:pt x="90" y="79"/>
                      <a:pt x="93" y="78"/>
                      <a:pt x="93" y="76"/>
                    </a:cubicBezTo>
                    <a:cubicBezTo>
                      <a:pt x="93" y="74"/>
                      <a:pt x="94" y="75"/>
                      <a:pt x="96" y="74"/>
                    </a:cubicBezTo>
                    <a:cubicBezTo>
                      <a:pt x="99" y="74"/>
                      <a:pt x="103" y="71"/>
                      <a:pt x="105" y="68"/>
                    </a:cubicBezTo>
                    <a:cubicBezTo>
                      <a:pt x="106" y="67"/>
                      <a:pt x="106" y="66"/>
                      <a:pt x="107" y="65"/>
                    </a:cubicBezTo>
                    <a:cubicBezTo>
                      <a:pt x="108" y="64"/>
                      <a:pt x="110" y="64"/>
                      <a:pt x="112" y="64"/>
                    </a:cubicBezTo>
                    <a:cubicBezTo>
                      <a:pt x="112" y="62"/>
                      <a:pt x="110" y="61"/>
                      <a:pt x="109" y="59"/>
                    </a:cubicBezTo>
                    <a:cubicBezTo>
                      <a:pt x="109" y="58"/>
                      <a:pt x="110" y="55"/>
                      <a:pt x="107" y="55"/>
                    </a:cubicBezTo>
                    <a:cubicBezTo>
                      <a:pt x="106" y="55"/>
                      <a:pt x="109" y="53"/>
                      <a:pt x="108" y="52"/>
                    </a:cubicBezTo>
                    <a:cubicBezTo>
                      <a:pt x="108" y="49"/>
                      <a:pt x="109" y="48"/>
                      <a:pt x="110" y="46"/>
                    </a:cubicBezTo>
                    <a:cubicBezTo>
                      <a:pt x="110" y="44"/>
                      <a:pt x="112" y="44"/>
                      <a:pt x="112" y="42"/>
                    </a:cubicBezTo>
                    <a:cubicBezTo>
                      <a:pt x="112" y="41"/>
                      <a:pt x="113" y="40"/>
                      <a:pt x="114" y="40"/>
                    </a:cubicBezTo>
                    <a:cubicBezTo>
                      <a:pt x="117" y="40"/>
                      <a:pt x="117" y="40"/>
                      <a:pt x="117" y="38"/>
                    </a:cubicBezTo>
                    <a:cubicBezTo>
                      <a:pt x="117" y="32"/>
                      <a:pt x="117" y="27"/>
                      <a:pt x="117" y="21"/>
                    </a:cubicBezTo>
                    <a:cubicBezTo>
                      <a:pt x="117" y="19"/>
                      <a:pt x="113" y="18"/>
                      <a:pt x="111" y="17"/>
                    </a:cubicBezTo>
                    <a:cubicBezTo>
                      <a:pt x="101" y="12"/>
                      <a:pt x="91" y="6"/>
                      <a:pt x="81" y="1"/>
                    </a:cubicBezTo>
                    <a:cubicBezTo>
                      <a:pt x="80" y="1"/>
                      <a:pt x="80" y="0"/>
                      <a:pt x="79" y="0"/>
                    </a:cubicBezTo>
                    <a:cubicBezTo>
                      <a:pt x="78" y="1"/>
                      <a:pt x="76" y="2"/>
                      <a:pt x="75" y="2"/>
                    </a:cubicBezTo>
                    <a:cubicBezTo>
                      <a:pt x="74" y="3"/>
                      <a:pt x="72" y="5"/>
                      <a:pt x="71" y="5"/>
                    </a:cubicBezTo>
                    <a:cubicBezTo>
                      <a:pt x="70" y="5"/>
                      <a:pt x="69" y="3"/>
                      <a:pt x="67" y="2"/>
                    </a:cubicBezTo>
                    <a:cubicBezTo>
                      <a:pt x="66" y="1"/>
                      <a:pt x="65" y="1"/>
                      <a:pt x="64" y="1"/>
                    </a:cubicBezTo>
                    <a:cubicBezTo>
                      <a:pt x="62" y="0"/>
                      <a:pt x="61" y="0"/>
                      <a:pt x="59" y="1"/>
                    </a:cubicBezTo>
                    <a:cubicBezTo>
                      <a:pt x="52" y="5"/>
                      <a:pt x="45" y="10"/>
                      <a:pt x="38" y="14"/>
                    </a:cubicBezTo>
                    <a:cubicBezTo>
                      <a:pt x="35" y="16"/>
                      <a:pt x="32" y="18"/>
                      <a:pt x="29" y="21"/>
                    </a:cubicBezTo>
                    <a:cubicBezTo>
                      <a:pt x="28" y="22"/>
                      <a:pt x="27" y="22"/>
                      <a:pt x="26" y="22"/>
                    </a:cubicBezTo>
                    <a:cubicBezTo>
                      <a:pt x="23" y="22"/>
                      <a:pt x="22" y="22"/>
                      <a:pt x="22" y="25"/>
                    </a:cubicBezTo>
                    <a:cubicBezTo>
                      <a:pt x="22" y="28"/>
                      <a:pt x="22" y="31"/>
                      <a:pt x="22" y="34"/>
                    </a:cubicBezTo>
                    <a:cubicBezTo>
                      <a:pt x="22" y="37"/>
                      <a:pt x="21" y="40"/>
                      <a:pt x="19" y="42"/>
                    </a:cubicBezTo>
                    <a:cubicBezTo>
                      <a:pt x="18" y="43"/>
                      <a:pt x="15" y="43"/>
                      <a:pt x="14" y="43"/>
                    </a:cubicBezTo>
                    <a:cubicBezTo>
                      <a:pt x="12" y="43"/>
                      <a:pt x="10" y="43"/>
                      <a:pt x="8" y="43"/>
                    </a:cubicBezTo>
                    <a:cubicBezTo>
                      <a:pt x="6" y="43"/>
                      <a:pt x="4" y="44"/>
                      <a:pt x="2" y="44"/>
                    </a:cubicBezTo>
                    <a:cubicBezTo>
                      <a:pt x="0" y="44"/>
                      <a:pt x="5" y="51"/>
                      <a:pt x="5" y="51"/>
                    </a:cubicBezTo>
                    <a:cubicBezTo>
                      <a:pt x="6" y="54"/>
                      <a:pt x="7" y="56"/>
                      <a:pt x="10" y="57"/>
                    </a:cubicBezTo>
                    <a:cubicBezTo>
                      <a:pt x="10" y="57"/>
                      <a:pt x="11" y="56"/>
                      <a:pt x="11" y="56"/>
                    </a:cubicBezTo>
                    <a:cubicBezTo>
                      <a:pt x="12" y="57"/>
                      <a:pt x="12" y="60"/>
                      <a:pt x="14" y="58"/>
                    </a:cubicBezTo>
                    <a:cubicBezTo>
                      <a:pt x="16" y="56"/>
                      <a:pt x="18" y="61"/>
                      <a:pt x="19" y="62"/>
                    </a:cubicBezTo>
                    <a:cubicBezTo>
                      <a:pt x="19" y="61"/>
                      <a:pt x="20" y="59"/>
                      <a:pt x="20" y="58"/>
                    </a:cubicBezTo>
                    <a:cubicBezTo>
                      <a:pt x="20" y="57"/>
                      <a:pt x="21" y="56"/>
                      <a:pt x="21" y="55"/>
                    </a:cubicBezTo>
                    <a:cubicBezTo>
                      <a:pt x="22" y="52"/>
                      <a:pt x="22" y="52"/>
                      <a:pt x="25" y="51"/>
                    </a:cubicBezTo>
                    <a:cubicBezTo>
                      <a:pt x="26" y="50"/>
                      <a:pt x="27" y="50"/>
                      <a:pt x="28" y="50"/>
                    </a:cubicBezTo>
                    <a:cubicBezTo>
                      <a:pt x="29" y="49"/>
                      <a:pt x="30" y="51"/>
                      <a:pt x="31" y="51"/>
                    </a:cubicBezTo>
                    <a:cubicBezTo>
                      <a:pt x="33" y="51"/>
                      <a:pt x="34" y="52"/>
                      <a:pt x="35" y="53"/>
                    </a:cubicBezTo>
                    <a:cubicBezTo>
                      <a:pt x="36" y="54"/>
                      <a:pt x="37" y="54"/>
                      <a:pt x="39" y="54"/>
                    </a:cubicBezTo>
                    <a:cubicBezTo>
                      <a:pt x="42" y="52"/>
                      <a:pt x="43" y="55"/>
                      <a:pt x="46" y="55"/>
                    </a:cubicBezTo>
                    <a:cubicBezTo>
                      <a:pt x="49" y="55"/>
                      <a:pt x="52" y="53"/>
                      <a:pt x="55" y="53"/>
                    </a:cubicBezTo>
                    <a:cubicBezTo>
                      <a:pt x="57" y="53"/>
                      <a:pt x="61" y="54"/>
                      <a:pt x="64" y="53"/>
                    </a:cubicBezTo>
                    <a:cubicBezTo>
                      <a:pt x="65" y="53"/>
                      <a:pt x="66" y="52"/>
                      <a:pt x="67" y="51"/>
                    </a:cubicBezTo>
                    <a:cubicBezTo>
                      <a:pt x="69" y="50"/>
                      <a:pt x="68" y="49"/>
                      <a:pt x="68" y="47"/>
                    </a:cubicBezTo>
                    <a:cubicBezTo>
                      <a:pt x="68" y="42"/>
                      <a:pt x="73" y="39"/>
                      <a:pt x="77" y="35"/>
                    </a:cubicBezTo>
                    <a:cubicBezTo>
                      <a:pt x="78" y="34"/>
                      <a:pt x="77" y="32"/>
                      <a:pt x="77" y="31"/>
                    </a:cubicBezTo>
                    <a:cubicBezTo>
                      <a:pt x="77" y="28"/>
                      <a:pt x="77" y="26"/>
                      <a:pt x="77" y="23"/>
                    </a:cubicBezTo>
                    <a:cubicBezTo>
                      <a:pt x="78" y="21"/>
                      <a:pt x="79" y="18"/>
                      <a:pt x="79" y="16"/>
                    </a:cubicBezTo>
                    <a:cubicBezTo>
                      <a:pt x="78" y="14"/>
                      <a:pt x="77" y="12"/>
                      <a:pt x="76" y="11"/>
                    </a:cubicBezTo>
                    <a:cubicBezTo>
                      <a:pt x="74" y="8"/>
                      <a:pt x="75" y="5"/>
                      <a:pt x="75" y="2"/>
                    </a:cubicBezTo>
                    <a:cubicBezTo>
                      <a:pt x="75" y="5"/>
                      <a:pt x="75" y="7"/>
                      <a:pt x="75" y="9"/>
                    </a:cubicBezTo>
                    <a:cubicBezTo>
                      <a:pt x="75" y="11"/>
                      <a:pt x="78" y="14"/>
                      <a:pt x="78" y="16"/>
                    </a:cubicBezTo>
                    <a:cubicBezTo>
                      <a:pt x="79" y="19"/>
                      <a:pt x="77" y="23"/>
                      <a:pt x="77" y="26"/>
                    </a:cubicBezTo>
                    <a:cubicBezTo>
                      <a:pt x="77" y="28"/>
                      <a:pt x="78" y="32"/>
                      <a:pt x="77" y="35"/>
                    </a:cubicBezTo>
                    <a:cubicBezTo>
                      <a:pt x="76" y="37"/>
                      <a:pt x="72" y="39"/>
                      <a:pt x="71" y="41"/>
                    </a:cubicBezTo>
                    <a:cubicBezTo>
                      <a:pt x="69" y="42"/>
                      <a:pt x="68" y="44"/>
                      <a:pt x="68" y="46"/>
                    </a:cubicBezTo>
                    <a:cubicBezTo>
                      <a:pt x="67" y="49"/>
                      <a:pt x="69" y="50"/>
                      <a:pt x="70" y="53"/>
                    </a:cubicBezTo>
                    <a:cubicBezTo>
                      <a:pt x="70" y="54"/>
                      <a:pt x="71" y="54"/>
                      <a:pt x="72" y="55"/>
                    </a:cubicBezTo>
                    <a:cubicBezTo>
                      <a:pt x="74" y="56"/>
                      <a:pt x="75" y="57"/>
                      <a:pt x="75" y="59"/>
                    </a:cubicBezTo>
                    <a:cubicBezTo>
                      <a:pt x="75" y="61"/>
                      <a:pt x="75" y="63"/>
                      <a:pt x="75" y="65"/>
                    </a:cubicBezTo>
                    <a:cubicBezTo>
                      <a:pt x="75" y="66"/>
                      <a:pt x="76" y="68"/>
                      <a:pt x="77" y="70"/>
                    </a:cubicBezTo>
                    <a:cubicBezTo>
                      <a:pt x="74" y="70"/>
                      <a:pt x="67" y="70"/>
                      <a:pt x="72" y="74"/>
                    </a:cubicBezTo>
                    <a:cubicBezTo>
                      <a:pt x="74" y="75"/>
                      <a:pt x="75" y="76"/>
                      <a:pt x="76" y="78"/>
                    </a:cubicBezTo>
                    <a:cubicBezTo>
                      <a:pt x="76" y="79"/>
                      <a:pt x="77" y="80"/>
                      <a:pt x="77" y="81"/>
                    </a:cubicBezTo>
                    <a:cubicBezTo>
                      <a:pt x="77" y="82"/>
                      <a:pt x="80" y="81"/>
                      <a:pt x="80" y="81"/>
                    </a:cubicBezTo>
                    <a:cubicBezTo>
                      <a:pt x="82" y="80"/>
                      <a:pt x="80" y="81"/>
                      <a:pt x="80" y="8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64" name="Freeform 744"/>
              <p:cNvSpPr>
                <a:spLocks/>
              </p:cNvSpPr>
              <p:nvPr/>
            </p:nvSpPr>
            <p:spPr bwMode="auto">
              <a:xfrm>
                <a:off x="12684268" y="7940429"/>
                <a:ext cx="767517" cy="946107"/>
              </a:xfrm>
              <a:custGeom>
                <a:avLst/>
                <a:gdLst>
                  <a:gd name="T0" fmla="*/ 6 w 82"/>
                  <a:gd name="T1" fmla="*/ 39 h 101"/>
                  <a:gd name="T2" fmla="*/ 6 w 82"/>
                  <a:gd name="T3" fmla="*/ 41 h 101"/>
                  <a:gd name="T4" fmla="*/ 4 w 82"/>
                  <a:gd name="T5" fmla="*/ 43 h 101"/>
                  <a:gd name="T6" fmla="*/ 2 w 82"/>
                  <a:gd name="T7" fmla="*/ 49 h 101"/>
                  <a:gd name="T8" fmla="*/ 2 w 82"/>
                  <a:gd name="T9" fmla="*/ 51 h 101"/>
                  <a:gd name="T10" fmla="*/ 1 w 82"/>
                  <a:gd name="T11" fmla="*/ 53 h 101"/>
                  <a:gd name="T12" fmla="*/ 4 w 82"/>
                  <a:gd name="T13" fmla="*/ 58 h 101"/>
                  <a:gd name="T14" fmla="*/ 6 w 82"/>
                  <a:gd name="T15" fmla="*/ 60 h 101"/>
                  <a:gd name="T16" fmla="*/ 6 w 82"/>
                  <a:gd name="T17" fmla="*/ 63 h 101"/>
                  <a:gd name="T18" fmla="*/ 9 w 82"/>
                  <a:gd name="T19" fmla="*/ 68 h 101"/>
                  <a:gd name="T20" fmla="*/ 9 w 82"/>
                  <a:gd name="T21" fmla="*/ 74 h 101"/>
                  <a:gd name="T22" fmla="*/ 15 w 82"/>
                  <a:gd name="T23" fmla="*/ 76 h 101"/>
                  <a:gd name="T24" fmla="*/ 18 w 82"/>
                  <a:gd name="T25" fmla="*/ 81 h 101"/>
                  <a:gd name="T26" fmla="*/ 22 w 82"/>
                  <a:gd name="T27" fmla="*/ 84 h 101"/>
                  <a:gd name="T28" fmla="*/ 26 w 82"/>
                  <a:gd name="T29" fmla="*/ 88 h 101"/>
                  <a:gd name="T30" fmla="*/ 26 w 82"/>
                  <a:gd name="T31" fmla="*/ 91 h 101"/>
                  <a:gd name="T32" fmla="*/ 28 w 82"/>
                  <a:gd name="T33" fmla="*/ 92 h 101"/>
                  <a:gd name="T34" fmla="*/ 32 w 82"/>
                  <a:gd name="T35" fmla="*/ 96 h 101"/>
                  <a:gd name="T36" fmla="*/ 35 w 82"/>
                  <a:gd name="T37" fmla="*/ 95 h 101"/>
                  <a:gd name="T38" fmla="*/ 39 w 82"/>
                  <a:gd name="T39" fmla="*/ 94 h 101"/>
                  <a:gd name="T40" fmla="*/ 44 w 82"/>
                  <a:gd name="T41" fmla="*/ 100 h 101"/>
                  <a:gd name="T42" fmla="*/ 51 w 82"/>
                  <a:gd name="T43" fmla="*/ 100 h 101"/>
                  <a:gd name="T44" fmla="*/ 55 w 82"/>
                  <a:gd name="T45" fmla="*/ 98 h 101"/>
                  <a:gd name="T46" fmla="*/ 59 w 82"/>
                  <a:gd name="T47" fmla="*/ 97 h 101"/>
                  <a:gd name="T48" fmla="*/ 69 w 82"/>
                  <a:gd name="T49" fmla="*/ 94 h 101"/>
                  <a:gd name="T50" fmla="*/ 69 w 82"/>
                  <a:gd name="T51" fmla="*/ 91 h 101"/>
                  <a:gd name="T52" fmla="*/ 66 w 82"/>
                  <a:gd name="T53" fmla="*/ 90 h 101"/>
                  <a:gd name="T54" fmla="*/ 61 w 82"/>
                  <a:gd name="T55" fmla="*/ 83 h 101"/>
                  <a:gd name="T56" fmla="*/ 59 w 82"/>
                  <a:gd name="T57" fmla="*/ 80 h 101"/>
                  <a:gd name="T58" fmla="*/ 56 w 82"/>
                  <a:gd name="T59" fmla="*/ 78 h 101"/>
                  <a:gd name="T60" fmla="*/ 59 w 82"/>
                  <a:gd name="T61" fmla="*/ 75 h 101"/>
                  <a:gd name="T62" fmla="*/ 61 w 82"/>
                  <a:gd name="T63" fmla="*/ 67 h 101"/>
                  <a:gd name="T64" fmla="*/ 62 w 82"/>
                  <a:gd name="T65" fmla="*/ 64 h 101"/>
                  <a:gd name="T66" fmla="*/ 65 w 82"/>
                  <a:gd name="T67" fmla="*/ 62 h 101"/>
                  <a:gd name="T68" fmla="*/ 65 w 82"/>
                  <a:gd name="T69" fmla="*/ 58 h 101"/>
                  <a:gd name="T70" fmla="*/ 67 w 82"/>
                  <a:gd name="T71" fmla="*/ 55 h 101"/>
                  <a:gd name="T72" fmla="*/ 71 w 82"/>
                  <a:gd name="T73" fmla="*/ 52 h 101"/>
                  <a:gd name="T74" fmla="*/ 72 w 82"/>
                  <a:gd name="T75" fmla="*/ 45 h 101"/>
                  <a:gd name="T76" fmla="*/ 72 w 82"/>
                  <a:gd name="T77" fmla="*/ 42 h 101"/>
                  <a:gd name="T78" fmla="*/ 74 w 82"/>
                  <a:gd name="T79" fmla="*/ 37 h 101"/>
                  <a:gd name="T80" fmla="*/ 79 w 82"/>
                  <a:gd name="T81" fmla="*/ 29 h 101"/>
                  <a:gd name="T82" fmla="*/ 82 w 82"/>
                  <a:gd name="T83" fmla="*/ 27 h 101"/>
                  <a:gd name="T84" fmla="*/ 79 w 82"/>
                  <a:gd name="T85" fmla="*/ 23 h 101"/>
                  <a:gd name="T86" fmla="*/ 76 w 82"/>
                  <a:gd name="T87" fmla="*/ 17 h 101"/>
                  <a:gd name="T88" fmla="*/ 76 w 82"/>
                  <a:gd name="T89" fmla="*/ 11 h 101"/>
                  <a:gd name="T90" fmla="*/ 75 w 82"/>
                  <a:gd name="T91" fmla="*/ 9 h 101"/>
                  <a:gd name="T92" fmla="*/ 74 w 82"/>
                  <a:gd name="T93" fmla="*/ 5 h 101"/>
                  <a:gd name="T94" fmla="*/ 68 w 82"/>
                  <a:gd name="T95" fmla="*/ 0 h 101"/>
                  <a:gd name="T96" fmla="*/ 64 w 82"/>
                  <a:gd name="T97" fmla="*/ 2 h 101"/>
                  <a:gd name="T98" fmla="*/ 60 w 82"/>
                  <a:gd name="T99" fmla="*/ 5 h 101"/>
                  <a:gd name="T100" fmla="*/ 56 w 82"/>
                  <a:gd name="T101" fmla="*/ 5 h 101"/>
                  <a:gd name="T102" fmla="*/ 46 w 82"/>
                  <a:gd name="T103" fmla="*/ 5 h 101"/>
                  <a:gd name="T104" fmla="*/ 17 w 82"/>
                  <a:gd name="T105" fmla="*/ 5 h 101"/>
                  <a:gd name="T106" fmla="*/ 16 w 82"/>
                  <a:gd name="T107" fmla="*/ 14 h 101"/>
                  <a:gd name="T108" fmla="*/ 13 w 82"/>
                  <a:gd name="T109" fmla="*/ 16 h 101"/>
                  <a:gd name="T110" fmla="*/ 11 w 82"/>
                  <a:gd name="T111" fmla="*/ 18 h 101"/>
                  <a:gd name="T112" fmla="*/ 11 w 82"/>
                  <a:gd name="T113" fmla="*/ 32 h 101"/>
                  <a:gd name="T114" fmla="*/ 11 w 82"/>
                  <a:gd name="T115" fmla="*/ 37 h 101"/>
                  <a:gd name="T116" fmla="*/ 6 w 82"/>
                  <a:gd name="T117" fmla="*/ 3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101">
                    <a:moveTo>
                      <a:pt x="6" y="39"/>
                    </a:moveTo>
                    <a:cubicBezTo>
                      <a:pt x="6" y="39"/>
                      <a:pt x="6" y="40"/>
                      <a:pt x="6" y="41"/>
                    </a:cubicBezTo>
                    <a:cubicBezTo>
                      <a:pt x="5" y="42"/>
                      <a:pt x="4" y="42"/>
                      <a:pt x="4" y="43"/>
                    </a:cubicBezTo>
                    <a:cubicBezTo>
                      <a:pt x="4" y="45"/>
                      <a:pt x="2" y="47"/>
                      <a:pt x="2" y="49"/>
                    </a:cubicBezTo>
                    <a:cubicBezTo>
                      <a:pt x="2" y="50"/>
                      <a:pt x="3" y="51"/>
                      <a:pt x="2" y="51"/>
                    </a:cubicBezTo>
                    <a:cubicBezTo>
                      <a:pt x="2" y="52"/>
                      <a:pt x="0" y="53"/>
                      <a:pt x="1" y="53"/>
                    </a:cubicBezTo>
                    <a:cubicBezTo>
                      <a:pt x="4" y="53"/>
                      <a:pt x="3" y="57"/>
                      <a:pt x="4" y="58"/>
                    </a:cubicBezTo>
                    <a:cubicBezTo>
                      <a:pt x="4" y="59"/>
                      <a:pt x="5" y="59"/>
                      <a:pt x="6" y="60"/>
                    </a:cubicBezTo>
                    <a:cubicBezTo>
                      <a:pt x="6" y="61"/>
                      <a:pt x="6" y="62"/>
                      <a:pt x="6" y="63"/>
                    </a:cubicBezTo>
                    <a:cubicBezTo>
                      <a:pt x="7" y="65"/>
                      <a:pt x="9" y="66"/>
                      <a:pt x="9" y="68"/>
                    </a:cubicBezTo>
                    <a:cubicBezTo>
                      <a:pt x="9" y="69"/>
                      <a:pt x="8" y="74"/>
                      <a:pt x="9" y="74"/>
                    </a:cubicBezTo>
                    <a:cubicBezTo>
                      <a:pt x="12" y="74"/>
                      <a:pt x="13" y="75"/>
                      <a:pt x="15" y="76"/>
                    </a:cubicBezTo>
                    <a:cubicBezTo>
                      <a:pt x="17" y="77"/>
                      <a:pt x="16" y="80"/>
                      <a:pt x="18" y="81"/>
                    </a:cubicBezTo>
                    <a:cubicBezTo>
                      <a:pt x="19" y="82"/>
                      <a:pt x="22" y="82"/>
                      <a:pt x="22" y="84"/>
                    </a:cubicBezTo>
                    <a:cubicBezTo>
                      <a:pt x="22" y="86"/>
                      <a:pt x="25" y="87"/>
                      <a:pt x="26" y="88"/>
                    </a:cubicBezTo>
                    <a:cubicBezTo>
                      <a:pt x="26" y="89"/>
                      <a:pt x="26" y="90"/>
                      <a:pt x="26" y="91"/>
                    </a:cubicBezTo>
                    <a:cubicBezTo>
                      <a:pt x="27" y="91"/>
                      <a:pt x="28" y="92"/>
                      <a:pt x="28" y="92"/>
                    </a:cubicBezTo>
                    <a:cubicBezTo>
                      <a:pt x="29" y="93"/>
                      <a:pt x="30" y="95"/>
                      <a:pt x="32" y="96"/>
                    </a:cubicBezTo>
                    <a:cubicBezTo>
                      <a:pt x="33" y="97"/>
                      <a:pt x="33" y="93"/>
                      <a:pt x="35" y="95"/>
                    </a:cubicBezTo>
                    <a:cubicBezTo>
                      <a:pt x="37" y="96"/>
                      <a:pt x="37" y="94"/>
                      <a:pt x="39" y="94"/>
                    </a:cubicBezTo>
                    <a:cubicBezTo>
                      <a:pt x="41" y="95"/>
                      <a:pt x="42" y="98"/>
                      <a:pt x="44" y="100"/>
                    </a:cubicBezTo>
                    <a:cubicBezTo>
                      <a:pt x="46" y="95"/>
                      <a:pt x="49" y="101"/>
                      <a:pt x="51" y="100"/>
                    </a:cubicBezTo>
                    <a:cubicBezTo>
                      <a:pt x="52" y="99"/>
                      <a:pt x="53" y="98"/>
                      <a:pt x="55" y="98"/>
                    </a:cubicBezTo>
                    <a:cubicBezTo>
                      <a:pt x="56" y="98"/>
                      <a:pt x="58" y="98"/>
                      <a:pt x="59" y="97"/>
                    </a:cubicBezTo>
                    <a:cubicBezTo>
                      <a:pt x="61" y="93"/>
                      <a:pt x="65" y="91"/>
                      <a:pt x="69" y="94"/>
                    </a:cubicBezTo>
                    <a:cubicBezTo>
                      <a:pt x="69" y="93"/>
                      <a:pt x="69" y="92"/>
                      <a:pt x="69" y="91"/>
                    </a:cubicBezTo>
                    <a:cubicBezTo>
                      <a:pt x="69" y="90"/>
                      <a:pt x="66" y="90"/>
                      <a:pt x="66" y="90"/>
                    </a:cubicBezTo>
                    <a:cubicBezTo>
                      <a:pt x="64" y="88"/>
                      <a:pt x="63" y="85"/>
                      <a:pt x="61" y="83"/>
                    </a:cubicBezTo>
                    <a:cubicBezTo>
                      <a:pt x="60" y="82"/>
                      <a:pt x="60" y="81"/>
                      <a:pt x="59" y="80"/>
                    </a:cubicBezTo>
                    <a:cubicBezTo>
                      <a:pt x="58" y="79"/>
                      <a:pt x="57" y="79"/>
                      <a:pt x="56" y="78"/>
                    </a:cubicBezTo>
                    <a:cubicBezTo>
                      <a:pt x="53" y="75"/>
                      <a:pt x="59" y="75"/>
                      <a:pt x="59" y="75"/>
                    </a:cubicBezTo>
                    <a:cubicBezTo>
                      <a:pt x="61" y="74"/>
                      <a:pt x="60" y="69"/>
                      <a:pt x="61" y="67"/>
                    </a:cubicBezTo>
                    <a:cubicBezTo>
                      <a:pt x="61" y="66"/>
                      <a:pt x="61" y="64"/>
                      <a:pt x="62" y="64"/>
                    </a:cubicBezTo>
                    <a:cubicBezTo>
                      <a:pt x="63" y="63"/>
                      <a:pt x="65" y="63"/>
                      <a:pt x="65" y="62"/>
                    </a:cubicBezTo>
                    <a:cubicBezTo>
                      <a:pt x="65" y="61"/>
                      <a:pt x="65" y="60"/>
                      <a:pt x="65" y="58"/>
                    </a:cubicBezTo>
                    <a:cubicBezTo>
                      <a:pt x="65" y="57"/>
                      <a:pt x="66" y="56"/>
                      <a:pt x="67" y="55"/>
                    </a:cubicBezTo>
                    <a:cubicBezTo>
                      <a:pt x="68" y="53"/>
                      <a:pt x="70" y="54"/>
                      <a:pt x="71" y="52"/>
                    </a:cubicBezTo>
                    <a:cubicBezTo>
                      <a:pt x="71" y="50"/>
                      <a:pt x="72" y="48"/>
                      <a:pt x="72" y="45"/>
                    </a:cubicBezTo>
                    <a:cubicBezTo>
                      <a:pt x="72" y="44"/>
                      <a:pt x="72" y="43"/>
                      <a:pt x="72" y="42"/>
                    </a:cubicBezTo>
                    <a:cubicBezTo>
                      <a:pt x="72" y="40"/>
                      <a:pt x="74" y="38"/>
                      <a:pt x="74" y="37"/>
                    </a:cubicBezTo>
                    <a:cubicBezTo>
                      <a:pt x="74" y="33"/>
                      <a:pt x="75" y="30"/>
                      <a:pt x="79" y="29"/>
                    </a:cubicBezTo>
                    <a:cubicBezTo>
                      <a:pt x="80" y="29"/>
                      <a:pt x="81" y="29"/>
                      <a:pt x="82" y="27"/>
                    </a:cubicBezTo>
                    <a:cubicBezTo>
                      <a:pt x="82" y="26"/>
                      <a:pt x="80" y="24"/>
                      <a:pt x="79" y="23"/>
                    </a:cubicBezTo>
                    <a:cubicBezTo>
                      <a:pt x="77" y="21"/>
                      <a:pt x="76" y="19"/>
                      <a:pt x="76" y="17"/>
                    </a:cubicBezTo>
                    <a:cubicBezTo>
                      <a:pt x="76" y="16"/>
                      <a:pt x="75" y="11"/>
                      <a:pt x="76" y="11"/>
                    </a:cubicBezTo>
                    <a:cubicBezTo>
                      <a:pt x="77" y="10"/>
                      <a:pt x="76" y="10"/>
                      <a:pt x="75" y="9"/>
                    </a:cubicBezTo>
                    <a:cubicBezTo>
                      <a:pt x="74" y="8"/>
                      <a:pt x="74" y="7"/>
                      <a:pt x="74" y="5"/>
                    </a:cubicBezTo>
                    <a:cubicBezTo>
                      <a:pt x="72" y="3"/>
                      <a:pt x="69" y="2"/>
                      <a:pt x="68" y="0"/>
                    </a:cubicBezTo>
                    <a:cubicBezTo>
                      <a:pt x="67" y="0"/>
                      <a:pt x="65" y="1"/>
                      <a:pt x="64" y="2"/>
                    </a:cubicBezTo>
                    <a:cubicBezTo>
                      <a:pt x="63" y="5"/>
                      <a:pt x="61" y="3"/>
                      <a:pt x="60" y="5"/>
                    </a:cubicBezTo>
                    <a:cubicBezTo>
                      <a:pt x="59" y="9"/>
                      <a:pt x="58" y="5"/>
                      <a:pt x="56" y="5"/>
                    </a:cubicBezTo>
                    <a:cubicBezTo>
                      <a:pt x="52" y="5"/>
                      <a:pt x="49" y="5"/>
                      <a:pt x="46" y="5"/>
                    </a:cubicBezTo>
                    <a:cubicBezTo>
                      <a:pt x="37" y="5"/>
                      <a:pt x="27" y="5"/>
                      <a:pt x="17" y="5"/>
                    </a:cubicBezTo>
                    <a:cubicBezTo>
                      <a:pt x="15" y="5"/>
                      <a:pt x="16" y="12"/>
                      <a:pt x="16" y="14"/>
                    </a:cubicBezTo>
                    <a:cubicBezTo>
                      <a:pt x="16" y="16"/>
                      <a:pt x="15" y="16"/>
                      <a:pt x="13" y="16"/>
                    </a:cubicBezTo>
                    <a:cubicBezTo>
                      <a:pt x="10" y="16"/>
                      <a:pt x="11" y="16"/>
                      <a:pt x="11" y="18"/>
                    </a:cubicBezTo>
                    <a:cubicBezTo>
                      <a:pt x="11" y="23"/>
                      <a:pt x="11" y="27"/>
                      <a:pt x="11" y="32"/>
                    </a:cubicBezTo>
                    <a:cubicBezTo>
                      <a:pt x="11" y="34"/>
                      <a:pt x="11" y="36"/>
                      <a:pt x="11" y="37"/>
                    </a:cubicBezTo>
                    <a:cubicBezTo>
                      <a:pt x="11" y="39"/>
                      <a:pt x="7" y="38"/>
                      <a:pt x="6" y="39"/>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65" name="Freeform 745"/>
              <p:cNvSpPr>
                <a:spLocks/>
              </p:cNvSpPr>
              <p:nvPr/>
            </p:nvSpPr>
            <p:spPr bwMode="auto">
              <a:xfrm>
                <a:off x="13356248" y="8182530"/>
                <a:ext cx="299364" cy="270773"/>
              </a:xfrm>
              <a:custGeom>
                <a:avLst/>
                <a:gdLst>
                  <a:gd name="T0" fmla="*/ 3 w 32"/>
                  <a:gd name="T1" fmla="*/ 19 h 29"/>
                  <a:gd name="T2" fmla="*/ 7 w 32"/>
                  <a:gd name="T3" fmla="*/ 20 h 29"/>
                  <a:gd name="T4" fmla="*/ 7 w 32"/>
                  <a:gd name="T5" fmla="*/ 17 h 29"/>
                  <a:gd name="T6" fmla="*/ 10 w 32"/>
                  <a:gd name="T7" fmla="*/ 19 h 29"/>
                  <a:gd name="T8" fmla="*/ 12 w 32"/>
                  <a:gd name="T9" fmla="*/ 18 h 29"/>
                  <a:gd name="T10" fmla="*/ 14 w 32"/>
                  <a:gd name="T11" fmla="*/ 18 h 29"/>
                  <a:gd name="T12" fmla="*/ 29 w 32"/>
                  <a:gd name="T13" fmla="*/ 29 h 29"/>
                  <a:gd name="T14" fmla="*/ 32 w 32"/>
                  <a:gd name="T15" fmla="*/ 27 h 29"/>
                  <a:gd name="T16" fmla="*/ 24 w 32"/>
                  <a:gd name="T17" fmla="*/ 19 h 29"/>
                  <a:gd name="T18" fmla="*/ 19 w 32"/>
                  <a:gd name="T19" fmla="*/ 16 h 29"/>
                  <a:gd name="T20" fmla="*/ 17 w 32"/>
                  <a:gd name="T21" fmla="*/ 14 h 29"/>
                  <a:gd name="T22" fmla="*/ 17 w 32"/>
                  <a:gd name="T23" fmla="*/ 16 h 29"/>
                  <a:gd name="T24" fmla="*/ 16 w 32"/>
                  <a:gd name="T25" fmla="*/ 14 h 29"/>
                  <a:gd name="T26" fmla="*/ 14 w 32"/>
                  <a:gd name="T27" fmla="*/ 9 h 29"/>
                  <a:gd name="T28" fmla="*/ 10 w 32"/>
                  <a:gd name="T29" fmla="*/ 0 h 29"/>
                  <a:gd name="T30" fmla="*/ 2 w 32"/>
                  <a:gd name="T31" fmla="*/ 7 h 29"/>
                  <a:gd name="T32" fmla="*/ 1 w 32"/>
                  <a:gd name="T33" fmla="*/ 13 h 29"/>
                  <a:gd name="T34" fmla="*/ 0 w 32"/>
                  <a:gd name="T35" fmla="*/ 20 h 29"/>
                  <a:gd name="T36" fmla="*/ 3 w 32"/>
                  <a:gd name="T37"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29">
                    <a:moveTo>
                      <a:pt x="3" y="19"/>
                    </a:moveTo>
                    <a:cubicBezTo>
                      <a:pt x="4" y="19"/>
                      <a:pt x="6" y="21"/>
                      <a:pt x="7" y="20"/>
                    </a:cubicBezTo>
                    <a:cubicBezTo>
                      <a:pt x="7" y="19"/>
                      <a:pt x="6" y="17"/>
                      <a:pt x="7" y="17"/>
                    </a:cubicBezTo>
                    <a:cubicBezTo>
                      <a:pt x="9" y="17"/>
                      <a:pt x="9" y="19"/>
                      <a:pt x="10" y="19"/>
                    </a:cubicBezTo>
                    <a:cubicBezTo>
                      <a:pt x="11" y="19"/>
                      <a:pt x="12" y="18"/>
                      <a:pt x="12" y="18"/>
                    </a:cubicBezTo>
                    <a:cubicBezTo>
                      <a:pt x="13" y="17"/>
                      <a:pt x="14" y="18"/>
                      <a:pt x="14" y="18"/>
                    </a:cubicBezTo>
                    <a:cubicBezTo>
                      <a:pt x="22" y="18"/>
                      <a:pt x="25" y="24"/>
                      <a:pt x="29" y="29"/>
                    </a:cubicBezTo>
                    <a:cubicBezTo>
                      <a:pt x="30" y="29"/>
                      <a:pt x="31" y="28"/>
                      <a:pt x="32" y="27"/>
                    </a:cubicBezTo>
                    <a:cubicBezTo>
                      <a:pt x="29" y="25"/>
                      <a:pt x="26" y="22"/>
                      <a:pt x="24" y="19"/>
                    </a:cubicBezTo>
                    <a:cubicBezTo>
                      <a:pt x="23" y="17"/>
                      <a:pt x="21" y="17"/>
                      <a:pt x="19" y="16"/>
                    </a:cubicBezTo>
                    <a:cubicBezTo>
                      <a:pt x="18" y="16"/>
                      <a:pt x="18" y="14"/>
                      <a:pt x="17" y="14"/>
                    </a:cubicBezTo>
                    <a:cubicBezTo>
                      <a:pt x="16" y="14"/>
                      <a:pt x="17" y="15"/>
                      <a:pt x="17" y="16"/>
                    </a:cubicBezTo>
                    <a:cubicBezTo>
                      <a:pt x="17" y="16"/>
                      <a:pt x="16" y="14"/>
                      <a:pt x="16" y="14"/>
                    </a:cubicBezTo>
                    <a:cubicBezTo>
                      <a:pt x="15" y="12"/>
                      <a:pt x="14" y="11"/>
                      <a:pt x="14" y="9"/>
                    </a:cubicBezTo>
                    <a:cubicBezTo>
                      <a:pt x="13" y="6"/>
                      <a:pt x="13" y="3"/>
                      <a:pt x="10" y="0"/>
                    </a:cubicBezTo>
                    <a:cubicBezTo>
                      <a:pt x="9" y="4"/>
                      <a:pt x="4" y="4"/>
                      <a:pt x="2" y="7"/>
                    </a:cubicBezTo>
                    <a:cubicBezTo>
                      <a:pt x="1" y="9"/>
                      <a:pt x="2" y="11"/>
                      <a:pt x="1" y="13"/>
                    </a:cubicBezTo>
                    <a:cubicBezTo>
                      <a:pt x="0" y="15"/>
                      <a:pt x="0" y="17"/>
                      <a:pt x="0" y="20"/>
                    </a:cubicBezTo>
                    <a:cubicBezTo>
                      <a:pt x="1" y="19"/>
                      <a:pt x="2" y="19"/>
                      <a:pt x="3" y="19"/>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66" name="Freeform 746"/>
              <p:cNvSpPr>
                <a:spLocks/>
              </p:cNvSpPr>
              <p:nvPr/>
            </p:nvSpPr>
            <p:spPr bwMode="auto">
              <a:xfrm>
                <a:off x="13200194" y="8313140"/>
                <a:ext cx="691083" cy="573398"/>
              </a:xfrm>
              <a:custGeom>
                <a:avLst/>
                <a:gdLst>
                  <a:gd name="T0" fmla="*/ 70 w 74"/>
                  <a:gd name="T1" fmla="*/ 38 h 61"/>
                  <a:gd name="T2" fmla="*/ 57 w 74"/>
                  <a:gd name="T3" fmla="*/ 33 h 61"/>
                  <a:gd name="T4" fmla="*/ 51 w 74"/>
                  <a:gd name="T5" fmla="*/ 29 h 61"/>
                  <a:gd name="T6" fmla="*/ 48 w 74"/>
                  <a:gd name="T7" fmla="*/ 24 h 61"/>
                  <a:gd name="T8" fmla="*/ 51 w 74"/>
                  <a:gd name="T9" fmla="*/ 20 h 61"/>
                  <a:gd name="T10" fmla="*/ 45 w 74"/>
                  <a:gd name="T11" fmla="*/ 23 h 61"/>
                  <a:gd name="T12" fmla="*/ 44 w 74"/>
                  <a:gd name="T13" fmla="*/ 18 h 61"/>
                  <a:gd name="T14" fmla="*/ 44 w 74"/>
                  <a:gd name="T15" fmla="*/ 12 h 61"/>
                  <a:gd name="T16" fmla="*/ 37 w 74"/>
                  <a:gd name="T17" fmla="*/ 5 h 61"/>
                  <a:gd name="T18" fmla="*/ 28 w 74"/>
                  <a:gd name="T19" fmla="*/ 4 h 61"/>
                  <a:gd name="T20" fmla="*/ 24 w 74"/>
                  <a:gd name="T21" fmla="*/ 5 h 61"/>
                  <a:gd name="T22" fmla="*/ 21 w 74"/>
                  <a:gd name="T23" fmla="*/ 5 h 61"/>
                  <a:gd name="T24" fmla="*/ 18 w 74"/>
                  <a:gd name="T25" fmla="*/ 5 h 61"/>
                  <a:gd name="T26" fmla="*/ 17 w 74"/>
                  <a:gd name="T27" fmla="*/ 8 h 61"/>
                  <a:gd name="T28" fmla="*/ 15 w 74"/>
                  <a:gd name="T29" fmla="*/ 13 h 61"/>
                  <a:gd name="T30" fmla="*/ 12 w 74"/>
                  <a:gd name="T31" fmla="*/ 14 h 61"/>
                  <a:gd name="T32" fmla="*/ 10 w 74"/>
                  <a:gd name="T33" fmla="*/ 18 h 61"/>
                  <a:gd name="T34" fmla="*/ 10 w 74"/>
                  <a:gd name="T35" fmla="*/ 23 h 61"/>
                  <a:gd name="T36" fmla="*/ 5 w 74"/>
                  <a:gd name="T37" fmla="*/ 34 h 61"/>
                  <a:gd name="T38" fmla="*/ 1 w 74"/>
                  <a:gd name="T39" fmla="*/ 35 h 61"/>
                  <a:gd name="T40" fmla="*/ 2 w 74"/>
                  <a:gd name="T41" fmla="*/ 38 h 61"/>
                  <a:gd name="T42" fmla="*/ 9 w 74"/>
                  <a:gd name="T43" fmla="*/ 47 h 61"/>
                  <a:gd name="T44" fmla="*/ 13 w 74"/>
                  <a:gd name="T45" fmla="*/ 50 h 61"/>
                  <a:gd name="T46" fmla="*/ 14 w 74"/>
                  <a:gd name="T47" fmla="*/ 54 h 61"/>
                  <a:gd name="T48" fmla="*/ 20 w 74"/>
                  <a:gd name="T49" fmla="*/ 55 h 61"/>
                  <a:gd name="T50" fmla="*/ 25 w 74"/>
                  <a:gd name="T51" fmla="*/ 59 h 61"/>
                  <a:gd name="T52" fmla="*/ 33 w 74"/>
                  <a:gd name="T53" fmla="*/ 60 h 61"/>
                  <a:gd name="T54" fmla="*/ 39 w 74"/>
                  <a:gd name="T55" fmla="*/ 57 h 61"/>
                  <a:gd name="T56" fmla="*/ 47 w 74"/>
                  <a:gd name="T57" fmla="*/ 56 h 61"/>
                  <a:gd name="T58" fmla="*/ 54 w 74"/>
                  <a:gd name="T59" fmla="*/ 53 h 61"/>
                  <a:gd name="T60" fmla="*/ 59 w 74"/>
                  <a:gd name="T61" fmla="*/ 53 h 61"/>
                  <a:gd name="T62" fmla="*/ 74 w 74"/>
                  <a:gd name="T63" fmla="*/ 38 h 61"/>
                  <a:gd name="T64" fmla="*/ 70 w 74"/>
                  <a:gd name="T65"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61">
                    <a:moveTo>
                      <a:pt x="70" y="38"/>
                    </a:moveTo>
                    <a:cubicBezTo>
                      <a:pt x="65" y="36"/>
                      <a:pt x="61" y="35"/>
                      <a:pt x="57" y="33"/>
                    </a:cubicBezTo>
                    <a:cubicBezTo>
                      <a:pt x="54" y="32"/>
                      <a:pt x="53" y="31"/>
                      <a:pt x="51" y="29"/>
                    </a:cubicBezTo>
                    <a:cubicBezTo>
                      <a:pt x="50" y="28"/>
                      <a:pt x="49" y="26"/>
                      <a:pt x="48" y="24"/>
                    </a:cubicBezTo>
                    <a:cubicBezTo>
                      <a:pt x="48" y="23"/>
                      <a:pt x="51" y="21"/>
                      <a:pt x="51" y="20"/>
                    </a:cubicBezTo>
                    <a:cubicBezTo>
                      <a:pt x="49" y="21"/>
                      <a:pt x="47" y="22"/>
                      <a:pt x="45" y="23"/>
                    </a:cubicBezTo>
                    <a:cubicBezTo>
                      <a:pt x="43" y="23"/>
                      <a:pt x="43" y="19"/>
                      <a:pt x="44" y="18"/>
                    </a:cubicBezTo>
                    <a:cubicBezTo>
                      <a:pt x="47" y="15"/>
                      <a:pt x="46" y="15"/>
                      <a:pt x="44" y="12"/>
                    </a:cubicBezTo>
                    <a:cubicBezTo>
                      <a:pt x="42" y="10"/>
                      <a:pt x="40" y="6"/>
                      <a:pt x="37" y="5"/>
                    </a:cubicBezTo>
                    <a:cubicBezTo>
                      <a:pt x="35" y="5"/>
                      <a:pt x="30" y="3"/>
                      <a:pt x="28" y="4"/>
                    </a:cubicBezTo>
                    <a:cubicBezTo>
                      <a:pt x="26" y="7"/>
                      <a:pt x="24" y="0"/>
                      <a:pt x="24" y="5"/>
                    </a:cubicBezTo>
                    <a:cubicBezTo>
                      <a:pt x="24" y="7"/>
                      <a:pt x="22" y="6"/>
                      <a:pt x="21" y="5"/>
                    </a:cubicBezTo>
                    <a:cubicBezTo>
                      <a:pt x="20" y="5"/>
                      <a:pt x="19" y="5"/>
                      <a:pt x="18" y="5"/>
                    </a:cubicBezTo>
                    <a:cubicBezTo>
                      <a:pt x="16" y="6"/>
                      <a:pt x="17" y="6"/>
                      <a:pt x="17" y="8"/>
                    </a:cubicBezTo>
                    <a:cubicBezTo>
                      <a:pt x="17" y="9"/>
                      <a:pt x="16" y="12"/>
                      <a:pt x="15" y="13"/>
                    </a:cubicBezTo>
                    <a:cubicBezTo>
                      <a:pt x="15" y="14"/>
                      <a:pt x="12" y="13"/>
                      <a:pt x="12" y="14"/>
                    </a:cubicBezTo>
                    <a:cubicBezTo>
                      <a:pt x="12" y="16"/>
                      <a:pt x="10" y="17"/>
                      <a:pt x="10" y="18"/>
                    </a:cubicBezTo>
                    <a:cubicBezTo>
                      <a:pt x="10" y="19"/>
                      <a:pt x="11" y="22"/>
                      <a:pt x="10" y="23"/>
                    </a:cubicBezTo>
                    <a:cubicBezTo>
                      <a:pt x="4" y="24"/>
                      <a:pt x="6" y="30"/>
                      <a:pt x="5" y="34"/>
                    </a:cubicBezTo>
                    <a:cubicBezTo>
                      <a:pt x="4" y="35"/>
                      <a:pt x="3" y="35"/>
                      <a:pt x="1" y="35"/>
                    </a:cubicBezTo>
                    <a:cubicBezTo>
                      <a:pt x="0" y="36"/>
                      <a:pt x="0" y="38"/>
                      <a:pt x="2" y="38"/>
                    </a:cubicBezTo>
                    <a:cubicBezTo>
                      <a:pt x="5" y="39"/>
                      <a:pt x="8" y="45"/>
                      <a:pt x="9" y="47"/>
                    </a:cubicBezTo>
                    <a:cubicBezTo>
                      <a:pt x="10" y="49"/>
                      <a:pt x="11" y="49"/>
                      <a:pt x="13" y="50"/>
                    </a:cubicBezTo>
                    <a:cubicBezTo>
                      <a:pt x="14" y="51"/>
                      <a:pt x="13" y="53"/>
                      <a:pt x="14" y="54"/>
                    </a:cubicBezTo>
                    <a:cubicBezTo>
                      <a:pt x="16" y="56"/>
                      <a:pt x="18" y="54"/>
                      <a:pt x="20" y="55"/>
                    </a:cubicBezTo>
                    <a:cubicBezTo>
                      <a:pt x="21" y="56"/>
                      <a:pt x="23" y="58"/>
                      <a:pt x="25" y="59"/>
                    </a:cubicBezTo>
                    <a:cubicBezTo>
                      <a:pt x="27" y="59"/>
                      <a:pt x="31" y="61"/>
                      <a:pt x="33" y="60"/>
                    </a:cubicBezTo>
                    <a:cubicBezTo>
                      <a:pt x="35" y="58"/>
                      <a:pt x="36" y="56"/>
                      <a:pt x="39" y="57"/>
                    </a:cubicBezTo>
                    <a:cubicBezTo>
                      <a:pt x="42" y="58"/>
                      <a:pt x="45" y="57"/>
                      <a:pt x="47" y="56"/>
                    </a:cubicBezTo>
                    <a:cubicBezTo>
                      <a:pt x="49" y="54"/>
                      <a:pt x="51" y="53"/>
                      <a:pt x="54" y="53"/>
                    </a:cubicBezTo>
                    <a:cubicBezTo>
                      <a:pt x="55" y="53"/>
                      <a:pt x="59" y="53"/>
                      <a:pt x="59" y="53"/>
                    </a:cubicBezTo>
                    <a:cubicBezTo>
                      <a:pt x="64" y="48"/>
                      <a:pt x="69" y="43"/>
                      <a:pt x="74" y="38"/>
                    </a:cubicBezTo>
                    <a:cubicBezTo>
                      <a:pt x="73" y="38"/>
                      <a:pt x="71" y="38"/>
                      <a:pt x="70" y="38"/>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67" name="Freeform 747"/>
              <p:cNvSpPr>
                <a:spLocks/>
              </p:cNvSpPr>
              <p:nvPr/>
            </p:nvSpPr>
            <p:spPr bwMode="auto">
              <a:xfrm>
                <a:off x="13235227" y="8481973"/>
                <a:ext cx="812103" cy="777272"/>
              </a:xfrm>
              <a:custGeom>
                <a:avLst/>
                <a:gdLst>
                  <a:gd name="T0" fmla="*/ 86 w 87"/>
                  <a:gd name="T1" fmla="*/ 1 h 83"/>
                  <a:gd name="T2" fmla="*/ 83 w 87"/>
                  <a:gd name="T3" fmla="*/ 0 h 83"/>
                  <a:gd name="T4" fmla="*/ 79 w 87"/>
                  <a:gd name="T5" fmla="*/ 3 h 83"/>
                  <a:gd name="T6" fmla="*/ 71 w 87"/>
                  <a:gd name="T7" fmla="*/ 3 h 83"/>
                  <a:gd name="T8" fmla="*/ 69 w 87"/>
                  <a:gd name="T9" fmla="*/ 4 h 83"/>
                  <a:gd name="T10" fmla="*/ 68 w 87"/>
                  <a:gd name="T11" fmla="*/ 3 h 83"/>
                  <a:gd name="T12" fmla="*/ 63 w 87"/>
                  <a:gd name="T13" fmla="*/ 6 h 83"/>
                  <a:gd name="T14" fmla="*/ 58 w 87"/>
                  <a:gd name="T15" fmla="*/ 5 h 83"/>
                  <a:gd name="T16" fmla="*/ 53 w 87"/>
                  <a:gd name="T17" fmla="*/ 7 h 83"/>
                  <a:gd name="T18" fmla="*/ 47 w 87"/>
                  <a:gd name="T19" fmla="*/ 2 h 83"/>
                  <a:gd name="T20" fmla="*/ 44 w 87"/>
                  <a:gd name="T21" fmla="*/ 6 h 83"/>
                  <a:gd name="T22" fmla="*/ 48 w 87"/>
                  <a:gd name="T23" fmla="*/ 12 h 83"/>
                  <a:gd name="T24" fmla="*/ 56 w 87"/>
                  <a:gd name="T25" fmla="*/ 16 h 83"/>
                  <a:gd name="T26" fmla="*/ 70 w 87"/>
                  <a:gd name="T27" fmla="*/ 20 h 83"/>
                  <a:gd name="T28" fmla="*/ 63 w 87"/>
                  <a:gd name="T29" fmla="*/ 27 h 83"/>
                  <a:gd name="T30" fmla="*/ 58 w 87"/>
                  <a:gd name="T31" fmla="*/ 33 h 83"/>
                  <a:gd name="T32" fmla="*/ 55 w 87"/>
                  <a:gd name="T33" fmla="*/ 35 h 83"/>
                  <a:gd name="T34" fmla="*/ 48 w 87"/>
                  <a:gd name="T35" fmla="*/ 35 h 83"/>
                  <a:gd name="T36" fmla="*/ 42 w 87"/>
                  <a:gd name="T37" fmla="*/ 38 h 83"/>
                  <a:gd name="T38" fmla="*/ 36 w 87"/>
                  <a:gd name="T39" fmla="*/ 39 h 83"/>
                  <a:gd name="T40" fmla="*/ 32 w 87"/>
                  <a:gd name="T41" fmla="*/ 39 h 83"/>
                  <a:gd name="T42" fmla="*/ 26 w 87"/>
                  <a:gd name="T43" fmla="*/ 42 h 83"/>
                  <a:gd name="T44" fmla="*/ 21 w 87"/>
                  <a:gd name="T45" fmla="*/ 41 h 83"/>
                  <a:gd name="T46" fmla="*/ 16 w 87"/>
                  <a:gd name="T47" fmla="*/ 37 h 83"/>
                  <a:gd name="T48" fmla="*/ 11 w 87"/>
                  <a:gd name="T49" fmla="*/ 37 h 83"/>
                  <a:gd name="T50" fmla="*/ 7 w 87"/>
                  <a:gd name="T51" fmla="*/ 34 h 83"/>
                  <a:gd name="T52" fmla="*/ 0 w 87"/>
                  <a:gd name="T53" fmla="*/ 39 h 83"/>
                  <a:gd name="T54" fmla="*/ 3 w 87"/>
                  <a:gd name="T55" fmla="*/ 41 h 83"/>
                  <a:gd name="T56" fmla="*/ 4 w 87"/>
                  <a:gd name="T57" fmla="*/ 45 h 83"/>
                  <a:gd name="T58" fmla="*/ 3 w 87"/>
                  <a:gd name="T59" fmla="*/ 54 h 83"/>
                  <a:gd name="T60" fmla="*/ 0 w 87"/>
                  <a:gd name="T61" fmla="*/ 58 h 83"/>
                  <a:gd name="T62" fmla="*/ 3 w 87"/>
                  <a:gd name="T63" fmla="*/ 60 h 83"/>
                  <a:gd name="T64" fmla="*/ 1 w 87"/>
                  <a:gd name="T65" fmla="*/ 65 h 83"/>
                  <a:gd name="T66" fmla="*/ 4 w 87"/>
                  <a:gd name="T67" fmla="*/ 66 h 83"/>
                  <a:gd name="T68" fmla="*/ 15 w 87"/>
                  <a:gd name="T69" fmla="*/ 73 h 83"/>
                  <a:gd name="T70" fmla="*/ 19 w 87"/>
                  <a:gd name="T71" fmla="*/ 77 h 83"/>
                  <a:gd name="T72" fmla="*/ 26 w 87"/>
                  <a:gd name="T73" fmla="*/ 83 h 83"/>
                  <a:gd name="T74" fmla="*/ 30 w 87"/>
                  <a:gd name="T75" fmla="*/ 76 h 83"/>
                  <a:gd name="T76" fmla="*/ 33 w 87"/>
                  <a:gd name="T77" fmla="*/ 72 h 83"/>
                  <a:gd name="T78" fmla="*/ 35 w 87"/>
                  <a:gd name="T79" fmla="*/ 69 h 83"/>
                  <a:gd name="T80" fmla="*/ 40 w 87"/>
                  <a:gd name="T81" fmla="*/ 65 h 83"/>
                  <a:gd name="T82" fmla="*/ 59 w 87"/>
                  <a:gd name="T83" fmla="*/ 48 h 83"/>
                  <a:gd name="T84" fmla="*/ 77 w 87"/>
                  <a:gd name="T85" fmla="*/ 24 h 83"/>
                  <a:gd name="T86" fmla="*/ 84 w 87"/>
                  <a:gd name="T87" fmla="*/ 14 h 83"/>
                  <a:gd name="T88" fmla="*/ 86 w 87"/>
                  <a:gd name="T89" fmla="*/ 7 h 83"/>
                  <a:gd name="T90" fmla="*/ 86 w 87"/>
                  <a:gd name="T91" fmla="*/ 1 h 83"/>
                  <a:gd name="T92" fmla="*/ 86 w 87"/>
                  <a:gd name="T93"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7" h="83">
                    <a:moveTo>
                      <a:pt x="86" y="1"/>
                    </a:moveTo>
                    <a:cubicBezTo>
                      <a:pt x="87" y="0"/>
                      <a:pt x="84" y="0"/>
                      <a:pt x="83" y="0"/>
                    </a:cubicBezTo>
                    <a:cubicBezTo>
                      <a:pt x="82" y="1"/>
                      <a:pt x="81" y="2"/>
                      <a:pt x="79" y="3"/>
                    </a:cubicBezTo>
                    <a:cubicBezTo>
                      <a:pt x="77" y="3"/>
                      <a:pt x="74" y="3"/>
                      <a:pt x="71" y="3"/>
                    </a:cubicBezTo>
                    <a:cubicBezTo>
                      <a:pt x="71" y="4"/>
                      <a:pt x="70" y="4"/>
                      <a:pt x="69" y="4"/>
                    </a:cubicBezTo>
                    <a:cubicBezTo>
                      <a:pt x="68" y="4"/>
                      <a:pt x="68" y="3"/>
                      <a:pt x="68" y="3"/>
                    </a:cubicBezTo>
                    <a:cubicBezTo>
                      <a:pt x="66" y="4"/>
                      <a:pt x="65" y="6"/>
                      <a:pt x="63" y="6"/>
                    </a:cubicBezTo>
                    <a:cubicBezTo>
                      <a:pt x="61" y="6"/>
                      <a:pt x="61" y="5"/>
                      <a:pt x="58" y="5"/>
                    </a:cubicBezTo>
                    <a:cubicBezTo>
                      <a:pt x="57" y="6"/>
                      <a:pt x="55" y="8"/>
                      <a:pt x="53" y="7"/>
                    </a:cubicBezTo>
                    <a:cubicBezTo>
                      <a:pt x="50" y="6"/>
                      <a:pt x="49" y="5"/>
                      <a:pt x="47" y="2"/>
                    </a:cubicBezTo>
                    <a:cubicBezTo>
                      <a:pt x="47" y="3"/>
                      <a:pt x="44" y="5"/>
                      <a:pt x="44" y="6"/>
                    </a:cubicBezTo>
                    <a:cubicBezTo>
                      <a:pt x="45" y="8"/>
                      <a:pt x="46" y="10"/>
                      <a:pt x="48" y="12"/>
                    </a:cubicBezTo>
                    <a:cubicBezTo>
                      <a:pt x="50" y="14"/>
                      <a:pt x="53" y="15"/>
                      <a:pt x="56" y="16"/>
                    </a:cubicBezTo>
                    <a:cubicBezTo>
                      <a:pt x="61" y="18"/>
                      <a:pt x="65" y="20"/>
                      <a:pt x="70" y="20"/>
                    </a:cubicBezTo>
                    <a:cubicBezTo>
                      <a:pt x="68" y="22"/>
                      <a:pt x="65" y="25"/>
                      <a:pt x="63" y="27"/>
                    </a:cubicBezTo>
                    <a:cubicBezTo>
                      <a:pt x="61" y="29"/>
                      <a:pt x="59" y="31"/>
                      <a:pt x="58" y="33"/>
                    </a:cubicBezTo>
                    <a:cubicBezTo>
                      <a:pt x="57" y="33"/>
                      <a:pt x="56" y="35"/>
                      <a:pt x="55" y="35"/>
                    </a:cubicBezTo>
                    <a:cubicBezTo>
                      <a:pt x="53" y="36"/>
                      <a:pt x="50" y="34"/>
                      <a:pt x="48" y="35"/>
                    </a:cubicBezTo>
                    <a:cubicBezTo>
                      <a:pt x="46" y="35"/>
                      <a:pt x="44" y="37"/>
                      <a:pt x="42" y="38"/>
                    </a:cubicBezTo>
                    <a:cubicBezTo>
                      <a:pt x="40" y="39"/>
                      <a:pt x="38" y="40"/>
                      <a:pt x="36" y="39"/>
                    </a:cubicBezTo>
                    <a:cubicBezTo>
                      <a:pt x="35" y="39"/>
                      <a:pt x="33" y="38"/>
                      <a:pt x="32" y="39"/>
                    </a:cubicBezTo>
                    <a:cubicBezTo>
                      <a:pt x="29" y="41"/>
                      <a:pt x="29" y="43"/>
                      <a:pt x="26" y="42"/>
                    </a:cubicBezTo>
                    <a:cubicBezTo>
                      <a:pt x="24" y="41"/>
                      <a:pt x="22" y="41"/>
                      <a:pt x="21" y="41"/>
                    </a:cubicBezTo>
                    <a:cubicBezTo>
                      <a:pt x="19" y="40"/>
                      <a:pt x="17" y="38"/>
                      <a:pt x="16" y="37"/>
                    </a:cubicBezTo>
                    <a:cubicBezTo>
                      <a:pt x="15" y="37"/>
                      <a:pt x="12" y="38"/>
                      <a:pt x="11" y="37"/>
                    </a:cubicBezTo>
                    <a:cubicBezTo>
                      <a:pt x="10" y="36"/>
                      <a:pt x="8" y="34"/>
                      <a:pt x="7" y="34"/>
                    </a:cubicBezTo>
                    <a:cubicBezTo>
                      <a:pt x="3" y="35"/>
                      <a:pt x="2" y="36"/>
                      <a:pt x="0" y="39"/>
                    </a:cubicBezTo>
                    <a:cubicBezTo>
                      <a:pt x="0" y="40"/>
                      <a:pt x="3" y="40"/>
                      <a:pt x="3" y="41"/>
                    </a:cubicBezTo>
                    <a:cubicBezTo>
                      <a:pt x="3" y="43"/>
                      <a:pt x="3" y="44"/>
                      <a:pt x="4" y="45"/>
                    </a:cubicBezTo>
                    <a:cubicBezTo>
                      <a:pt x="6" y="47"/>
                      <a:pt x="5" y="52"/>
                      <a:pt x="3" y="54"/>
                    </a:cubicBezTo>
                    <a:cubicBezTo>
                      <a:pt x="2" y="55"/>
                      <a:pt x="1" y="56"/>
                      <a:pt x="0" y="58"/>
                    </a:cubicBezTo>
                    <a:cubicBezTo>
                      <a:pt x="0" y="61"/>
                      <a:pt x="2" y="59"/>
                      <a:pt x="3" y="60"/>
                    </a:cubicBezTo>
                    <a:cubicBezTo>
                      <a:pt x="3" y="60"/>
                      <a:pt x="0" y="64"/>
                      <a:pt x="1" y="65"/>
                    </a:cubicBezTo>
                    <a:cubicBezTo>
                      <a:pt x="2" y="65"/>
                      <a:pt x="3" y="66"/>
                      <a:pt x="4" y="66"/>
                    </a:cubicBezTo>
                    <a:cubicBezTo>
                      <a:pt x="8" y="69"/>
                      <a:pt x="12" y="71"/>
                      <a:pt x="15" y="73"/>
                    </a:cubicBezTo>
                    <a:cubicBezTo>
                      <a:pt x="18" y="74"/>
                      <a:pt x="19" y="74"/>
                      <a:pt x="19" y="77"/>
                    </a:cubicBezTo>
                    <a:cubicBezTo>
                      <a:pt x="19" y="79"/>
                      <a:pt x="25" y="82"/>
                      <a:pt x="26" y="83"/>
                    </a:cubicBezTo>
                    <a:cubicBezTo>
                      <a:pt x="28" y="80"/>
                      <a:pt x="29" y="78"/>
                      <a:pt x="30" y="76"/>
                    </a:cubicBezTo>
                    <a:cubicBezTo>
                      <a:pt x="30" y="74"/>
                      <a:pt x="31" y="72"/>
                      <a:pt x="33" y="72"/>
                    </a:cubicBezTo>
                    <a:cubicBezTo>
                      <a:pt x="34" y="71"/>
                      <a:pt x="34" y="70"/>
                      <a:pt x="35" y="69"/>
                    </a:cubicBezTo>
                    <a:cubicBezTo>
                      <a:pt x="37" y="68"/>
                      <a:pt x="38" y="67"/>
                      <a:pt x="40" y="65"/>
                    </a:cubicBezTo>
                    <a:cubicBezTo>
                      <a:pt x="45" y="57"/>
                      <a:pt x="52" y="53"/>
                      <a:pt x="59" y="48"/>
                    </a:cubicBezTo>
                    <a:cubicBezTo>
                      <a:pt x="68" y="42"/>
                      <a:pt x="73" y="33"/>
                      <a:pt x="77" y="24"/>
                    </a:cubicBezTo>
                    <a:cubicBezTo>
                      <a:pt x="79" y="20"/>
                      <a:pt x="82" y="18"/>
                      <a:pt x="84" y="14"/>
                    </a:cubicBezTo>
                    <a:cubicBezTo>
                      <a:pt x="85" y="12"/>
                      <a:pt x="85" y="9"/>
                      <a:pt x="86" y="7"/>
                    </a:cubicBezTo>
                    <a:cubicBezTo>
                      <a:pt x="86" y="6"/>
                      <a:pt x="85" y="2"/>
                      <a:pt x="86" y="1"/>
                    </a:cubicBezTo>
                    <a:cubicBezTo>
                      <a:pt x="86" y="1"/>
                      <a:pt x="86" y="1"/>
                      <a:pt x="86" y="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68" name="Freeform 748"/>
              <p:cNvSpPr>
                <a:spLocks/>
              </p:cNvSpPr>
              <p:nvPr/>
            </p:nvSpPr>
            <p:spPr bwMode="auto">
              <a:xfrm>
                <a:off x="13601471" y="8437375"/>
                <a:ext cx="82803" cy="101936"/>
              </a:xfrm>
              <a:custGeom>
                <a:avLst/>
                <a:gdLst>
                  <a:gd name="T0" fmla="*/ 3 w 9"/>
                  <a:gd name="T1" fmla="*/ 2 h 11"/>
                  <a:gd name="T2" fmla="*/ 1 w 9"/>
                  <a:gd name="T3" fmla="*/ 5 h 11"/>
                  <a:gd name="T4" fmla="*/ 0 w 9"/>
                  <a:gd name="T5" fmla="*/ 10 h 11"/>
                  <a:gd name="T6" fmla="*/ 8 w 9"/>
                  <a:gd name="T7" fmla="*/ 7 h 11"/>
                  <a:gd name="T8" fmla="*/ 4 w 9"/>
                  <a:gd name="T9" fmla="*/ 6 h 11"/>
                  <a:gd name="T10" fmla="*/ 8 w 9"/>
                  <a:gd name="T11" fmla="*/ 3 h 11"/>
                  <a:gd name="T12" fmla="*/ 3 w 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3" y="2"/>
                    </a:moveTo>
                    <a:cubicBezTo>
                      <a:pt x="2" y="3"/>
                      <a:pt x="1" y="4"/>
                      <a:pt x="1" y="5"/>
                    </a:cubicBezTo>
                    <a:cubicBezTo>
                      <a:pt x="0" y="5"/>
                      <a:pt x="0" y="9"/>
                      <a:pt x="0" y="10"/>
                    </a:cubicBezTo>
                    <a:cubicBezTo>
                      <a:pt x="2" y="11"/>
                      <a:pt x="7" y="7"/>
                      <a:pt x="8" y="7"/>
                    </a:cubicBezTo>
                    <a:cubicBezTo>
                      <a:pt x="8" y="6"/>
                      <a:pt x="5" y="5"/>
                      <a:pt x="4" y="6"/>
                    </a:cubicBezTo>
                    <a:cubicBezTo>
                      <a:pt x="5" y="5"/>
                      <a:pt x="9" y="4"/>
                      <a:pt x="8" y="3"/>
                    </a:cubicBezTo>
                    <a:cubicBezTo>
                      <a:pt x="7" y="0"/>
                      <a:pt x="5" y="0"/>
                      <a:pt x="3" y="2"/>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69" name="Freeform 749"/>
              <p:cNvSpPr>
                <a:spLocks/>
              </p:cNvSpPr>
              <p:nvPr/>
            </p:nvSpPr>
            <p:spPr bwMode="auto">
              <a:xfrm>
                <a:off x="13040961" y="8848311"/>
                <a:ext cx="242036" cy="261215"/>
              </a:xfrm>
              <a:custGeom>
                <a:avLst/>
                <a:gdLst>
                  <a:gd name="T0" fmla="*/ 22 w 26"/>
                  <a:gd name="T1" fmla="*/ 18 h 28"/>
                  <a:gd name="T2" fmla="*/ 25 w 26"/>
                  <a:gd name="T3" fmla="*/ 14 h 28"/>
                  <a:gd name="T4" fmla="*/ 26 w 26"/>
                  <a:gd name="T5" fmla="*/ 8 h 28"/>
                  <a:gd name="T6" fmla="*/ 24 w 26"/>
                  <a:gd name="T7" fmla="*/ 3 h 28"/>
                  <a:gd name="T8" fmla="*/ 21 w 26"/>
                  <a:gd name="T9" fmla="*/ 0 h 28"/>
                  <a:gd name="T10" fmla="*/ 16 w 26"/>
                  <a:gd name="T11" fmla="*/ 1 h 28"/>
                  <a:gd name="T12" fmla="*/ 12 w 26"/>
                  <a:gd name="T13" fmla="*/ 3 h 28"/>
                  <a:gd name="T14" fmla="*/ 6 w 26"/>
                  <a:gd name="T15" fmla="*/ 2 h 28"/>
                  <a:gd name="T16" fmla="*/ 7 w 26"/>
                  <a:gd name="T17" fmla="*/ 8 h 28"/>
                  <a:gd name="T18" fmla="*/ 6 w 26"/>
                  <a:gd name="T19" fmla="*/ 12 h 28"/>
                  <a:gd name="T20" fmla="*/ 2 w 26"/>
                  <a:gd name="T21" fmla="*/ 16 h 28"/>
                  <a:gd name="T22" fmla="*/ 0 w 26"/>
                  <a:gd name="T23" fmla="*/ 22 h 28"/>
                  <a:gd name="T24" fmla="*/ 0 w 26"/>
                  <a:gd name="T25" fmla="*/ 27 h 28"/>
                  <a:gd name="T26" fmla="*/ 4 w 26"/>
                  <a:gd name="T27" fmla="*/ 26 h 28"/>
                  <a:gd name="T28" fmla="*/ 11 w 26"/>
                  <a:gd name="T29" fmla="*/ 25 h 28"/>
                  <a:gd name="T30" fmla="*/ 14 w 26"/>
                  <a:gd name="T31" fmla="*/ 20 h 28"/>
                  <a:gd name="T32" fmla="*/ 21 w 26"/>
                  <a:gd name="T33" fmla="*/ 20 h 28"/>
                  <a:gd name="T34" fmla="*/ 22 w 26"/>
                  <a:gd name="T35" fmla="*/ 18 h 28"/>
                  <a:gd name="T36" fmla="*/ 22 w 26"/>
                  <a:gd name="T37"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28">
                    <a:moveTo>
                      <a:pt x="22" y="18"/>
                    </a:moveTo>
                    <a:cubicBezTo>
                      <a:pt x="22" y="16"/>
                      <a:pt x="24" y="15"/>
                      <a:pt x="25" y="14"/>
                    </a:cubicBezTo>
                    <a:cubicBezTo>
                      <a:pt x="26" y="13"/>
                      <a:pt x="26" y="10"/>
                      <a:pt x="26" y="8"/>
                    </a:cubicBezTo>
                    <a:cubicBezTo>
                      <a:pt x="26" y="6"/>
                      <a:pt x="24" y="5"/>
                      <a:pt x="24" y="3"/>
                    </a:cubicBezTo>
                    <a:cubicBezTo>
                      <a:pt x="24" y="1"/>
                      <a:pt x="22" y="1"/>
                      <a:pt x="21" y="0"/>
                    </a:cubicBezTo>
                    <a:cubicBezTo>
                      <a:pt x="20" y="1"/>
                      <a:pt x="18" y="0"/>
                      <a:pt x="16" y="1"/>
                    </a:cubicBezTo>
                    <a:cubicBezTo>
                      <a:pt x="15" y="2"/>
                      <a:pt x="13" y="4"/>
                      <a:pt x="12" y="3"/>
                    </a:cubicBezTo>
                    <a:cubicBezTo>
                      <a:pt x="10" y="1"/>
                      <a:pt x="7" y="0"/>
                      <a:pt x="6" y="2"/>
                    </a:cubicBezTo>
                    <a:cubicBezTo>
                      <a:pt x="5" y="4"/>
                      <a:pt x="6" y="7"/>
                      <a:pt x="7" y="8"/>
                    </a:cubicBezTo>
                    <a:cubicBezTo>
                      <a:pt x="8" y="10"/>
                      <a:pt x="7" y="10"/>
                      <a:pt x="6" y="12"/>
                    </a:cubicBezTo>
                    <a:cubicBezTo>
                      <a:pt x="5" y="14"/>
                      <a:pt x="3" y="15"/>
                      <a:pt x="2" y="16"/>
                    </a:cubicBezTo>
                    <a:cubicBezTo>
                      <a:pt x="1" y="18"/>
                      <a:pt x="0" y="19"/>
                      <a:pt x="0" y="22"/>
                    </a:cubicBezTo>
                    <a:cubicBezTo>
                      <a:pt x="0" y="23"/>
                      <a:pt x="1" y="25"/>
                      <a:pt x="0" y="27"/>
                    </a:cubicBezTo>
                    <a:cubicBezTo>
                      <a:pt x="2" y="28"/>
                      <a:pt x="2" y="27"/>
                      <a:pt x="4" y="26"/>
                    </a:cubicBezTo>
                    <a:cubicBezTo>
                      <a:pt x="6" y="25"/>
                      <a:pt x="9" y="25"/>
                      <a:pt x="11" y="25"/>
                    </a:cubicBezTo>
                    <a:cubicBezTo>
                      <a:pt x="10" y="22"/>
                      <a:pt x="12" y="21"/>
                      <a:pt x="14" y="20"/>
                    </a:cubicBezTo>
                    <a:cubicBezTo>
                      <a:pt x="16" y="19"/>
                      <a:pt x="20" y="17"/>
                      <a:pt x="21" y="20"/>
                    </a:cubicBezTo>
                    <a:cubicBezTo>
                      <a:pt x="21" y="19"/>
                      <a:pt x="21" y="18"/>
                      <a:pt x="22" y="18"/>
                    </a:cubicBezTo>
                    <a:cubicBezTo>
                      <a:pt x="22" y="16"/>
                      <a:pt x="21" y="18"/>
                      <a:pt x="22" y="18"/>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70" name="Freeform 750"/>
              <p:cNvSpPr>
                <a:spLocks/>
              </p:cNvSpPr>
              <p:nvPr/>
            </p:nvSpPr>
            <p:spPr bwMode="auto">
              <a:xfrm>
                <a:off x="13012297" y="9147751"/>
                <a:ext cx="92356" cy="92380"/>
              </a:xfrm>
              <a:custGeom>
                <a:avLst/>
                <a:gdLst>
                  <a:gd name="T0" fmla="*/ 1 w 10"/>
                  <a:gd name="T1" fmla="*/ 6 h 10"/>
                  <a:gd name="T2" fmla="*/ 3 w 10"/>
                  <a:gd name="T3" fmla="*/ 10 h 10"/>
                  <a:gd name="T4" fmla="*/ 9 w 10"/>
                  <a:gd name="T5" fmla="*/ 5 h 10"/>
                  <a:gd name="T6" fmla="*/ 8 w 10"/>
                  <a:gd name="T7" fmla="*/ 0 h 10"/>
                  <a:gd name="T8" fmla="*/ 4 w 10"/>
                  <a:gd name="T9" fmla="*/ 1 h 10"/>
                  <a:gd name="T10" fmla="*/ 0 w 10"/>
                  <a:gd name="T11" fmla="*/ 1 h 10"/>
                  <a:gd name="T12" fmla="*/ 1 w 10"/>
                  <a:gd name="T13" fmla="*/ 6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1" y="6"/>
                    </a:moveTo>
                    <a:cubicBezTo>
                      <a:pt x="2" y="7"/>
                      <a:pt x="2" y="9"/>
                      <a:pt x="3" y="10"/>
                    </a:cubicBezTo>
                    <a:cubicBezTo>
                      <a:pt x="5" y="9"/>
                      <a:pt x="7" y="7"/>
                      <a:pt x="9" y="5"/>
                    </a:cubicBezTo>
                    <a:cubicBezTo>
                      <a:pt x="10" y="3"/>
                      <a:pt x="5" y="4"/>
                      <a:pt x="8" y="0"/>
                    </a:cubicBezTo>
                    <a:cubicBezTo>
                      <a:pt x="7" y="0"/>
                      <a:pt x="3" y="0"/>
                      <a:pt x="4" y="1"/>
                    </a:cubicBezTo>
                    <a:cubicBezTo>
                      <a:pt x="5" y="3"/>
                      <a:pt x="1" y="2"/>
                      <a:pt x="0" y="1"/>
                    </a:cubicBezTo>
                    <a:cubicBezTo>
                      <a:pt x="0" y="3"/>
                      <a:pt x="1" y="4"/>
                      <a:pt x="1" y="6"/>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71" name="Freeform 751"/>
              <p:cNvSpPr>
                <a:spLocks/>
              </p:cNvSpPr>
              <p:nvPr/>
            </p:nvSpPr>
            <p:spPr bwMode="auto">
              <a:xfrm>
                <a:off x="13012297" y="9090413"/>
                <a:ext cx="101909" cy="86010"/>
              </a:xfrm>
              <a:custGeom>
                <a:avLst/>
                <a:gdLst>
                  <a:gd name="T0" fmla="*/ 3 w 11"/>
                  <a:gd name="T1" fmla="*/ 1 h 9"/>
                  <a:gd name="T2" fmla="*/ 0 w 11"/>
                  <a:gd name="T3" fmla="*/ 7 h 9"/>
                  <a:gd name="T4" fmla="*/ 4 w 11"/>
                  <a:gd name="T5" fmla="*/ 7 h 9"/>
                  <a:gd name="T6" fmla="*/ 8 w 11"/>
                  <a:gd name="T7" fmla="*/ 6 h 9"/>
                  <a:gd name="T8" fmla="*/ 7 w 11"/>
                  <a:gd name="T9" fmla="*/ 0 h 9"/>
                  <a:gd name="T10" fmla="*/ 3 w 11"/>
                  <a:gd name="T11" fmla="*/ 1 h 9"/>
                  <a:gd name="T12" fmla="*/ 3 w 11"/>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3" y="1"/>
                    </a:moveTo>
                    <a:cubicBezTo>
                      <a:pt x="1" y="2"/>
                      <a:pt x="0" y="5"/>
                      <a:pt x="0" y="7"/>
                    </a:cubicBezTo>
                    <a:cubicBezTo>
                      <a:pt x="1" y="8"/>
                      <a:pt x="5" y="9"/>
                      <a:pt x="4" y="7"/>
                    </a:cubicBezTo>
                    <a:cubicBezTo>
                      <a:pt x="3" y="6"/>
                      <a:pt x="7" y="6"/>
                      <a:pt x="8" y="6"/>
                    </a:cubicBezTo>
                    <a:cubicBezTo>
                      <a:pt x="11" y="5"/>
                      <a:pt x="8" y="1"/>
                      <a:pt x="7" y="0"/>
                    </a:cubicBezTo>
                    <a:cubicBezTo>
                      <a:pt x="5" y="1"/>
                      <a:pt x="5" y="2"/>
                      <a:pt x="3" y="1"/>
                    </a:cubicBezTo>
                    <a:cubicBezTo>
                      <a:pt x="2" y="1"/>
                      <a:pt x="4" y="1"/>
                      <a:pt x="3" y="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72" name="Freeform 752"/>
              <p:cNvSpPr>
                <a:spLocks/>
              </p:cNvSpPr>
              <p:nvPr/>
            </p:nvSpPr>
            <p:spPr bwMode="auto">
              <a:xfrm>
                <a:off x="13031406" y="9061741"/>
                <a:ext cx="503186" cy="544729"/>
              </a:xfrm>
              <a:custGeom>
                <a:avLst/>
                <a:gdLst>
                  <a:gd name="T0" fmla="*/ 41 w 54"/>
                  <a:gd name="T1" fmla="*/ 13 h 58"/>
                  <a:gd name="T2" fmla="*/ 23 w 54"/>
                  <a:gd name="T3" fmla="*/ 3 h 58"/>
                  <a:gd name="T4" fmla="*/ 17 w 54"/>
                  <a:gd name="T5" fmla="*/ 7 h 58"/>
                  <a:gd name="T6" fmla="*/ 21 w 54"/>
                  <a:gd name="T7" fmla="*/ 9 h 58"/>
                  <a:gd name="T8" fmla="*/ 17 w 54"/>
                  <a:gd name="T9" fmla="*/ 9 h 58"/>
                  <a:gd name="T10" fmla="*/ 13 w 54"/>
                  <a:gd name="T11" fmla="*/ 10 h 58"/>
                  <a:gd name="T12" fmla="*/ 11 w 54"/>
                  <a:gd name="T13" fmla="*/ 8 h 58"/>
                  <a:gd name="T14" fmla="*/ 12 w 54"/>
                  <a:gd name="T15" fmla="*/ 4 h 58"/>
                  <a:gd name="T16" fmla="*/ 5 w 54"/>
                  <a:gd name="T17" fmla="*/ 3 h 58"/>
                  <a:gd name="T18" fmla="*/ 7 w 54"/>
                  <a:gd name="T19" fmla="*/ 8 h 58"/>
                  <a:gd name="T20" fmla="*/ 5 w 54"/>
                  <a:gd name="T21" fmla="*/ 12 h 58"/>
                  <a:gd name="T22" fmla="*/ 6 w 54"/>
                  <a:gd name="T23" fmla="*/ 16 h 58"/>
                  <a:gd name="T24" fmla="*/ 2 w 54"/>
                  <a:gd name="T25" fmla="*/ 18 h 58"/>
                  <a:gd name="T26" fmla="*/ 1 w 54"/>
                  <a:gd name="T27" fmla="*/ 21 h 58"/>
                  <a:gd name="T28" fmla="*/ 5 w 54"/>
                  <a:gd name="T29" fmla="*/ 33 h 58"/>
                  <a:gd name="T30" fmla="*/ 12 w 54"/>
                  <a:gd name="T31" fmla="*/ 42 h 58"/>
                  <a:gd name="T32" fmla="*/ 15 w 54"/>
                  <a:gd name="T33" fmla="*/ 43 h 58"/>
                  <a:gd name="T34" fmla="*/ 17 w 54"/>
                  <a:gd name="T35" fmla="*/ 45 h 58"/>
                  <a:gd name="T36" fmla="*/ 24 w 54"/>
                  <a:gd name="T37" fmla="*/ 47 h 58"/>
                  <a:gd name="T38" fmla="*/ 25 w 54"/>
                  <a:gd name="T39" fmla="*/ 53 h 58"/>
                  <a:gd name="T40" fmla="*/ 27 w 54"/>
                  <a:gd name="T41" fmla="*/ 55 h 58"/>
                  <a:gd name="T42" fmla="*/ 30 w 54"/>
                  <a:gd name="T43" fmla="*/ 55 h 58"/>
                  <a:gd name="T44" fmla="*/ 33 w 54"/>
                  <a:gd name="T45" fmla="*/ 56 h 58"/>
                  <a:gd name="T46" fmla="*/ 36 w 54"/>
                  <a:gd name="T47" fmla="*/ 55 h 58"/>
                  <a:gd name="T48" fmla="*/ 42 w 54"/>
                  <a:gd name="T49" fmla="*/ 55 h 58"/>
                  <a:gd name="T50" fmla="*/ 46 w 54"/>
                  <a:gd name="T51" fmla="*/ 54 h 58"/>
                  <a:gd name="T52" fmla="*/ 54 w 54"/>
                  <a:gd name="T53" fmla="*/ 49 h 58"/>
                  <a:gd name="T54" fmla="*/ 49 w 54"/>
                  <a:gd name="T55" fmla="*/ 36 h 58"/>
                  <a:gd name="T56" fmla="*/ 49 w 54"/>
                  <a:gd name="T57" fmla="*/ 32 h 58"/>
                  <a:gd name="T58" fmla="*/ 46 w 54"/>
                  <a:gd name="T59" fmla="*/ 28 h 58"/>
                  <a:gd name="T60" fmla="*/ 48 w 54"/>
                  <a:gd name="T61" fmla="*/ 20 h 58"/>
                  <a:gd name="T62" fmla="*/ 45 w 54"/>
                  <a:gd name="T63" fmla="*/ 18 h 58"/>
                  <a:gd name="T64" fmla="*/ 41 w 54"/>
                  <a:gd name="T65" fmla="*/ 16 h 58"/>
                  <a:gd name="T66" fmla="*/ 41 w 54"/>
                  <a:gd name="T6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8">
                    <a:moveTo>
                      <a:pt x="41" y="13"/>
                    </a:moveTo>
                    <a:cubicBezTo>
                      <a:pt x="35" y="9"/>
                      <a:pt x="29" y="6"/>
                      <a:pt x="23" y="3"/>
                    </a:cubicBezTo>
                    <a:cubicBezTo>
                      <a:pt x="22" y="5"/>
                      <a:pt x="19" y="7"/>
                      <a:pt x="17" y="7"/>
                    </a:cubicBezTo>
                    <a:cubicBezTo>
                      <a:pt x="17" y="7"/>
                      <a:pt x="21" y="8"/>
                      <a:pt x="21" y="9"/>
                    </a:cubicBezTo>
                    <a:cubicBezTo>
                      <a:pt x="20" y="10"/>
                      <a:pt x="18" y="9"/>
                      <a:pt x="17" y="9"/>
                    </a:cubicBezTo>
                    <a:cubicBezTo>
                      <a:pt x="15" y="8"/>
                      <a:pt x="15" y="9"/>
                      <a:pt x="13" y="10"/>
                    </a:cubicBezTo>
                    <a:cubicBezTo>
                      <a:pt x="13" y="10"/>
                      <a:pt x="11" y="9"/>
                      <a:pt x="11" y="8"/>
                    </a:cubicBezTo>
                    <a:cubicBezTo>
                      <a:pt x="10" y="7"/>
                      <a:pt x="11" y="5"/>
                      <a:pt x="12" y="4"/>
                    </a:cubicBezTo>
                    <a:cubicBezTo>
                      <a:pt x="13" y="0"/>
                      <a:pt x="7" y="2"/>
                      <a:pt x="5" y="3"/>
                    </a:cubicBezTo>
                    <a:cubicBezTo>
                      <a:pt x="6" y="4"/>
                      <a:pt x="8" y="7"/>
                      <a:pt x="7" y="8"/>
                    </a:cubicBezTo>
                    <a:cubicBezTo>
                      <a:pt x="7" y="9"/>
                      <a:pt x="3" y="12"/>
                      <a:pt x="5" y="12"/>
                    </a:cubicBezTo>
                    <a:cubicBezTo>
                      <a:pt x="8" y="13"/>
                      <a:pt x="7" y="14"/>
                      <a:pt x="6" y="16"/>
                    </a:cubicBezTo>
                    <a:cubicBezTo>
                      <a:pt x="5" y="16"/>
                      <a:pt x="3" y="17"/>
                      <a:pt x="2" y="18"/>
                    </a:cubicBezTo>
                    <a:cubicBezTo>
                      <a:pt x="0" y="19"/>
                      <a:pt x="1" y="19"/>
                      <a:pt x="1" y="21"/>
                    </a:cubicBezTo>
                    <a:cubicBezTo>
                      <a:pt x="2" y="26"/>
                      <a:pt x="4" y="29"/>
                      <a:pt x="5" y="33"/>
                    </a:cubicBezTo>
                    <a:cubicBezTo>
                      <a:pt x="5" y="38"/>
                      <a:pt x="9" y="40"/>
                      <a:pt x="12" y="42"/>
                    </a:cubicBezTo>
                    <a:cubicBezTo>
                      <a:pt x="13" y="43"/>
                      <a:pt x="14" y="43"/>
                      <a:pt x="15" y="43"/>
                    </a:cubicBezTo>
                    <a:cubicBezTo>
                      <a:pt x="16" y="43"/>
                      <a:pt x="16" y="44"/>
                      <a:pt x="17" y="45"/>
                    </a:cubicBezTo>
                    <a:cubicBezTo>
                      <a:pt x="19" y="45"/>
                      <a:pt x="22" y="45"/>
                      <a:pt x="24" y="47"/>
                    </a:cubicBezTo>
                    <a:cubicBezTo>
                      <a:pt x="25" y="48"/>
                      <a:pt x="25" y="51"/>
                      <a:pt x="25" y="53"/>
                    </a:cubicBezTo>
                    <a:cubicBezTo>
                      <a:pt x="26" y="54"/>
                      <a:pt x="25" y="55"/>
                      <a:pt x="27" y="55"/>
                    </a:cubicBezTo>
                    <a:cubicBezTo>
                      <a:pt x="28" y="55"/>
                      <a:pt x="29" y="55"/>
                      <a:pt x="30" y="55"/>
                    </a:cubicBezTo>
                    <a:cubicBezTo>
                      <a:pt x="31" y="55"/>
                      <a:pt x="32" y="55"/>
                      <a:pt x="33" y="56"/>
                    </a:cubicBezTo>
                    <a:cubicBezTo>
                      <a:pt x="34" y="57"/>
                      <a:pt x="35" y="56"/>
                      <a:pt x="36" y="55"/>
                    </a:cubicBezTo>
                    <a:cubicBezTo>
                      <a:pt x="38" y="54"/>
                      <a:pt x="40" y="58"/>
                      <a:pt x="42" y="55"/>
                    </a:cubicBezTo>
                    <a:cubicBezTo>
                      <a:pt x="42" y="53"/>
                      <a:pt x="45" y="54"/>
                      <a:pt x="46" y="54"/>
                    </a:cubicBezTo>
                    <a:cubicBezTo>
                      <a:pt x="49" y="53"/>
                      <a:pt x="51" y="51"/>
                      <a:pt x="54" y="49"/>
                    </a:cubicBezTo>
                    <a:cubicBezTo>
                      <a:pt x="49" y="46"/>
                      <a:pt x="49" y="42"/>
                      <a:pt x="49" y="36"/>
                    </a:cubicBezTo>
                    <a:cubicBezTo>
                      <a:pt x="48" y="35"/>
                      <a:pt x="50" y="33"/>
                      <a:pt x="49" y="32"/>
                    </a:cubicBezTo>
                    <a:cubicBezTo>
                      <a:pt x="48" y="31"/>
                      <a:pt x="46" y="30"/>
                      <a:pt x="46" y="28"/>
                    </a:cubicBezTo>
                    <a:cubicBezTo>
                      <a:pt x="46" y="27"/>
                      <a:pt x="48" y="20"/>
                      <a:pt x="48" y="20"/>
                    </a:cubicBezTo>
                    <a:cubicBezTo>
                      <a:pt x="47" y="20"/>
                      <a:pt x="46" y="19"/>
                      <a:pt x="45" y="18"/>
                    </a:cubicBezTo>
                    <a:cubicBezTo>
                      <a:pt x="44" y="17"/>
                      <a:pt x="43" y="17"/>
                      <a:pt x="41" y="16"/>
                    </a:cubicBezTo>
                    <a:cubicBezTo>
                      <a:pt x="41" y="15"/>
                      <a:pt x="41" y="14"/>
                      <a:pt x="41" y="13"/>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73" name="Freeform 753"/>
              <p:cNvSpPr>
                <a:spLocks/>
              </p:cNvSpPr>
              <p:nvPr/>
            </p:nvSpPr>
            <p:spPr bwMode="auto">
              <a:xfrm>
                <a:off x="12117393" y="8931134"/>
                <a:ext cx="251592" cy="289887"/>
              </a:xfrm>
              <a:custGeom>
                <a:avLst/>
                <a:gdLst>
                  <a:gd name="T0" fmla="*/ 15 w 27"/>
                  <a:gd name="T1" fmla="*/ 29 h 31"/>
                  <a:gd name="T2" fmla="*/ 15 w 27"/>
                  <a:gd name="T3" fmla="*/ 24 h 31"/>
                  <a:gd name="T4" fmla="*/ 17 w 27"/>
                  <a:gd name="T5" fmla="*/ 24 h 31"/>
                  <a:gd name="T6" fmla="*/ 19 w 27"/>
                  <a:gd name="T7" fmla="*/ 21 h 31"/>
                  <a:gd name="T8" fmla="*/ 21 w 27"/>
                  <a:gd name="T9" fmla="*/ 24 h 31"/>
                  <a:gd name="T10" fmla="*/ 24 w 27"/>
                  <a:gd name="T11" fmla="*/ 23 h 31"/>
                  <a:gd name="T12" fmla="*/ 26 w 27"/>
                  <a:gd name="T13" fmla="*/ 24 h 31"/>
                  <a:gd name="T14" fmla="*/ 26 w 27"/>
                  <a:gd name="T15" fmla="*/ 21 h 31"/>
                  <a:gd name="T16" fmla="*/ 26 w 27"/>
                  <a:gd name="T17" fmla="*/ 14 h 31"/>
                  <a:gd name="T18" fmla="*/ 25 w 27"/>
                  <a:gd name="T19" fmla="*/ 11 h 31"/>
                  <a:gd name="T20" fmla="*/ 26 w 27"/>
                  <a:gd name="T21" fmla="*/ 6 h 31"/>
                  <a:gd name="T22" fmla="*/ 21 w 27"/>
                  <a:gd name="T23" fmla="*/ 4 h 31"/>
                  <a:gd name="T24" fmla="*/ 19 w 27"/>
                  <a:gd name="T25" fmla="*/ 0 h 31"/>
                  <a:gd name="T26" fmla="*/ 14 w 27"/>
                  <a:gd name="T27" fmla="*/ 0 h 31"/>
                  <a:gd name="T28" fmla="*/ 11 w 27"/>
                  <a:gd name="T29" fmla="*/ 7 h 31"/>
                  <a:gd name="T30" fmla="*/ 5 w 27"/>
                  <a:gd name="T31" fmla="*/ 7 h 31"/>
                  <a:gd name="T32" fmla="*/ 4 w 27"/>
                  <a:gd name="T33" fmla="*/ 7 h 31"/>
                  <a:gd name="T34" fmla="*/ 4 w 27"/>
                  <a:gd name="T35" fmla="*/ 10 h 31"/>
                  <a:gd name="T36" fmla="*/ 0 w 27"/>
                  <a:gd name="T37" fmla="*/ 16 h 31"/>
                  <a:gd name="T38" fmla="*/ 4 w 27"/>
                  <a:gd name="T39" fmla="*/ 23 h 31"/>
                  <a:gd name="T40" fmla="*/ 9 w 27"/>
                  <a:gd name="T41" fmla="*/ 28 h 31"/>
                  <a:gd name="T42" fmla="*/ 11 w 27"/>
                  <a:gd name="T43" fmla="*/ 31 h 31"/>
                  <a:gd name="T44" fmla="*/ 15 w 27"/>
                  <a:gd name="T45" fmla="*/ 29 h 31"/>
                  <a:gd name="T46" fmla="*/ 15 w 27"/>
                  <a:gd name="T4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31">
                    <a:moveTo>
                      <a:pt x="15" y="29"/>
                    </a:moveTo>
                    <a:cubicBezTo>
                      <a:pt x="15" y="28"/>
                      <a:pt x="13" y="24"/>
                      <a:pt x="15" y="24"/>
                    </a:cubicBezTo>
                    <a:cubicBezTo>
                      <a:pt x="15" y="24"/>
                      <a:pt x="17" y="24"/>
                      <a:pt x="17" y="24"/>
                    </a:cubicBezTo>
                    <a:cubicBezTo>
                      <a:pt x="18" y="23"/>
                      <a:pt x="18" y="21"/>
                      <a:pt x="19" y="21"/>
                    </a:cubicBezTo>
                    <a:cubicBezTo>
                      <a:pt x="20" y="22"/>
                      <a:pt x="21" y="23"/>
                      <a:pt x="21" y="24"/>
                    </a:cubicBezTo>
                    <a:cubicBezTo>
                      <a:pt x="22" y="25"/>
                      <a:pt x="22" y="23"/>
                      <a:pt x="24" y="23"/>
                    </a:cubicBezTo>
                    <a:cubicBezTo>
                      <a:pt x="24" y="23"/>
                      <a:pt x="26" y="25"/>
                      <a:pt x="26" y="24"/>
                    </a:cubicBezTo>
                    <a:cubicBezTo>
                      <a:pt x="26" y="23"/>
                      <a:pt x="26" y="22"/>
                      <a:pt x="26" y="21"/>
                    </a:cubicBezTo>
                    <a:cubicBezTo>
                      <a:pt x="27" y="19"/>
                      <a:pt x="27" y="16"/>
                      <a:pt x="26" y="14"/>
                    </a:cubicBezTo>
                    <a:cubicBezTo>
                      <a:pt x="25" y="13"/>
                      <a:pt x="25" y="12"/>
                      <a:pt x="25" y="11"/>
                    </a:cubicBezTo>
                    <a:cubicBezTo>
                      <a:pt x="25" y="9"/>
                      <a:pt x="27" y="8"/>
                      <a:pt x="26" y="6"/>
                    </a:cubicBezTo>
                    <a:cubicBezTo>
                      <a:pt x="25" y="3"/>
                      <a:pt x="21" y="7"/>
                      <a:pt x="21" y="4"/>
                    </a:cubicBezTo>
                    <a:cubicBezTo>
                      <a:pt x="21" y="2"/>
                      <a:pt x="22" y="0"/>
                      <a:pt x="19" y="0"/>
                    </a:cubicBezTo>
                    <a:cubicBezTo>
                      <a:pt x="18" y="0"/>
                      <a:pt x="16" y="0"/>
                      <a:pt x="14" y="0"/>
                    </a:cubicBezTo>
                    <a:cubicBezTo>
                      <a:pt x="10" y="0"/>
                      <a:pt x="15" y="7"/>
                      <a:pt x="11" y="7"/>
                    </a:cubicBezTo>
                    <a:cubicBezTo>
                      <a:pt x="9" y="7"/>
                      <a:pt x="7" y="7"/>
                      <a:pt x="5" y="7"/>
                    </a:cubicBezTo>
                    <a:cubicBezTo>
                      <a:pt x="4" y="7"/>
                      <a:pt x="4" y="7"/>
                      <a:pt x="4" y="7"/>
                    </a:cubicBezTo>
                    <a:cubicBezTo>
                      <a:pt x="2" y="9"/>
                      <a:pt x="4" y="9"/>
                      <a:pt x="4" y="10"/>
                    </a:cubicBezTo>
                    <a:cubicBezTo>
                      <a:pt x="4" y="12"/>
                      <a:pt x="0" y="14"/>
                      <a:pt x="0" y="16"/>
                    </a:cubicBezTo>
                    <a:cubicBezTo>
                      <a:pt x="1" y="18"/>
                      <a:pt x="3" y="21"/>
                      <a:pt x="4" y="23"/>
                    </a:cubicBezTo>
                    <a:cubicBezTo>
                      <a:pt x="6" y="24"/>
                      <a:pt x="7" y="26"/>
                      <a:pt x="9" y="28"/>
                    </a:cubicBezTo>
                    <a:cubicBezTo>
                      <a:pt x="10" y="29"/>
                      <a:pt x="11" y="30"/>
                      <a:pt x="11" y="31"/>
                    </a:cubicBezTo>
                    <a:cubicBezTo>
                      <a:pt x="12" y="30"/>
                      <a:pt x="14" y="30"/>
                      <a:pt x="15" y="29"/>
                    </a:cubicBezTo>
                    <a:cubicBezTo>
                      <a:pt x="15" y="29"/>
                      <a:pt x="14" y="30"/>
                      <a:pt x="15" y="29"/>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74" name="Freeform 754"/>
              <p:cNvSpPr>
                <a:spLocks/>
              </p:cNvSpPr>
              <p:nvPr/>
            </p:nvSpPr>
            <p:spPr bwMode="auto">
              <a:xfrm>
                <a:off x="12133315" y="8931134"/>
                <a:ext cx="105096" cy="66896"/>
              </a:xfrm>
              <a:custGeom>
                <a:avLst/>
                <a:gdLst>
                  <a:gd name="T0" fmla="*/ 11 w 11"/>
                  <a:gd name="T1" fmla="*/ 7 h 7"/>
                  <a:gd name="T2" fmla="*/ 11 w 11"/>
                  <a:gd name="T3" fmla="*/ 0 h 7"/>
                  <a:gd name="T4" fmla="*/ 3 w 11"/>
                  <a:gd name="T5" fmla="*/ 1 h 7"/>
                  <a:gd name="T6" fmla="*/ 0 w 11"/>
                  <a:gd name="T7" fmla="*/ 4 h 7"/>
                  <a:gd name="T8" fmla="*/ 2 w 11"/>
                  <a:gd name="T9" fmla="*/ 7 h 7"/>
                  <a:gd name="T10" fmla="*/ 11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11" y="7"/>
                    </a:moveTo>
                    <a:cubicBezTo>
                      <a:pt x="11" y="5"/>
                      <a:pt x="11" y="2"/>
                      <a:pt x="11" y="0"/>
                    </a:cubicBezTo>
                    <a:cubicBezTo>
                      <a:pt x="8" y="0"/>
                      <a:pt x="6" y="1"/>
                      <a:pt x="3" y="1"/>
                    </a:cubicBezTo>
                    <a:cubicBezTo>
                      <a:pt x="4" y="2"/>
                      <a:pt x="1" y="3"/>
                      <a:pt x="0" y="4"/>
                    </a:cubicBezTo>
                    <a:cubicBezTo>
                      <a:pt x="0" y="5"/>
                      <a:pt x="2" y="6"/>
                      <a:pt x="2" y="7"/>
                    </a:cubicBezTo>
                    <a:lnTo>
                      <a:pt x="11" y="7"/>
                    </a:ln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75" name="Freeform 755"/>
              <p:cNvSpPr>
                <a:spLocks/>
              </p:cNvSpPr>
              <p:nvPr/>
            </p:nvSpPr>
            <p:spPr bwMode="auto">
              <a:xfrm>
                <a:off x="12098282" y="8427819"/>
                <a:ext cx="343950" cy="531986"/>
              </a:xfrm>
              <a:custGeom>
                <a:avLst/>
                <a:gdLst>
                  <a:gd name="T0" fmla="*/ 29 w 37"/>
                  <a:gd name="T1" fmla="*/ 55 h 57"/>
                  <a:gd name="T2" fmla="*/ 37 w 37"/>
                  <a:gd name="T3" fmla="*/ 55 h 57"/>
                  <a:gd name="T4" fmla="*/ 33 w 37"/>
                  <a:gd name="T5" fmla="*/ 48 h 57"/>
                  <a:gd name="T6" fmla="*/ 32 w 37"/>
                  <a:gd name="T7" fmla="*/ 44 h 57"/>
                  <a:gd name="T8" fmla="*/ 30 w 37"/>
                  <a:gd name="T9" fmla="*/ 40 h 57"/>
                  <a:gd name="T10" fmla="*/ 32 w 37"/>
                  <a:gd name="T11" fmla="*/ 32 h 57"/>
                  <a:gd name="T12" fmla="*/ 34 w 37"/>
                  <a:gd name="T13" fmla="*/ 27 h 57"/>
                  <a:gd name="T14" fmla="*/ 31 w 37"/>
                  <a:gd name="T15" fmla="*/ 21 h 57"/>
                  <a:gd name="T16" fmla="*/ 28 w 37"/>
                  <a:gd name="T17" fmla="*/ 16 h 57"/>
                  <a:gd name="T18" fmla="*/ 34 w 37"/>
                  <a:gd name="T19" fmla="*/ 16 h 57"/>
                  <a:gd name="T20" fmla="*/ 32 w 37"/>
                  <a:gd name="T21" fmla="*/ 6 h 57"/>
                  <a:gd name="T22" fmla="*/ 30 w 37"/>
                  <a:gd name="T23" fmla="*/ 2 h 57"/>
                  <a:gd name="T24" fmla="*/ 27 w 37"/>
                  <a:gd name="T25" fmla="*/ 0 h 57"/>
                  <a:gd name="T26" fmla="*/ 28 w 37"/>
                  <a:gd name="T27" fmla="*/ 9 h 57"/>
                  <a:gd name="T28" fmla="*/ 23 w 37"/>
                  <a:gd name="T29" fmla="*/ 18 h 57"/>
                  <a:gd name="T30" fmla="*/ 21 w 37"/>
                  <a:gd name="T31" fmla="*/ 22 h 57"/>
                  <a:gd name="T32" fmla="*/ 18 w 37"/>
                  <a:gd name="T33" fmla="*/ 27 h 57"/>
                  <a:gd name="T34" fmla="*/ 15 w 37"/>
                  <a:gd name="T35" fmla="*/ 33 h 57"/>
                  <a:gd name="T36" fmla="*/ 11 w 37"/>
                  <a:gd name="T37" fmla="*/ 31 h 57"/>
                  <a:gd name="T38" fmla="*/ 2 w 37"/>
                  <a:gd name="T39" fmla="*/ 39 h 57"/>
                  <a:gd name="T40" fmla="*/ 1 w 37"/>
                  <a:gd name="T41" fmla="*/ 42 h 57"/>
                  <a:gd name="T42" fmla="*/ 4 w 37"/>
                  <a:gd name="T43" fmla="*/ 45 h 57"/>
                  <a:gd name="T44" fmla="*/ 5 w 37"/>
                  <a:gd name="T45" fmla="*/ 45 h 57"/>
                  <a:gd name="T46" fmla="*/ 7 w 37"/>
                  <a:gd name="T47" fmla="*/ 48 h 57"/>
                  <a:gd name="T48" fmla="*/ 7 w 37"/>
                  <a:gd name="T49" fmla="*/ 55 h 57"/>
                  <a:gd name="T50" fmla="*/ 16 w 37"/>
                  <a:gd name="T51" fmla="*/ 54 h 57"/>
                  <a:gd name="T52" fmla="*/ 29 w 37"/>
                  <a:gd name="T53" fmla="*/ 5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57">
                    <a:moveTo>
                      <a:pt x="29" y="55"/>
                    </a:moveTo>
                    <a:cubicBezTo>
                      <a:pt x="32" y="55"/>
                      <a:pt x="35" y="57"/>
                      <a:pt x="37" y="55"/>
                    </a:cubicBezTo>
                    <a:cubicBezTo>
                      <a:pt x="37" y="51"/>
                      <a:pt x="35" y="50"/>
                      <a:pt x="33" y="48"/>
                    </a:cubicBezTo>
                    <a:cubicBezTo>
                      <a:pt x="32" y="47"/>
                      <a:pt x="32" y="46"/>
                      <a:pt x="32" y="44"/>
                    </a:cubicBezTo>
                    <a:cubicBezTo>
                      <a:pt x="31" y="43"/>
                      <a:pt x="30" y="42"/>
                      <a:pt x="30" y="40"/>
                    </a:cubicBezTo>
                    <a:cubicBezTo>
                      <a:pt x="29" y="36"/>
                      <a:pt x="31" y="35"/>
                      <a:pt x="32" y="32"/>
                    </a:cubicBezTo>
                    <a:cubicBezTo>
                      <a:pt x="33" y="30"/>
                      <a:pt x="34" y="29"/>
                      <a:pt x="34" y="27"/>
                    </a:cubicBezTo>
                    <a:cubicBezTo>
                      <a:pt x="33" y="25"/>
                      <a:pt x="33" y="23"/>
                      <a:pt x="31" y="21"/>
                    </a:cubicBezTo>
                    <a:cubicBezTo>
                      <a:pt x="31" y="21"/>
                      <a:pt x="26" y="18"/>
                      <a:pt x="28" y="16"/>
                    </a:cubicBezTo>
                    <a:cubicBezTo>
                      <a:pt x="29" y="15"/>
                      <a:pt x="32" y="16"/>
                      <a:pt x="34" y="16"/>
                    </a:cubicBezTo>
                    <a:cubicBezTo>
                      <a:pt x="32" y="12"/>
                      <a:pt x="32" y="10"/>
                      <a:pt x="32" y="6"/>
                    </a:cubicBezTo>
                    <a:cubicBezTo>
                      <a:pt x="32" y="5"/>
                      <a:pt x="32" y="3"/>
                      <a:pt x="30" y="2"/>
                    </a:cubicBezTo>
                    <a:cubicBezTo>
                      <a:pt x="30" y="1"/>
                      <a:pt x="27" y="0"/>
                      <a:pt x="27" y="0"/>
                    </a:cubicBezTo>
                    <a:cubicBezTo>
                      <a:pt x="27" y="2"/>
                      <a:pt x="33" y="7"/>
                      <a:pt x="28" y="9"/>
                    </a:cubicBezTo>
                    <a:cubicBezTo>
                      <a:pt x="25" y="11"/>
                      <a:pt x="24" y="14"/>
                      <a:pt x="23" y="18"/>
                    </a:cubicBezTo>
                    <a:cubicBezTo>
                      <a:pt x="22" y="19"/>
                      <a:pt x="22" y="22"/>
                      <a:pt x="21" y="22"/>
                    </a:cubicBezTo>
                    <a:cubicBezTo>
                      <a:pt x="19" y="23"/>
                      <a:pt x="19" y="25"/>
                      <a:pt x="18" y="27"/>
                    </a:cubicBezTo>
                    <a:cubicBezTo>
                      <a:pt x="17" y="29"/>
                      <a:pt x="16" y="31"/>
                      <a:pt x="15" y="33"/>
                    </a:cubicBezTo>
                    <a:cubicBezTo>
                      <a:pt x="13" y="35"/>
                      <a:pt x="12" y="31"/>
                      <a:pt x="11" y="31"/>
                    </a:cubicBezTo>
                    <a:cubicBezTo>
                      <a:pt x="6" y="31"/>
                      <a:pt x="3" y="35"/>
                      <a:pt x="2" y="39"/>
                    </a:cubicBezTo>
                    <a:cubicBezTo>
                      <a:pt x="2" y="40"/>
                      <a:pt x="0" y="41"/>
                      <a:pt x="1" y="42"/>
                    </a:cubicBezTo>
                    <a:cubicBezTo>
                      <a:pt x="2" y="43"/>
                      <a:pt x="3" y="44"/>
                      <a:pt x="4" y="45"/>
                    </a:cubicBezTo>
                    <a:cubicBezTo>
                      <a:pt x="4" y="46"/>
                      <a:pt x="5" y="44"/>
                      <a:pt x="5" y="45"/>
                    </a:cubicBezTo>
                    <a:cubicBezTo>
                      <a:pt x="6" y="46"/>
                      <a:pt x="7" y="47"/>
                      <a:pt x="7" y="48"/>
                    </a:cubicBezTo>
                    <a:cubicBezTo>
                      <a:pt x="8" y="50"/>
                      <a:pt x="7" y="53"/>
                      <a:pt x="7" y="55"/>
                    </a:cubicBezTo>
                    <a:cubicBezTo>
                      <a:pt x="10" y="54"/>
                      <a:pt x="13" y="54"/>
                      <a:pt x="16" y="54"/>
                    </a:cubicBezTo>
                    <a:cubicBezTo>
                      <a:pt x="20" y="54"/>
                      <a:pt x="25" y="55"/>
                      <a:pt x="29" y="55"/>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76" name="Freeform 756"/>
              <p:cNvSpPr>
                <a:spLocks/>
              </p:cNvSpPr>
              <p:nvPr/>
            </p:nvSpPr>
            <p:spPr bwMode="auto">
              <a:xfrm>
                <a:off x="11732043" y="8453303"/>
                <a:ext cx="140127" cy="289887"/>
              </a:xfrm>
              <a:custGeom>
                <a:avLst/>
                <a:gdLst>
                  <a:gd name="T0" fmla="*/ 11 w 15"/>
                  <a:gd name="T1" fmla="*/ 0 h 31"/>
                  <a:gd name="T2" fmla="*/ 9 w 15"/>
                  <a:gd name="T3" fmla="*/ 4 h 31"/>
                  <a:gd name="T4" fmla="*/ 4 w 15"/>
                  <a:gd name="T5" fmla="*/ 5 h 31"/>
                  <a:gd name="T6" fmla="*/ 1 w 15"/>
                  <a:gd name="T7" fmla="*/ 8 h 31"/>
                  <a:gd name="T8" fmla="*/ 3 w 15"/>
                  <a:gd name="T9" fmla="*/ 13 h 31"/>
                  <a:gd name="T10" fmla="*/ 6 w 15"/>
                  <a:gd name="T11" fmla="*/ 31 h 31"/>
                  <a:gd name="T12" fmla="*/ 11 w 15"/>
                  <a:gd name="T13" fmla="*/ 30 h 31"/>
                  <a:gd name="T14" fmla="*/ 11 w 15"/>
                  <a:gd name="T15" fmla="*/ 27 h 31"/>
                  <a:gd name="T16" fmla="*/ 11 w 15"/>
                  <a:gd name="T17" fmla="*/ 18 h 31"/>
                  <a:gd name="T18" fmla="*/ 15 w 15"/>
                  <a:gd name="T19" fmla="*/ 9 h 31"/>
                  <a:gd name="T20" fmla="*/ 14 w 15"/>
                  <a:gd name="T21" fmla="*/ 3 h 31"/>
                  <a:gd name="T22" fmla="*/ 11 w 15"/>
                  <a:gd name="T23" fmla="*/ 0 h 31"/>
                  <a:gd name="T24" fmla="*/ 11 w 15"/>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31">
                    <a:moveTo>
                      <a:pt x="11" y="0"/>
                    </a:moveTo>
                    <a:cubicBezTo>
                      <a:pt x="9" y="2"/>
                      <a:pt x="10" y="2"/>
                      <a:pt x="9" y="4"/>
                    </a:cubicBezTo>
                    <a:cubicBezTo>
                      <a:pt x="8" y="6"/>
                      <a:pt x="6" y="5"/>
                      <a:pt x="4" y="5"/>
                    </a:cubicBezTo>
                    <a:cubicBezTo>
                      <a:pt x="4" y="5"/>
                      <a:pt x="2" y="7"/>
                      <a:pt x="1" y="8"/>
                    </a:cubicBezTo>
                    <a:cubicBezTo>
                      <a:pt x="0" y="9"/>
                      <a:pt x="2" y="11"/>
                      <a:pt x="3" y="13"/>
                    </a:cubicBezTo>
                    <a:cubicBezTo>
                      <a:pt x="7" y="18"/>
                      <a:pt x="4" y="25"/>
                      <a:pt x="6" y="31"/>
                    </a:cubicBezTo>
                    <a:cubicBezTo>
                      <a:pt x="7" y="31"/>
                      <a:pt x="9" y="31"/>
                      <a:pt x="11" y="30"/>
                    </a:cubicBezTo>
                    <a:cubicBezTo>
                      <a:pt x="12" y="30"/>
                      <a:pt x="12" y="29"/>
                      <a:pt x="11" y="27"/>
                    </a:cubicBezTo>
                    <a:cubicBezTo>
                      <a:pt x="11" y="24"/>
                      <a:pt x="11" y="21"/>
                      <a:pt x="11" y="18"/>
                    </a:cubicBezTo>
                    <a:cubicBezTo>
                      <a:pt x="11" y="14"/>
                      <a:pt x="14" y="12"/>
                      <a:pt x="15" y="9"/>
                    </a:cubicBezTo>
                    <a:cubicBezTo>
                      <a:pt x="15" y="6"/>
                      <a:pt x="15" y="5"/>
                      <a:pt x="14" y="3"/>
                    </a:cubicBezTo>
                    <a:cubicBezTo>
                      <a:pt x="14" y="3"/>
                      <a:pt x="11" y="0"/>
                      <a:pt x="11" y="0"/>
                    </a:cubicBezTo>
                    <a:cubicBezTo>
                      <a:pt x="10" y="1"/>
                      <a:pt x="11" y="0"/>
                      <a:pt x="11" y="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77" name="Freeform 757"/>
              <p:cNvSpPr>
                <a:spLocks/>
              </p:cNvSpPr>
              <p:nvPr/>
            </p:nvSpPr>
            <p:spPr bwMode="auto">
              <a:xfrm>
                <a:off x="11827584" y="8380032"/>
                <a:ext cx="550956" cy="477833"/>
              </a:xfrm>
              <a:custGeom>
                <a:avLst/>
                <a:gdLst>
                  <a:gd name="T0" fmla="*/ 31 w 59"/>
                  <a:gd name="T1" fmla="*/ 42 h 51"/>
                  <a:gd name="T2" fmla="*/ 37 w 59"/>
                  <a:gd name="T3" fmla="*/ 37 h 51"/>
                  <a:gd name="T4" fmla="*/ 40 w 59"/>
                  <a:gd name="T5" fmla="*/ 36 h 51"/>
                  <a:gd name="T6" fmla="*/ 43 w 59"/>
                  <a:gd name="T7" fmla="*/ 38 h 51"/>
                  <a:gd name="T8" fmla="*/ 47 w 59"/>
                  <a:gd name="T9" fmla="*/ 32 h 51"/>
                  <a:gd name="T10" fmla="*/ 48 w 59"/>
                  <a:gd name="T11" fmla="*/ 28 h 51"/>
                  <a:gd name="T12" fmla="*/ 51 w 59"/>
                  <a:gd name="T13" fmla="*/ 27 h 51"/>
                  <a:gd name="T14" fmla="*/ 56 w 59"/>
                  <a:gd name="T15" fmla="*/ 14 h 51"/>
                  <a:gd name="T16" fmla="*/ 59 w 59"/>
                  <a:gd name="T17" fmla="*/ 11 h 51"/>
                  <a:gd name="T18" fmla="*/ 57 w 59"/>
                  <a:gd name="T19" fmla="*/ 8 h 51"/>
                  <a:gd name="T20" fmla="*/ 56 w 59"/>
                  <a:gd name="T21" fmla="*/ 6 h 51"/>
                  <a:gd name="T22" fmla="*/ 54 w 59"/>
                  <a:gd name="T23" fmla="*/ 1 h 51"/>
                  <a:gd name="T24" fmla="*/ 48 w 59"/>
                  <a:gd name="T25" fmla="*/ 5 h 51"/>
                  <a:gd name="T26" fmla="*/ 40 w 59"/>
                  <a:gd name="T27" fmla="*/ 4 h 51"/>
                  <a:gd name="T28" fmla="*/ 32 w 59"/>
                  <a:gd name="T29" fmla="*/ 6 h 51"/>
                  <a:gd name="T30" fmla="*/ 26 w 59"/>
                  <a:gd name="T31" fmla="*/ 4 h 51"/>
                  <a:gd name="T32" fmla="*/ 19 w 59"/>
                  <a:gd name="T33" fmla="*/ 3 h 51"/>
                  <a:gd name="T34" fmla="*/ 13 w 59"/>
                  <a:gd name="T35" fmla="*/ 1 h 51"/>
                  <a:gd name="T36" fmla="*/ 8 w 59"/>
                  <a:gd name="T37" fmla="*/ 3 h 51"/>
                  <a:gd name="T38" fmla="*/ 7 w 59"/>
                  <a:gd name="T39" fmla="*/ 6 h 51"/>
                  <a:gd name="T40" fmla="*/ 6 w 59"/>
                  <a:gd name="T41" fmla="*/ 10 h 51"/>
                  <a:gd name="T42" fmla="*/ 5 w 59"/>
                  <a:gd name="T43" fmla="*/ 16 h 51"/>
                  <a:gd name="T44" fmla="*/ 1 w 59"/>
                  <a:gd name="T45" fmla="*/ 24 h 51"/>
                  <a:gd name="T46" fmla="*/ 2 w 59"/>
                  <a:gd name="T47" fmla="*/ 38 h 51"/>
                  <a:gd name="T48" fmla="*/ 5 w 59"/>
                  <a:gd name="T49" fmla="*/ 38 h 51"/>
                  <a:gd name="T50" fmla="*/ 9 w 59"/>
                  <a:gd name="T51" fmla="*/ 39 h 51"/>
                  <a:gd name="T52" fmla="*/ 14 w 59"/>
                  <a:gd name="T53" fmla="*/ 43 h 51"/>
                  <a:gd name="T54" fmla="*/ 14 w 59"/>
                  <a:gd name="T55" fmla="*/ 45 h 51"/>
                  <a:gd name="T56" fmla="*/ 16 w 59"/>
                  <a:gd name="T57" fmla="*/ 48 h 51"/>
                  <a:gd name="T58" fmla="*/ 23 w 59"/>
                  <a:gd name="T59" fmla="*/ 47 h 51"/>
                  <a:gd name="T60" fmla="*/ 22 w 59"/>
                  <a:gd name="T61" fmla="*/ 48 h 51"/>
                  <a:gd name="T62" fmla="*/ 27 w 59"/>
                  <a:gd name="T63" fmla="*/ 47 h 51"/>
                  <a:gd name="T64" fmla="*/ 30 w 59"/>
                  <a:gd name="T65" fmla="*/ 47 h 51"/>
                  <a:gd name="T66" fmla="*/ 31 w 59"/>
                  <a:gd name="T67" fmla="*/ 42 h 51"/>
                  <a:gd name="T68" fmla="*/ 31 w 59"/>
                  <a:gd name="T69"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51">
                    <a:moveTo>
                      <a:pt x="31" y="42"/>
                    </a:moveTo>
                    <a:cubicBezTo>
                      <a:pt x="32" y="40"/>
                      <a:pt x="35" y="37"/>
                      <a:pt x="37" y="37"/>
                    </a:cubicBezTo>
                    <a:cubicBezTo>
                      <a:pt x="38" y="36"/>
                      <a:pt x="40" y="36"/>
                      <a:pt x="40" y="36"/>
                    </a:cubicBezTo>
                    <a:cubicBezTo>
                      <a:pt x="41" y="37"/>
                      <a:pt x="42" y="39"/>
                      <a:pt x="43" y="38"/>
                    </a:cubicBezTo>
                    <a:cubicBezTo>
                      <a:pt x="45" y="37"/>
                      <a:pt x="46" y="34"/>
                      <a:pt x="47" y="32"/>
                    </a:cubicBezTo>
                    <a:cubicBezTo>
                      <a:pt x="47" y="31"/>
                      <a:pt x="48" y="29"/>
                      <a:pt x="48" y="28"/>
                    </a:cubicBezTo>
                    <a:cubicBezTo>
                      <a:pt x="49" y="27"/>
                      <a:pt x="50" y="28"/>
                      <a:pt x="51" y="27"/>
                    </a:cubicBezTo>
                    <a:cubicBezTo>
                      <a:pt x="51" y="25"/>
                      <a:pt x="53" y="14"/>
                      <a:pt x="56" y="14"/>
                    </a:cubicBezTo>
                    <a:cubicBezTo>
                      <a:pt x="58" y="14"/>
                      <a:pt x="59" y="12"/>
                      <a:pt x="59" y="11"/>
                    </a:cubicBezTo>
                    <a:cubicBezTo>
                      <a:pt x="59" y="9"/>
                      <a:pt x="57" y="9"/>
                      <a:pt x="57" y="8"/>
                    </a:cubicBezTo>
                    <a:cubicBezTo>
                      <a:pt x="57" y="7"/>
                      <a:pt x="56" y="7"/>
                      <a:pt x="56" y="6"/>
                    </a:cubicBezTo>
                    <a:cubicBezTo>
                      <a:pt x="55" y="4"/>
                      <a:pt x="55" y="3"/>
                      <a:pt x="54" y="1"/>
                    </a:cubicBezTo>
                    <a:cubicBezTo>
                      <a:pt x="53" y="2"/>
                      <a:pt x="50" y="5"/>
                      <a:pt x="48" y="5"/>
                    </a:cubicBezTo>
                    <a:cubicBezTo>
                      <a:pt x="45" y="4"/>
                      <a:pt x="43" y="4"/>
                      <a:pt x="40" y="4"/>
                    </a:cubicBezTo>
                    <a:cubicBezTo>
                      <a:pt x="37" y="4"/>
                      <a:pt x="35" y="6"/>
                      <a:pt x="32" y="6"/>
                    </a:cubicBezTo>
                    <a:cubicBezTo>
                      <a:pt x="30" y="6"/>
                      <a:pt x="28" y="3"/>
                      <a:pt x="26" y="4"/>
                    </a:cubicBezTo>
                    <a:cubicBezTo>
                      <a:pt x="22" y="6"/>
                      <a:pt x="21" y="5"/>
                      <a:pt x="19" y="3"/>
                    </a:cubicBezTo>
                    <a:cubicBezTo>
                      <a:pt x="18" y="2"/>
                      <a:pt x="15" y="0"/>
                      <a:pt x="13" y="1"/>
                    </a:cubicBezTo>
                    <a:cubicBezTo>
                      <a:pt x="12" y="1"/>
                      <a:pt x="9" y="2"/>
                      <a:pt x="8" y="3"/>
                    </a:cubicBezTo>
                    <a:cubicBezTo>
                      <a:pt x="7" y="4"/>
                      <a:pt x="8" y="5"/>
                      <a:pt x="7" y="6"/>
                    </a:cubicBezTo>
                    <a:cubicBezTo>
                      <a:pt x="7" y="7"/>
                      <a:pt x="6" y="9"/>
                      <a:pt x="6" y="10"/>
                    </a:cubicBezTo>
                    <a:cubicBezTo>
                      <a:pt x="5" y="12"/>
                      <a:pt x="5" y="14"/>
                      <a:pt x="5" y="16"/>
                    </a:cubicBezTo>
                    <a:cubicBezTo>
                      <a:pt x="5" y="19"/>
                      <a:pt x="2" y="21"/>
                      <a:pt x="1" y="24"/>
                    </a:cubicBezTo>
                    <a:cubicBezTo>
                      <a:pt x="0" y="27"/>
                      <a:pt x="1" y="34"/>
                      <a:pt x="2" y="38"/>
                    </a:cubicBezTo>
                    <a:cubicBezTo>
                      <a:pt x="2" y="39"/>
                      <a:pt x="4" y="38"/>
                      <a:pt x="5" y="38"/>
                    </a:cubicBezTo>
                    <a:cubicBezTo>
                      <a:pt x="6" y="38"/>
                      <a:pt x="8" y="39"/>
                      <a:pt x="9" y="39"/>
                    </a:cubicBezTo>
                    <a:cubicBezTo>
                      <a:pt x="10" y="40"/>
                      <a:pt x="14" y="42"/>
                      <a:pt x="14" y="43"/>
                    </a:cubicBezTo>
                    <a:cubicBezTo>
                      <a:pt x="14" y="44"/>
                      <a:pt x="14" y="44"/>
                      <a:pt x="14" y="45"/>
                    </a:cubicBezTo>
                    <a:cubicBezTo>
                      <a:pt x="14" y="46"/>
                      <a:pt x="15" y="47"/>
                      <a:pt x="16" y="48"/>
                    </a:cubicBezTo>
                    <a:cubicBezTo>
                      <a:pt x="18" y="51"/>
                      <a:pt x="21" y="46"/>
                      <a:pt x="23" y="47"/>
                    </a:cubicBezTo>
                    <a:cubicBezTo>
                      <a:pt x="23" y="47"/>
                      <a:pt x="22" y="48"/>
                      <a:pt x="22" y="48"/>
                    </a:cubicBezTo>
                    <a:cubicBezTo>
                      <a:pt x="22" y="47"/>
                      <a:pt x="27" y="47"/>
                      <a:pt x="27" y="47"/>
                    </a:cubicBezTo>
                    <a:cubicBezTo>
                      <a:pt x="29" y="47"/>
                      <a:pt x="29" y="45"/>
                      <a:pt x="30" y="47"/>
                    </a:cubicBezTo>
                    <a:cubicBezTo>
                      <a:pt x="31" y="45"/>
                      <a:pt x="31" y="44"/>
                      <a:pt x="31" y="42"/>
                    </a:cubicBezTo>
                    <a:cubicBezTo>
                      <a:pt x="32" y="41"/>
                      <a:pt x="31" y="43"/>
                      <a:pt x="31" y="42"/>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78" name="Freeform 758"/>
              <p:cNvSpPr>
                <a:spLocks/>
              </p:cNvSpPr>
              <p:nvPr/>
            </p:nvSpPr>
            <p:spPr bwMode="auto">
              <a:xfrm>
                <a:off x="11432679" y="8322691"/>
                <a:ext cx="394905" cy="280329"/>
              </a:xfrm>
              <a:custGeom>
                <a:avLst/>
                <a:gdLst>
                  <a:gd name="T0" fmla="*/ 35 w 42"/>
                  <a:gd name="T1" fmla="*/ 20 h 30"/>
                  <a:gd name="T2" fmla="*/ 41 w 42"/>
                  <a:gd name="T3" fmla="*/ 17 h 30"/>
                  <a:gd name="T4" fmla="*/ 38 w 42"/>
                  <a:gd name="T5" fmla="*/ 13 h 30"/>
                  <a:gd name="T6" fmla="*/ 33 w 42"/>
                  <a:gd name="T7" fmla="*/ 10 h 30"/>
                  <a:gd name="T8" fmla="*/ 32 w 42"/>
                  <a:gd name="T9" fmla="*/ 7 h 30"/>
                  <a:gd name="T10" fmla="*/ 30 w 42"/>
                  <a:gd name="T11" fmla="*/ 1 h 30"/>
                  <a:gd name="T12" fmla="*/ 26 w 42"/>
                  <a:gd name="T13" fmla="*/ 0 h 30"/>
                  <a:gd name="T14" fmla="*/ 22 w 42"/>
                  <a:gd name="T15" fmla="*/ 2 h 30"/>
                  <a:gd name="T16" fmla="*/ 19 w 42"/>
                  <a:gd name="T17" fmla="*/ 4 h 30"/>
                  <a:gd name="T18" fmla="*/ 17 w 42"/>
                  <a:gd name="T19" fmla="*/ 5 h 30"/>
                  <a:gd name="T20" fmla="*/ 11 w 42"/>
                  <a:gd name="T21" fmla="*/ 10 h 30"/>
                  <a:gd name="T22" fmla="*/ 9 w 42"/>
                  <a:gd name="T23" fmla="*/ 10 h 30"/>
                  <a:gd name="T24" fmla="*/ 7 w 42"/>
                  <a:gd name="T25" fmla="*/ 14 h 30"/>
                  <a:gd name="T26" fmla="*/ 5 w 42"/>
                  <a:gd name="T27" fmla="*/ 16 h 30"/>
                  <a:gd name="T28" fmla="*/ 2 w 42"/>
                  <a:gd name="T29" fmla="*/ 18 h 30"/>
                  <a:gd name="T30" fmla="*/ 1 w 42"/>
                  <a:gd name="T31" fmla="*/ 24 h 30"/>
                  <a:gd name="T32" fmla="*/ 8 w 42"/>
                  <a:gd name="T33" fmla="*/ 28 h 30"/>
                  <a:gd name="T34" fmla="*/ 16 w 42"/>
                  <a:gd name="T35" fmla="*/ 30 h 30"/>
                  <a:gd name="T36" fmla="*/ 15 w 42"/>
                  <a:gd name="T37" fmla="*/ 22 h 30"/>
                  <a:gd name="T38" fmla="*/ 26 w 42"/>
                  <a:gd name="T39" fmla="*/ 22 h 30"/>
                  <a:gd name="T40" fmla="*/ 35 w 42"/>
                  <a:gd name="T41" fmla="*/ 20 h 30"/>
                  <a:gd name="T42" fmla="*/ 35 w 42"/>
                  <a:gd name="T43"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30">
                    <a:moveTo>
                      <a:pt x="35" y="20"/>
                    </a:moveTo>
                    <a:cubicBezTo>
                      <a:pt x="37" y="17"/>
                      <a:pt x="40" y="20"/>
                      <a:pt x="41" y="17"/>
                    </a:cubicBezTo>
                    <a:cubicBezTo>
                      <a:pt x="42" y="16"/>
                      <a:pt x="39" y="13"/>
                      <a:pt x="38" y="13"/>
                    </a:cubicBezTo>
                    <a:cubicBezTo>
                      <a:pt x="37" y="15"/>
                      <a:pt x="34" y="11"/>
                      <a:pt x="33" y="10"/>
                    </a:cubicBezTo>
                    <a:cubicBezTo>
                      <a:pt x="33" y="9"/>
                      <a:pt x="33" y="8"/>
                      <a:pt x="32" y="7"/>
                    </a:cubicBezTo>
                    <a:cubicBezTo>
                      <a:pt x="30" y="5"/>
                      <a:pt x="30" y="4"/>
                      <a:pt x="30" y="1"/>
                    </a:cubicBezTo>
                    <a:cubicBezTo>
                      <a:pt x="29" y="1"/>
                      <a:pt x="27" y="0"/>
                      <a:pt x="26" y="0"/>
                    </a:cubicBezTo>
                    <a:cubicBezTo>
                      <a:pt x="24" y="1"/>
                      <a:pt x="23" y="2"/>
                      <a:pt x="22" y="2"/>
                    </a:cubicBezTo>
                    <a:cubicBezTo>
                      <a:pt x="21" y="3"/>
                      <a:pt x="20" y="4"/>
                      <a:pt x="19" y="4"/>
                    </a:cubicBezTo>
                    <a:cubicBezTo>
                      <a:pt x="18" y="6"/>
                      <a:pt x="18" y="4"/>
                      <a:pt x="17" y="5"/>
                    </a:cubicBezTo>
                    <a:cubicBezTo>
                      <a:pt x="15" y="6"/>
                      <a:pt x="13" y="11"/>
                      <a:pt x="11" y="10"/>
                    </a:cubicBezTo>
                    <a:cubicBezTo>
                      <a:pt x="10" y="10"/>
                      <a:pt x="9" y="8"/>
                      <a:pt x="9" y="10"/>
                    </a:cubicBezTo>
                    <a:cubicBezTo>
                      <a:pt x="8" y="11"/>
                      <a:pt x="8" y="13"/>
                      <a:pt x="7" y="14"/>
                    </a:cubicBezTo>
                    <a:cubicBezTo>
                      <a:pt x="7" y="15"/>
                      <a:pt x="7" y="16"/>
                      <a:pt x="5" y="16"/>
                    </a:cubicBezTo>
                    <a:cubicBezTo>
                      <a:pt x="5" y="16"/>
                      <a:pt x="1" y="17"/>
                      <a:pt x="2" y="18"/>
                    </a:cubicBezTo>
                    <a:cubicBezTo>
                      <a:pt x="5" y="20"/>
                      <a:pt x="0" y="23"/>
                      <a:pt x="1" y="24"/>
                    </a:cubicBezTo>
                    <a:cubicBezTo>
                      <a:pt x="3" y="25"/>
                      <a:pt x="5" y="30"/>
                      <a:pt x="8" y="28"/>
                    </a:cubicBezTo>
                    <a:cubicBezTo>
                      <a:pt x="11" y="26"/>
                      <a:pt x="13" y="27"/>
                      <a:pt x="16" y="30"/>
                    </a:cubicBezTo>
                    <a:cubicBezTo>
                      <a:pt x="15" y="27"/>
                      <a:pt x="15" y="24"/>
                      <a:pt x="15" y="22"/>
                    </a:cubicBezTo>
                    <a:cubicBezTo>
                      <a:pt x="19" y="22"/>
                      <a:pt x="22" y="22"/>
                      <a:pt x="26" y="22"/>
                    </a:cubicBezTo>
                    <a:cubicBezTo>
                      <a:pt x="29" y="22"/>
                      <a:pt x="34" y="23"/>
                      <a:pt x="35" y="20"/>
                    </a:cubicBezTo>
                    <a:cubicBezTo>
                      <a:pt x="36" y="18"/>
                      <a:pt x="35" y="20"/>
                      <a:pt x="35" y="2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79" name="Freeform 759"/>
              <p:cNvSpPr>
                <a:spLocks/>
              </p:cNvSpPr>
              <p:nvPr/>
            </p:nvSpPr>
            <p:spPr bwMode="auto">
              <a:xfrm>
                <a:off x="11697010" y="8529753"/>
                <a:ext cx="92356" cy="222990"/>
              </a:xfrm>
              <a:custGeom>
                <a:avLst/>
                <a:gdLst>
                  <a:gd name="T0" fmla="*/ 9 w 10"/>
                  <a:gd name="T1" fmla="*/ 10 h 24"/>
                  <a:gd name="T2" fmla="*/ 8 w 10"/>
                  <a:gd name="T3" fmla="*/ 6 h 24"/>
                  <a:gd name="T4" fmla="*/ 5 w 10"/>
                  <a:gd name="T5" fmla="*/ 0 h 24"/>
                  <a:gd name="T6" fmla="*/ 2 w 10"/>
                  <a:gd name="T7" fmla="*/ 0 h 24"/>
                  <a:gd name="T8" fmla="*/ 2 w 10"/>
                  <a:gd name="T9" fmla="*/ 3 h 24"/>
                  <a:gd name="T10" fmla="*/ 2 w 10"/>
                  <a:gd name="T11" fmla="*/ 9 h 24"/>
                  <a:gd name="T12" fmla="*/ 4 w 10"/>
                  <a:gd name="T13" fmla="*/ 15 h 24"/>
                  <a:gd name="T14" fmla="*/ 4 w 10"/>
                  <a:gd name="T15" fmla="*/ 21 h 24"/>
                  <a:gd name="T16" fmla="*/ 6 w 10"/>
                  <a:gd name="T17" fmla="*/ 23 h 24"/>
                  <a:gd name="T18" fmla="*/ 9 w 10"/>
                  <a:gd name="T19" fmla="*/ 23 h 24"/>
                  <a:gd name="T20" fmla="*/ 9 w 10"/>
                  <a:gd name="T21" fmla="*/ 10 h 24"/>
                  <a:gd name="T22" fmla="*/ 9 w 10"/>
                  <a:gd name="T23"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24">
                    <a:moveTo>
                      <a:pt x="9" y="10"/>
                    </a:moveTo>
                    <a:cubicBezTo>
                      <a:pt x="9" y="9"/>
                      <a:pt x="9" y="7"/>
                      <a:pt x="8" y="6"/>
                    </a:cubicBezTo>
                    <a:cubicBezTo>
                      <a:pt x="7" y="5"/>
                      <a:pt x="4" y="1"/>
                      <a:pt x="5" y="0"/>
                    </a:cubicBezTo>
                    <a:cubicBezTo>
                      <a:pt x="4" y="0"/>
                      <a:pt x="3" y="0"/>
                      <a:pt x="2" y="0"/>
                    </a:cubicBezTo>
                    <a:cubicBezTo>
                      <a:pt x="0" y="0"/>
                      <a:pt x="2" y="2"/>
                      <a:pt x="2" y="3"/>
                    </a:cubicBezTo>
                    <a:cubicBezTo>
                      <a:pt x="3" y="5"/>
                      <a:pt x="2" y="7"/>
                      <a:pt x="2" y="9"/>
                    </a:cubicBezTo>
                    <a:cubicBezTo>
                      <a:pt x="1" y="12"/>
                      <a:pt x="3" y="12"/>
                      <a:pt x="4" y="15"/>
                    </a:cubicBezTo>
                    <a:cubicBezTo>
                      <a:pt x="4" y="17"/>
                      <a:pt x="3" y="19"/>
                      <a:pt x="4" y="21"/>
                    </a:cubicBezTo>
                    <a:cubicBezTo>
                      <a:pt x="4" y="22"/>
                      <a:pt x="5" y="23"/>
                      <a:pt x="6" y="23"/>
                    </a:cubicBezTo>
                    <a:cubicBezTo>
                      <a:pt x="7" y="24"/>
                      <a:pt x="10" y="24"/>
                      <a:pt x="9" y="23"/>
                    </a:cubicBezTo>
                    <a:cubicBezTo>
                      <a:pt x="9" y="19"/>
                      <a:pt x="9" y="15"/>
                      <a:pt x="9" y="10"/>
                    </a:cubicBezTo>
                    <a:cubicBezTo>
                      <a:pt x="9" y="7"/>
                      <a:pt x="9" y="13"/>
                      <a:pt x="9" y="1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80" name="Freeform 760"/>
              <p:cNvSpPr>
                <a:spLocks/>
              </p:cNvSpPr>
              <p:nvPr/>
            </p:nvSpPr>
            <p:spPr bwMode="auto">
              <a:xfrm>
                <a:off x="11295734" y="8539311"/>
                <a:ext cx="296178" cy="289887"/>
              </a:xfrm>
              <a:custGeom>
                <a:avLst/>
                <a:gdLst>
                  <a:gd name="T0" fmla="*/ 26 w 32"/>
                  <a:gd name="T1" fmla="*/ 4 h 31"/>
                  <a:gd name="T2" fmla="*/ 21 w 32"/>
                  <a:gd name="T3" fmla="*/ 5 h 31"/>
                  <a:gd name="T4" fmla="*/ 15 w 32"/>
                  <a:gd name="T5" fmla="*/ 1 h 31"/>
                  <a:gd name="T6" fmla="*/ 13 w 32"/>
                  <a:gd name="T7" fmla="*/ 1 h 31"/>
                  <a:gd name="T8" fmla="*/ 10 w 32"/>
                  <a:gd name="T9" fmla="*/ 2 h 31"/>
                  <a:gd name="T10" fmla="*/ 6 w 32"/>
                  <a:gd name="T11" fmla="*/ 2 h 31"/>
                  <a:gd name="T12" fmla="*/ 4 w 32"/>
                  <a:gd name="T13" fmla="*/ 3 h 31"/>
                  <a:gd name="T14" fmla="*/ 3 w 32"/>
                  <a:gd name="T15" fmla="*/ 6 h 31"/>
                  <a:gd name="T16" fmla="*/ 5 w 32"/>
                  <a:gd name="T17" fmla="*/ 7 h 31"/>
                  <a:gd name="T18" fmla="*/ 3 w 32"/>
                  <a:gd name="T19" fmla="*/ 9 h 31"/>
                  <a:gd name="T20" fmla="*/ 5 w 32"/>
                  <a:gd name="T21" fmla="*/ 12 h 31"/>
                  <a:gd name="T22" fmla="*/ 3 w 32"/>
                  <a:gd name="T23" fmla="*/ 13 h 31"/>
                  <a:gd name="T24" fmla="*/ 2 w 32"/>
                  <a:gd name="T25" fmla="*/ 16 h 31"/>
                  <a:gd name="T26" fmla="*/ 2 w 32"/>
                  <a:gd name="T27" fmla="*/ 19 h 31"/>
                  <a:gd name="T28" fmla="*/ 3 w 32"/>
                  <a:gd name="T29" fmla="*/ 23 h 31"/>
                  <a:gd name="T30" fmla="*/ 7 w 32"/>
                  <a:gd name="T31" fmla="*/ 26 h 31"/>
                  <a:gd name="T32" fmla="*/ 7 w 32"/>
                  <a:gd name="T33" fmla="*/ 31 h 31"/>
                  <a:gd name="T34" fmla="*/ 19 w 32"/>
                  <a:gd name="T35" fmla="*/ 28 h 31"/>
                  <a:gd name="T36" fmla="*/ 26 w 32"/>
                  <a:gd name="T37" fmla="*/ 28 h 31"/>
                  <a:gd name="T38" fmla="*/ 30 w 32"/>
                  <a:gd name="T39" fmla="*/ 26 h 31"/>
                  <a:gd name="T40" fmla="*/ 28 w 32"/>
                  <a:gd name="T41" fmla="*/ 21 h 31"/>
                  <a:gd name="T42" fmla="*/ 30 w 32"/>
                  <a:gd name="T43" fmla="*/ 15 h 31"/>
                  <a:gd name="T44" fmla="*/ 26 w 32"/>
                  <a:gd name="T45"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31">
                    <a:moveTo>
                      <a:pt x="26" y="4"/>
                    </a:moveTo>
                    <a:cubicBezTo>
                      <a:pt x="24" y="4"/>
                      <a:pt x="23" y="6"/>
                      <a:pt x="21" y="5"/>
                    </a:cubicBezTo>
                    <a:cubicBezTo>
                      <a:pt x="19" y="5"/>
                      <a:pt x="17" y="0"/>
                      <a:pt x="15" y="1"/>
                    </a:cubicBezTo>
                    <a:cubicBezTo>
                      <a:pt x="14" y="2"/>
                      <a:pt x="13" y="2"/>
                      <a:pt x="13" y="1"/>
                    </a:cubicBezTo>
                    <a:cubicBezTo>
                      <a:pt x="12" y="0"/>
                      <a:pt x="11" y="2"/>
                      <a:pt x="10" y="2"/>
                    </a:cubicBezTo>
                    <a:cubicBezTo>
                      <a:pt x="8" y="3"/>
                      <a:pt x="7" y="2"/>
                      <a:pt x="6" y="2"/>
                    </a:cubicBezTo>
                    <a:cubicBezTo>
                      <a:pt x="5" y="1"/>
                      <a:pt x="5" y="3"/>
                      <a:pt x="4" y="3"/>
                    </a:cubicBezTo>
                    <a:cubicBezTo>
                      <a:pt x="3" y="3"/>
                      <a:pt x="2" y="5"/>
                      <a:pt x="3" y="6"/>
                    </a:cubicBezTo>
                    <a:cubicBezTo>
                      <a:pt x="3" y="7"/>
                      <a:pt x="5" y="7"/>
                      <a:pt x="5" y="7"/>
                    </a:cubicBezTo>
                    <a:cubicBezTo>
                      <a:pt x="5" y="8"/>
                      <a:pt x="3" y="9"/>
                      <a:pt x="3" y="9"/>
                    </a:cubicBezTo>
                    <a:cubicBezTo>
                      <a:pt x="3" y="10"/>
                      <a:pt x="5" y="11"/>
                      <a:pt x="5" y="12"/>
                    </a:cubicBezTo>
                    <a:cubicBezTo>
                      <a:pt x="5" y="12"/>
                      <a:pt x="3" y="11"/>
                      <a:pt x="3" y="13"/>
                    </a:cubicBezTo>
                    <a:cubicBezTo>
                      <a:pt x="3" y="14"/>
                      <a:pt x="4" y="16"/>
                      <a:pt x="2" y="16"/>
                    </a:cubicBezTo>
                    <a:cubicBezTo>
                      <a:pt x="3" y="17"/>
                      <a:pt x="3" y="18"/>
                      <a:pt x="2" y="19"/>
                    </a:cubicBezTo>
                    <a:cubicBezTo>
                      <a:pt x="2" y="21"/>
                      <a:pt x="0" y="21"/>
                      <a:pt x="3" y="23"/>
                    </a:cubicBezTo>
                    <a:cubicBezTo>
                      <a:pt x="4" y="23"/>
                      <a:pt x="6" y="24"/>
                      <a:pt x="7" y="26"/>
                    </a:cubicBezTo>
                    <a:cubicBezTo>
                      <a:pt x="8" y="27"/>
                      <a:pt x="7" y="29"/>
                      <a:pt x="7" y="31"/>
                    </a:cubicBezTo>
                    <a:cubicBezTo>
                      <a:pt x="11" y="30"/>
                      <a:pt x="14" y="28"/>
                      <a:pt x="19" y="28"/>
                    </a:cubicBezTo>
                    <a:cubicBezTo>
                      <a:pt x="21" y="27"/>
                      <a:pt x="24" y="28"/>
                      <a:pt x="26" y="28"/>
                    </a:cubicBezTo>
                    <a:cubicBezTo>
                      <a:pt x="28" y="28"/>
                      <a:pt x="31" y="29"/>
                      <a:pt x="30" y="26"/>
                    </a:cubicBezTo>
                    <a:cubicBezTo>
                      <a:pt x="30" y="24"/>
                      <a:pt x="29" y="23"/>
                      <a:pt x="28" y="21"/>
                    </a:cubicBezTo>
                    <a:cubicBezTo>
                      <a:pt x="28" y="19"/>
                      <a:pt x="29" y="17"/>
                      <a:pt x="30" y="15"/>
                    </a:cubicBezTo>
                    <a:cubicBezTo>
                      <a:pt x="31" y="11"/>
                      <a:pt x="32" y="4"/>
                      <a:pt x="26" y="4"/>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81" name="Freeform 761"/>
              <p:cNvSpPr>
                <a:spLocks/>
              </p:cNvSpPr>
              <p:nvPr/>
            </p:nvSpPr>
            <p:spPr bwMode="auto">
              <a:xfrm>
                <a:off x="11547328" y="8529753"/>
                <a:ext cx="213379" cy="280329"/>
              </a:xfrm>
              <a:custGeom>
                <a:avLst/>
                <a:gdLst>
                  <a:gd name="T0" fmla="*/ 19 w 23"/>
                  <a:gd name="T1" fmla="*/ 13 h 30"/>
                  <a:gd name="T2" fmla="*/ 18 w 23"/>
                  <a:gd name="T3" fmla="*/ 6 h 30"/>
                  <a:gd name="T4" fmla="*/ 17 w 23"/>
                  <a:gd name="T5" fmla="*/ 0 h 30"/>
                  <a:gd name="T6" fmla="*/ 3 w 23"/>
                  <a:gd name="T7" fmla="*/ 0 h 30"/>
                  <a:gd name="T8" fmla="*/ 4 w 23"/>
                  <a:gd name="T9" fmla="*/ 11 h 30"/>
                  <a:gd name="T10" fmla="*/ 1 w 23"/>
                  <a:gd name="T11" fmla="*/ 22 h 30"/>
                  <a:gd name="T12" fmla="*/ 3 w 23"/>
                  <a:gd name="T13" fmla="*/ 30 h 30"/>
                  <a:gd name="T14" fmla="*/ 10 w 23"/>
                  <a:gd name="T15" fmla="*/ 29 h 30"/>
                  <a:gd name="T16" fmla="*/ 23 w 23"/>
                  <a:gd name="T17" fmla="*/ 24 h 30"/>
                  <a:gd name="T18" fmla="*/ 20 w 23"/>
                  <a:gd name="T19" fmla="*/ 19 h 30"/>
                  <a:gd name="T20" fmla="*/ 19 w 23"/>
                  <a:gd name="T21" fmla="*/ 13 h 30"/>
                  <a:gd name="T22" fmla="*/ 19 w 23"/>
                  <a:gd name="T2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0">
                    <a:moveTo>
                      <a:pt x="19" y="13"/>
                    </a:moveTo>
                    <a:cubicBezTo>
                      <a:pt x="17" y="11"/>
                      <a:pt x="18" y="8"/>
                      <a:pt x="18" y="6"/>
                    </a:cubicBezTo>
                    <a:cubicBezTo>
                      <a:pt x="19" y="4"/>
                      <a:pt x="16" y="2"/>
                      <a:pt x="17" y="0"/>
                    </a:cubicBezTo>
                    <a:cubicBezTo>
                      <a:pt x="12" y="0"/>
                      <a:pt x="8" y="0"/>
                      <a:pt x="3" y="0"/>
                    </a:cubicBezTo>
                    <a:cubicBezTo>
                      <a:pt x="3" y="3"/>
                      <a:pt x="4" y="7"/>
                      <a:pt x="4" y="11"/>
                    </a:cubicBezTo>
                    <a:cubicBezTo>
                      <a:pt x="4" y="15"/>
                      <a:pt x="0" y="18"/>
                      <a:pt x="1" y="22"/>
                    </a:cubicBezTo>
                    <a:cubicBezTo>
                      <a:pt x="2" y="25"/>
                      <a:pt x="4" y="26"/>
                      <a:pt x="3" y="30"/>
                    </a:cubicBezTo>
                    <a:cubicBezTo>
                      <a:pt x="6" y="30"/>
                      <a:pt x="7" y="30"/>
                      <a:pt x="10" y="29"/>
                    </a:cubicBezTo>
                    <a:cubicBezTo>
                      <a:pt x="15" y="28"/>
                      <a:pt x="19" y="26"/>
                      <a:pt x="23" y="24"/>
                    </a:cubicBezTo>
                    <a:cubicBezTo>
                      <a:pt x="21" y="23"/>
                      <a:pt x="20" y="21"/>
                      <a:pt x="20" y="19"/>
                    </a:cubicBezTo>
                    <a:cubicBezTo>
                      <a:pt x="20" y="17"/>
                      <a:pt x="20" y="15"/>
                      <a:pt x="19" y="13"/>
                    </a:cubicBezTo>
                    <a:cubicBezTo>
                      <a:pt x="17" y="11"/>
                      <a:pt x="20" y="15"/>
                      <a:pt x="19" y="13"/>
                    </a:cubicBezTo>
                    <a:close/>
                  </a:path>
                </a:pathLst>
              </a:custGeom>
              <a:solidFill>
                <a:srgbClr val="63BFCE"/>
              </a:solid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82" name="Freeform 762"/>
              <p:cNvSpPr>
                <a:spLocks/>
              </p:cNvSpPr>
              <p:nvPr/>
            </p:nvSpPr>
            <p:spPr bwMode="auto">
              <a:xfrm>
                <a:off x="11079175" y="8558422"/>
                <a:ext cx="140127" cy="168835"/>
              </a:xfrm>
              <a:custGeom>
                <a:avLst/>
                <a:gdLst>
                  <a:gd name="T0" fmla="*/ 12 w 15"/>
                  <a:gd name="T1" fmla="*/ 14 h 18"/>
                  <a:gd name="T2" fmla="*/ 14 w 15"/>
                  <a:gd name="T3" fmla="*/ 6 h 18"/>
                  <a:gd name="T4" fmla="*/ 5 w 15"/>
                  <a:gd name="T5" fmla="*/ 3 h 18"/>
                  <a:gd name="T6" fmla="*/ 1 w 15"/>
                  <a:gd name="T7" fmla="*/ 8 h 18"/>
                  <a:gd name="T8" fmla="*/ 4 w 15"/>
                  <a:gd name="T9" fmla="*/ 12 h 18"/>
                  <a:gd name="T10" fmla="*/ 7 w 15"/>
                  <a:gd name="T11" fmla="*/ 16 h 18"/>
                  <a:gd name="T12" fmla="*/ 10 w 15"/>
                  <a:gd name="T13" fmla="*/ 16 h 18"/>
                  <a:gd name="T14" fmla="*/ 12 w 15"/>
                  <a:gd name="T15" fmla="*/ 14 h 18"/>
                  <a:gd name="T16" fmla="*/ 12 w 15"/>
                  <a:gd name="T17"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8">
                    <a:moveTo>
                      <a:pt x="12" y="14"/>
                    </a:moveTo>
                    <a:cubicBezTo>
                      <a:pt x="15" y="13"/>
                      <a:pt x="15" y="8"/>
                      <a:pt x="14" y="6"/>
                    </a:cubicBezTo>
                    <a:cubicBezTo>
                      <a:pt x="12" y="2"/>
                      <a:pt x="8" y="0"/>
                      <a:pt x="5" y="3"/>
                    </a:cubicBezTo>
                    <a:cubicBezTo>
                      <a:pt x="3" y="4"/>
                      <a:pt x="0" y="6"/>
                      <a:pt x="1" y="8"/>
                    </a:cubicBezTo>
                    <a:cubicBezTo>
                      <a:pt x="2" y="10"/>
                      <a:pt x="2" y="11"/>
                      <a:pt x="4" y="12"/>
                    </a:cubicBezTo>
                    <a:cubicBezTo>
                      <a:pt x="5" y="14"/>
                      <a:pt x="5" y="15"/>
                      <a:pt x="7" y="16"/>
                    </a:cubicBezTo>
                    <a:cubicBezTo>
                      <a:pt x="8" y="17"/>
                      <a:pt x="9" y="18"/>
                      <a:pt x="10" y="16"/>
                    </a:cubicBezTo>
                    <a:cubicBezTo>
                      <a:pt x="10" y="15"/>
                      <a:pt x="11" y="15"/>
                      <a:pt x="12" y="14"/>
                    </a:cubicBezTo>
                    <a:cubicBezTo>
                      <a:pt x="14" y="13"/>
                      <a:pt x="11" y="15"/>
                      <a:pt x="12" y="14"/>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83" name="Freeform 763"/>
              <p:cNvSpPr>
                <a:spLocks/>
              </p:cNvSpPr>
              <p:nvPr/>
            </p:nvSpPr>
            <p:spPr bwMode="auto">
              <a:xfrm>
                <a:off x="11161976" y="8631691"/>
                <a:ext cx="207006" cy="197506"/>
              </a:xfrm>
              <a:custGeom>
                <a:avLst/>
                <a:gdLst>
                  <a:gd name="T0" fmla="*/ 21 w 22"/>
                  <a:gd name="T1" fmla="*/ 17 h 21"/>
                  <a:gd name="T2" fmla="*/ 19 w 22"/>
                  <a:gd name="T3" fmla="*/ 13 h 21"/>
                  <a:gd name="T4" fmla="*/ 16 w 22"/>
                  <a:gd name="T5" fmla="*/ 11 h 21"/>
                  <a:gd name="T6" fmla="*/ 16 w 22"/>
                  <a:gd name="T7" fmla="*/ 6 h 21"/>
                  <a:gd name="T8" fmla="*/ 13 w 22"/>
                  <a:gd name="T9" fmla="*/ 8 h 21"/>
                  <a:gd name="T10" fmla="*/ 9 w 22"/>
                  <a:gd name="T11" fmla="*/ 1 h 21"/>
                  <a:gd name="T12" fmla="*/ 5 w 22"/>
                  <a:gd name="T13" fmla="*/ 4 h 21"/>
                  <a:gd name="T14" fmla="*/ 0 w 22"/>
                  <a:gd name="T15" fmla="*/ 9 h 21"/>
                  <a:gd name="T16" fmla="*/ 12 w 22"/>
                  <a:gd name="T17" fmla="*/ 18 h 21"/>
                  <a:gd name="T18" fmla="*/ 19 w 22"/>
                  <a:gd name="T19" fmla="*/ 21 h 21"/>
                  <a:gd name="T20" fmla="*/ 21 w 22"/>
                  <a:gd name="T21" fmla="*/ 17 h 21"/>
                  <a:gd name="T22" fmla="*/ 21 w 22"/>
                  <a:gd name="T23"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1">
                    <a:moveTo>
                      <a:pt x="21" y="17"/>
                    </a:moveTo>
                    <a:cubicBezTo>
                      <a:pt x="22" y="15"/>
                      <a:pt x="20" y="14"/>
                      <a:pt x="19" y="13"/>
                    </a:cubicBezTo>
                    <a:cubicBezTo>
                      <a:pt x="18" y="13"/>
                      <a:pt x="14" y="12"/>
                      <a:pt x="16" y="11"/>
                    </a:cubicBezTo>
                    <a:cubicBezTo>
                      <a:pt x="17" y="10"/>
                      <a:pt x="17" y="7"/>
                      <a:pt x="16" y="6"/>
                    </a:cubicBezTo>
                    <a:cubicBezTo>
                      <a:pt x="15" y="4"/>
                      <a:pt x="14" y="8"/>
                      <a:pt x="13" y="8"/>
                    </a:cubicBezTo>
                    <a:cubicBezTo>
                      <a:pt x="10" y="8"/>
                      <a:pt x="11" y="0"/>
                      <a:pt x="9" y="1"/>
                    </a:cubicBezTo>
                    <a:cubicBezTo>
                      <a:pt x="8" y="2"/>
                      <a:pt x="6" y="3"/>
                      <a:pt x="5" y="4"/>
                    </a:cubicBezTo>
                    <a:cubicBezTo>
                      <a:pt x="4" y="6"/>
                      <a:pt x="2" y="7"/>
                      <a:pt x="0" y="9"/>
                    </a:cubicBezTo>
                    <a:cubicBezTo>
                      <a:pt x="5" y="12"/>
                      <a:pt x="8" y="15"/>
                      <a:pt x="12" y="18"/>
                    </a:cubicBezTo>
                    <a:cubicBezTo>
                      <a:pt x="14" y="20"/>
                      <a:pt x="16" y="21"/>
                      <a:pt x="19" y="21"/>
                    </a:cubicBezTo>
                    <a:cubicBezTo>
                      <a:pt x="22" y="21"/>
                      <a:pt x="20" y="19"/>
                      <a:pt x="21" y="17"/>
                    </a:cubicBezTo>
                    <a:cubicBezTo>
                      <a:pt x="22" y="15"/>
                      <a:pt x="21" y="19"/>
                      <a:pt x="21" y="17"/>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84" name="Freeform 764"/>
              <p:cNvSpPr>
                <a:spLocks/>
              </p:cNvSpPr>
              <p:nvPr/>
            </p:nvSpPr>
            <p:spPr bwMode="auto">
              <a:xfrm>
                <a:off x="11015478" y="8443745"/>
                <a:ext cx="324842" cy="273958"/>
              </a:xfrm>
              <a:custGeom>
                <a:avLst/>
                <a:gdLst>
                  <a:gd name="T0" fmla="*/ 10 w 35"/>
                  <a:gd name="T1" fmla="*/ 16 h 29"/>
                  <a:gd name="T2" fmla="*/ 20 w 35"/>
                  <a:gd name="T3" fmla="*/ 17 h 29"/>
                  <a:gd name="T4" fmla="*/ 21 w 35"/>
                  <a:gd name="T5" fmla="*/ 23 h 29"/>
                  <a:gd name="T6" fmla="*/ 25 w 35"/>
                  <a:gd name="T7" fmla="*/ 21 h 29"/>
                  <a:gd name="T8" fmla="*/ 29 w 35"/>
                  <a:gd name="T9" fmla="*/ 27 h 29"/>
                  <a:gd name="T10" fmla="*/ 31 w 35"/>
                  <a:gd name="T11" fmla="*/ 26 h 29"/>
                  <a:gd name="T12" fmla="*/ 33 w 35"/>
                  <a:gd name="T13" fmla="*/ 25 h 29"/>
                  <a:gd name="T14" fmla="*/ 33 w 35"/>
                  <a:gd name="T15" fmla="*/ 23 h 29"/>
                  <a:gd name="T16" fmla="*/ 35 w 35"/>
                  <a:gd name="T17" fmla="*/ 22 h 29"/>
                  <a:gd name="T18" fmla="*/ 34 w 35"/>
                  <a:gd name="T19" fmla="*/ 19 h 29"/>
                  <a:gd name="T20" fmla="*/ 33 w 35"/>
                  <a:gd name="T21" fmla="*/ 16 h 29"/>
                  <a:gd name="T22" fmla="*/ 33 w 35"/>
                  <a:gd name="T23" fmla="*/ 12 h 29"/>
                  <a:gd name="T24" fmla="*/ 32 w 35"/>
                  <a:gd name="T25" fmla="*/ 8 h 29"/>
                  <a:gd name="T26" fmla="*/ 26 w 35"/>
                  <a:gd name="T27" fmla="*/ 2 h 29"/>
                  <a:gd name="T28" fmla="*/ 24 w 35"/>
                  <a:gd name="T29" fmla="*/ 3 h 29"/>
                  <a:gd name="T30" fmla="*/ 22 w 35"/>
                  <a:gd name="T31" fmla="*/ 3 h 29"/>
                  <a:gd name="T32" fmla="*/ 19 w 35"/>
                  <a:gd name="T33" fmla="*/ 3 h 29"/>
                  <a:gd name="T34" fmla="*/ 18 w 35"/>
                  <a:gd name="T35" fmla="*/ 3 h 29"/>
                  <a:gd name="T36" fmla="*/ 15 w 35"/>
                  <a:gd name="T37" fmla="*/ 2 h 29"/>
                  <a:gd name="T38" fmla="*/ 10 w 35"/>
                  <a:gd name="T39" fmla="*/ 1 h 29"/>
                  <a:gd name="T40" fmla="*/ 5 w 35"/>
                  <a:gd name="T41" fmla="*/ 1 h 29"/>
                  <a:gd name="T42" fmla="*/ 5 w 35"/>
                  <a:gd name="T43" fmla="*/ 4 h 29"/>
                  <a:gd name="T44" fmla="*/ 3 w 35"/>
                  <a:gd name="T45" fmla="*/ 6 h 29"/>
                  <a:gd name="T46" fmla="*/ 0 w 35"/>
                  <a:gd name="T47" fmla="*/ 8 h 29"/>
                  <a:gd name="T48" fmla="*/ 3 w 35"/>
                  <a:gd name="T49" fmla="*/ 13 h 29"/>
                  <a:gd name="T50" fmla="*/ 8 w 35"/>
                  <a:gd name="T51" fmla="*/ 19 h 29"/>
                  <a:gd name="T52" fmla="*/ 10 w 35"/>
                  <a:gd name="T53" fmla="*/ 16 h 29"/>
                  <a:gd name="T54" fmla="*/ 10 w 35"/>
                  <a:gd name="T55" fmla="*/ 1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29">
                    <a:moveTo>
                      <a:pt x="10" y="16"/>
                    </a:moveTo>
                    <a:cubicBezTo>
                      <a:pt x="14" y="14"/>
                      <a:pt x="18" y="12"/>
                      <a:pt x="20" y="17"/>
                    </a:cubicBezTo>
                    <a:cubicBezTo>
                      <a:pt x="22" y="19"/>
                      <a:pt x="21" y="20"/>
                      <a:pt x="21" y="23"/>
                    </a:cubicBezTo>
                    <a:cubicBezTo>
                      <a:pt x="22" y="24"/>
                      <a:pt x="24" y="21"/>
                      <a:pt x="25" y="21"/>
                    </a:cubicBezTo>
                    <a:cubicBezTo>
                      <a:pt x="27" y="20"/>
                      <a:pt x="27" y="29"/>
                      <a:pt x="29" y="27"/>
                    </a:cubicBezTo>
                    <a:cubicBezTo>
                      <a:pt x="30" y="27"/>
                      <a:pt x="30" y="26"/>
                      <a:pt x="31" y="26"/>
                    </a:cubicBezTo>
                    <a:cubicBezTo>
                      <a:pt x="31" y="25"/>
                      <a:pt x="33" y="26"/>
                      <a:pt x="33" y="25"/>
                    </a:cubicBezTo>
                    <a:cubicBezTo>
                      <a:pt x="34" y="24"/>
                      <a:pt x="33" y="23"/>
                      <a:pt x="33" y="23"/>
                    </a:cubicBezTo>
                    <a:cubicBezTo>
                      <a:pt x="33" y="21"/>
                      <a:pt x="35" y="22"/>
                      <a:pt x="35" y="22"/>
                    </a:cubicBezTo>
                    <a:cubicBezTo>
                      <a:pt x="35" y="21"/>
                      <a:pt x="32" y="20"/>
                      <a:pt x="34" y="19"/>
                    </a:cubicBezTo>
                    <a:cubicBezTo>
                      <a:pt x="35" y="18"/>
                      <a:pt x="35" y="17"/>
                      <a:pt x="33" y="16"/>
                    </a:cubicBezTo>
                    <a:cubicBezTo>
                      <a:pt x="32" y="15"/>
                      <a:pt x="34" y="13"/>
                      <a:pt x="33" y="12"/>
                    </a:cubicBezTo>
                    <a:cubicBezTo>
                      <a:pt x="32" y="11"/>
                      <a:pt x="33" y="10"/>
                      <a:pt x="32" y="8"/>
                    </a:cubicBezTo>
                    <a:cubicBezTo>
                      <a:pt x="31" y="7"/>
                      <a:pt x="29" y="0"/>
                      <a:pt x="26" y="2"/>
                    </a:cubicBezTo>
                    <a:cubicBezTo>
                      <a:pt x="26" y="2"/>
                      <a:pt x="25" y="3"/>
                      <a:pt x="24" y="3"/>
                    </a:cubicBezTo>
                    <a:cubicBezTo>
                      <a:pt x="23" y="3"/>
                      <a:pt x="23" y="3"/>
                      <a:pt x="22" y="3"/>
                    </a:cubicBezTo>
                    <a:cubicBezTo>
                      <a:pt x="21" y="4"/>
                      <a:pt x="20" y="3"/>
                      <a:pt x="19" y="3"/>
                    </a:cubicBezTo>
                    <a:cubicBezTo>
                      <a:pt x="18" y="3"/>
                      <a:pt x="18" y="4"/>
                      <a:pt x="18" y="3"/>
                    </a:cubicBezTo>
                    <a:cubicBezTo>
                      <a:pt x="16" y="2"/>
                      <a:pt x="17" y="2"/>
                      <a:pt x="15" y="2"/>
                    </a:cubicBezTo>
                    <a:cubicBezTo>
                      <a:pt x="12" y="3"/>
                      <a:pt x="12" y="1"/>
                      <a:pt x="10" y="1"/>
                    </a:cubicBezTo>
                    <a:cubicBezTo>
                      <a:pt x="8" y="0"/>
                      <a:pt x="6" y="0"/>
                      <a:pt x="5" y="1"/>
                    </a:cubicBezTo>
                    <a:cubicBezTo>
                      <a:pt x="5" y="2"/>
                      <a:pt x="3" y="3"/>
                      <a:pt x="5" y="4"/>
                    </a:cubicBezTo>
                    <a:cubicBezTo>
                      <a:pt x="6" y="5"/>
                      <a:pt x="5" y="6"/>
                      <a:pt x="3" y="6"/>
                    </a:cubicBezTo>
                    <a:cubicBezTo>
                      <a:pt x="1" y="6"/>
                      <a:pt x="0" y="6"/>
                      <a:pt x="0" y="8"/>
                    </a:cubicBezTo>
                    <a:cubicBezTo>
                      <a:pt x="1" y="10"/>
                      <a:pt x="2" y="11"/>
                      <a:pt x="3" y="13"/>
                    </a:cubicBezTo>
                    <a:cubicBezTo>
                      <a:pt x="5" y="15"/>
                      <a:pt x="6" y="16"/>
                      <a:pt x="8" y="19"/>
                    </a:cubicBezTo>
                    <a:cubicBezTo>
                      <a:pt x="9" y="18"/>
                      <a:pt x="9" y="17"/>
                      <a:pt x="10" y="16"/>
                    </a:cubicBezTo>
                    <a:cubicBezTo>
                      <a:pt x="11" y="16"/>
                      <a:pt x="10" y="17"/>
                      <a:pt x="10" y="16"/>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85" name="Freeform 765"/>
              <p:cNvSpPr>
                <a:spLocks/>
              </p:cNvSpPr>
              <p:nvPr/>
            </p:nvSpPr>
            <p:spPr bwMode="auto">
              <a:xfrm>
                <a:off x="10929493" y="8453303"/>
                <a:ext cx="149682" cy="66896"/>
              </a:xfrm>
              <a:custGeom>
                <a:avLst/>
                <a:gdLst>
                  <a:gd name="T0" fmla="*/ 10 w 16"/>
                  <a:gd name="T1" fmla="*/ 5 h 7"/>
                  <a:gd name="T2" fmla="*/ 14 w 16"/>
                  <a:gd name="T3" fmla="*/ 3 h 7"/>
                  <a:gd name="T4" fmla="*/ 14 w 16"/>
                  <a:gd name="T5" fmla="*/ 0 h 7"/>
                  <a:gd name="T6" fmla="*/ 7 w 16"/>
                  <a:gd name="T7" fmla="*/ 0 h 7"/>
                  <a:gd name="T8" fmla="*/ 4 w 16"/>
                  <a:gd name="T9" fmla="*/ 0 h 7"/>
                  <a:gd name="T10" fmla="*/ 0 w 16"/>
                  <a:gd name="T11" fmla="*/ 1 h 7"/>
                  <a:gd name="T12" fmla="*/ 3 w 16"/>
                  <a:gd name="T13" fmla="*/ 3 h 7"/>
                  <a:gd name="T14" fmla="*/ 7 w 16"/>
                  <a:gd name="T15" fmla="*/ 3 h 7"/>
                  <a:gd name="T16" fmla="*/ 9 w 16"/>
                  <a:gd name="T17" fmla="*/ 7 h 7"/>
                  <a:gd name="T18" fmla="*/ 10 w 16"/>
                  <a:gd name="T1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7">
                    <a:moveTo>
                      <a:pt x="10" y="5"/>
                    </a:moveTo>
                    <a:cubicBezTo>
                      <a:pt x="11" y="5"/>
                      <a:pt x="16" y="5"/>
                      <a:pt x="14" y="3"/>
                    </a:cubicBezTo>
                    <a:cubicBezTo>
                      <a:pt x="12" y="2"/>
                      <a:pt x="14" y="1"/>
                      <a:pt x="14" y="0"/>
                    </a:cubicBezTo>
                    <a:cubicBezTo>
                      <a:pt x="12" y="0"/>
                      <a:pt x="9" y="0"/>
                      <a:pt x="7" y="0"/>
                    </a:cubicBezTo>
                    <a:cubicBezTo>
                      <a:pt x="5" y="0"/>
                      <a:pt x="5" y="1"/>
                      <a:pt x="4" y="0"/>
                    </a:cubicBezTo>
                    <a:cubicBezTo>
                      <a:pt x="2" y="0"/>
                      <a:pt x="2" y="0"/>
                      <a:pt x="0" y="1"/>
                    </a:cubicBezTo>
                    <a:cubicBezTo>
                      <a:pt x="1" y="2"/>
                      <a:pt x="1" y="3"/>
                      <a:pt x="3" y="3"/>
                    </a:cubicBezTo>
                    <a:cubicBezTo>
                      <a:pt x="4" y="3"/>
                      <a:pt x="7" y="3"/>
                      <a:pt x="7" y="3"/>
                    </a:cubicBezTo>
                    <a:cubicBezTo>
                      <a:pt x="5" y="5"/>
                      <a:pt x="7" y="6"/>
                      <a:pt x="9" y="7"/>
                    </a:cubicBezTo>
                    <a:cubicBezTo>
                      <a:pt x="9" y="7"/>
                      <a:pt x="9" y="5"/>
                      <a:pt x="10" y="5"/>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86" name="Freeform 766"/>
              <p:cNvSpPr>
                <a:spLocks/>
              </p:cNvSpPr>
              <p:nvPr/>
            </p:nvSpPr>
            <p:spPr bwMode="auto">
              <a:xfrm>
                <a:off x="10919937" y="8389590"/>
                <a:ext cx="140127" cy="38227"/>
              </a:xfrm>
              <a:custGeom>
                <a:avLst/>
                <a:gdLst>
                  <a:gd name="T0" fmla="*/ 4 w 15"/>
                  <a:gd name="T1" fmla="*/ 4 h 4"/>
                  <a:gd name="T2" fmla="*/ 9 w 15"/>
                  <a:gd name="T3" fmla="*/ 3 h 4"/>
                  <a:gd name="T4" fmla="*/ 15 w 15"/>
                  <a:gd name="T5" fmla="*/ 2 h 4"/>
                  <a:gd name="T6" fmla="*/ 8 w 15"/>
                  <a:gd name="T7" fmla="*/ 1 h 4"/>
                  <a:gd name="T8" fmla="*/ 0 w 15"/>
                  <a:gd name="T9" fmla="*/ 4 h 4"/>
                  <a:gd name="T10" fmla="*/ 4 w 15"/>
                  <a:gd name="T11" fmla="*/ 4 h 4"/>
                  <a:gd name="T12" fmla="*/ 4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4" y="4"/>
                    </a:moveTo>
                    <a:cubicBezTo>
                      <a:pt x="6" y="3"/>
                      <a:pt x="7" y="2"/>
                      <a:pt x="9" y="3"/>
                    </a:cubicBezTo>
                    <a:cubicBezTo>
                      <a:pt x="10" y="3"/>
                      <a:pt x="14" y="4"/>
                      <a:pt x="15" y="2"/>
                    </a:cubicBezTo>
                    <a:cubicBezTo>
                      <a:pt x="15" y="3"/>
                      <a:pt x="9" y="0"/>
                      <a:pt x="8" y="1"/>
                    </a:cubicBezTo>
                    <a:cubicBezTo>
                      <a:pt x="5" y="2"/>
                      <a:pt x="1" y="0"/>
                      <a:pt x="0" y="4"/>
                    </a:cubicBezTo>
                    <a:cubicBezTo>
                      <a:pt x="2" y="4"/>
                      <a:pt x="3" y="4"/>
                      <a:pt x="4" y="4"/>
                    </a:cubicBezTo>
                    <a:cubicBezTo>
                      <a:pt x="5" y="4"/>
                      <a:pt x="4" y="4"/>
                      <a:pt x="4" y="4"/>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87" name="Freeform 767"/>
              <p:cNvSpPr>
                <a:spLocks/>
              </p:cNvSpPr>
              <p:nvPr/>
            </p:nvSpPr>
            <p:spPr bwMode="auto">
              <a:xfrm>
                <a:off x="10900829" y="7733369"/>
                <a:ext cx="560509" cy="637107"/>
              </a:xfrm>
              <a:custGeom>
                <a:avLst/>
                <a:gdLst>
                  <a:gd name="T0" fmla="*/ 5 w 60"/>
                  <a:gd name="T1" fmla="*/ 57 h 68"/>
                  <a:gd name="T2" fmla="*/ 15 w 60"/>
                  <a:gd name="T3" fmla="*/ 57 h 68"/>
                  <a:gd name="T4" fmla="*/ 18 w 60"/>
                  <a:gd name="T5" fmla="*/ 59 h 68"/>
                  <a:gd name="T6" fmla="*/ 21 w 60"/>
                  <a:gd name="T7" fmla="*/ 63 h 68"/>
                  <a:gd name="T8" fmla="*/ 27 w 60"/>
                  <a:gd name="T9" fmla="*/ 64 h 68"/>
                  <a:gd name="T10" fmla="*/ 32 w 60"/>
                  <a:gd name="T11" fmla="*/ 64 h 68"/>
                  <a:gd name="T12" fmla="*/ 35 w 60"/>
                  <a:gd name="T13" fmla="*/ 62 h 68"/>
                  <a:gd name="T14" fmla="*/ 39 w 60"/>
                  <a:gd name="T15" fmla="*/ 62 h 68"/>
                  <a:gd name="T16" fmla="*/ 44 w 60"/>
                  <a:gd name="T17" fmla="*/ 61 h 68"/>
                  <a:gd name="T18" fmla="*/ 53 w 60"/>
                  <a:gd name="T19" fmla="*/ 61 h 68"/>
                  <a:gd name="T20" fmla="*/ 58 w 60"/>
                  <a:gd name="T21" fmla="*/ 61 h 68"/>
                  <a:gd name="T22" fmla="*/ 58 w 60"/>
                  <a:gd name="T23" fmla="*/ 54 h 68"/>
                  <a:gd name="T24" fmla="*/ 56 w 60"/>
                  <a:gd name="T25" fmla="*/ 38 h 68"/>
                  <a:gd name="T26" fmla="*/ 52 w 60"/>
                  <a:gd name="T27" fmla="*/ 12 h 68"/>
                  <a:gd name="T28" fmla="*/ 60 w 60"/>
                  <a:gd name="T29" fmla="*/ 12 h 68"/>
                  <a:gd name="T30" fmla="*/ 43 w 60"/>
                  <a:gd name="T31" fmla="*/ 0 h 68"/>
                  <a:gd name="T32" fmla="*/ 42 w 60"/>
                  <a:gd name="T33" fmla="*/ 7 h 68"/>
                  <a:gd name="T34" fmla="*/ 37 w 60"/>
                  <a:gd name="T35" fmla="*/ 7 h 68"/>
                  <a:gd name="T36" fmla="*/ 29 w 60"/>
                  <a:gd name="T37" fmla="*/ 7 h 68"/>
                  <a:gd name="T38" fmla="*/ 26 w 60"/>
                  <a:gd name="T39" fmla="*/ 7 h 68"/>
                  <a:gd name="T40" fmla="*/ 26 w 60"/>
                  <a:gd name="T41" fmla="*/ 12 h 68"/>
                  <a:gd name="T42" fmla="*/ 26 w 60"/>
                  <a:gd name="T43" fmla="*/ 19 h 68"/>
                  <a:gd name="T44" fmla="*/ 20 w 60"/>
                  <a:gd name="T45" fmla="*/ 25 h 68"/>
                  <a:gd name="T46" fmla="*/ 20 w 60"/>
                  <a:gd name="T47" fmla="*/ 32 h 68"/>
                  <a:gd name="T48" fmla="*/ 16 w 60"/>
                  <a:gd name="T49" fmla="*/ 32 h 68"/>
                  <a:gd name="T50" fmla="*/ 3 w 60"/>
                  <a:gd name="T51" fmla="*/ 32 h 68"/>
                  <a:gd name="T52" fmla="*/ 1 w 60"/>
                  <a:gd name="T53" fmla="*/ 33 h 68"/>
                  <a:gd name="T54" fmla="*/ 4 w 60"/>
                  <a:gd name="T55" fmla="*/ 36 h 68"/>
                  <a:gd name="T56" fmla="*/ 3 w 60"/>
                  <a:gd name="T57" fmla="*/ 41 h 68"/>
                  <a:gd name="T58" fmla="*/ 6 w 60"/>
                  <a:gd name="T59" fmla="*/ 48 h 68"/>
                  <a:gd name="T60" fmla="*/ 3 w 60"/>
                  <a:gd name="T61" fmla="*/ 58 h 68"/>
                  <a:gd name="T62" fmla="*/ 5 w 60"/>
                  <a:gd name="T63" fmla="*/ 5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68">
                    <a:moveTo>
                      <a:pt x="5" y="57"/>
                    </a:moveTo>
                    <a:cubicBezTo>
                      <a:pt x="7" y="57"/>
                      <a:pt x="13" y="55"/>
                      <a:pt x="15" y="57"/>
                    </a:cubicBezTo>
                    <a:cubicBezTo>
                      <a:pt x="16" y="58"/>
                      <a:pt x="17" y="58"/>
                      <a:pt x="18" y="59"/>
                    </a:cubicBezTo>
                    <a:cubicBezTo>
                      <a:pt x="19" y="61"/>
                      <a:pt x="20" y="62"/>
                      <a:pt x="21" y="63"/>
                    </a:cubicBezTo>
                    <a:cubicBezTo>
                      <a:pt x="22" y="64"/>
                      <a:pt x="26" y="68"/>
                      <a:pt x="27" y="64"/>
                    </a:cubicBezTo>
                    <a:cubicBezTo>
                      <a:pt x="28" y="58"/>
                      <a:pt x="30" y="65"/>
                      <a:pt x="32" y="64"/>
                    </a:cubicBezTo>
                    <a:cubicBezTo>
                      <a:pt x="33" y="62"/>
                      <a:pt x="33" y="62"/>
                      <a:pt x="35" y="62"/>
                    </a:cubicBezTo>
                    <a:cubicBezTo>
                      <a:pt x="37" y="62"/>
                      <a:pt x="38" y="62"/>
                      <a:pt x="39" y="62"/>
                    </a:cubicBezTo>
                    <a:cubicBezTo>
                      <a:pt x="41" y="61"/>
                      <a:pt x="43" y="61"/>
                      <a:pt x="44" y="61"/>
                    </a:cubicBezTo>
                    <a:cubicBezTo>
                      <a:pt x="47" y="61"/>
                      <a:pt x="50" y="61"/>
                      <a:pt x="53" y="61"/>
                    </a:cubicBezTo>
                    <a:cubicBezTo>
                      <a:pt x="54" y="61"/>
                      <a:pt x="57" y="62"/>
                      <a:pt x="58" y="61"/>
                    </a:cubicBezTo>
                    <a:cubicBezTo>
                      <a:pt x="59" y="61"/>
                      <a:pt x="58" y="55"/>
                      <a:pt x="58" y="54"/>
                    </a:cubicBezTo>
                    <a:cubicBezTo>
                      <a:pt x="57" y="48"/>
                      <a:pt x="56" y="43"/>
                      <a:pt x="56" y="38"/>
                    </a:cubicBezTo>
                    <a:cubicBezTo>
                      <a:pt x="55" y="29"/>
                      <a:pt x="53" y="21"/>
                      <a:pt x="52" y="12"/>
                    </a:cubicBezTo>
                    <a:cubicBezTo>
                      <a:pt x="55" y="12"/>
                      <a:pt x="58" y="12"/>
                      <a:pt x="60" y="12"/>
                    </a:cubicBezTo>
                    <a:cubicBezTo>
                      <a:pt x="54" y="8"/>
                      <a:pt x="48" y="4"/>
                      <a:pt x="43" y="0"/>
                    </a:cubicBezTo>
                    <a:cubicBezTo>
                      <a:pt x="43" y="1"/>
                      <a:pt x="43" y="7"/>
                      <a:pt x="42" y="7"/>
                    </a:cubicBezTo>
                    <a:cubicBezTo>
                      <a:pt x="41" y="7"/>
                      <a:pt x="39" y="7"/>
                      <a:pt x="37" y="7"/>
                    </a:cubicBezTo>
                    <a:cubicBezTo>
                      <a:pt x="35" y="7"/>
                      <a:pt x="32" y="7"/>
                      <a:pt x="29" y="7"/>
                    </a:cubicBezTo>
                    <a:cubicBezTo>
                      <a:pt x="29" y="7"/>
                      <a:pt x="26" y="7"/>
                      <a:pt x="26" y="7"/>
                    </a:cubicBezTo>
                    <a:cubicBezTo>
                      <a:pt x="25" y="8"/>
                      <a:pt x="26" y="11"/>
                      <a:pt x="26" y="12"/>
                    </a:cubicBezTo>
                    <a:cubicBezTo>
                      <a:pt x="26" y="14"/>
                      <a:pt x="26" y="17"/>
                      <a:pt x="26" y="19"/>
                    </a:cubicBezTo>
                    <a:cubicBezTo>
                      <a:pt x="26" y="22"/>
                      <a:pt x="20" y="21"/>
                      <a:pt x="20" y="25"/>
                    </a:cubicBezTo>
                    <a:cubicBezTo>
                      <a:pt x="20" y="26"/>
                      <a:pt x="21" y="31"/>
                      <a:pt x="20" y="32"/>
                    </a:cubicBezTo>
                    <a:cubicBezTo>
                      <a:pt x="20" y="32"/>
                      <a:pt x="17" y="32"/>
                      <a:pt x="16" y="32"/>
                    </a:cubicBezTo>
                    <a:cubicBezTo>
                      <a:pt x="12" y="32"/>
                      <a:pt x="7" y="32"/>
                      <a:pt x="3" y="32"/>
                    </a:cubicBezTo>
                    <a:cubicBezTo>
                      <a:pt x="2" y="32"/>
                      <a:pt x="0" y="31"/>
                      <a:pt x="1" y="33"/>
                    </a:cubicBezTo>
                    <a:cubicBezTo>
                      <a:pt x="2" y="34"/>
                      <a:pt x="3" y="35"/>
                      <a:pt x="4" y="36"/>
                    </a:cubicBezTo>
                    <a:cubicBezTo>
                      <a:pt x="5" y="38"/>
                      <a:pt x="4" y="40"/>
                      <a:pt x="3" y="41"/>
                    </a:cubicBezTo>
                    <a:cubicBezTo>
                      <a:pt x="3" y="44"/>
                      <a:pt x="6" y="45"/>
                      <a:pt x="6" y="48"/>
                    </a:cubicBezTo>
                    <a:cubicBezTo>
                      <a:pt x="7" y="51"/>
                      <a:pt x="4" y="55"/>
                      <a:pt x="3" y="58"/>
                    </a:cubicBezTo>
                    <a:cubicBezTo>
                      <a:pt x="4" y="58"/>
                      <a:pt x="4" y="57"/>
                      <a:pt x="5" y="57"/>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88" name="Freeform 768"/>
              <p:cNvSpPr>
                <a:spLocks/>
              </p:cNvSpPr>
              <p:nvPr/>
            </p:nvSpPr>
            <p:spPr bwMode="auto">
              <a:xfrm>
                <a:off x="10900829" y="8258982"/>
                <a:ext cx="270700" cy="213435"/>
              </a:xfrm>
              <a:custGeom>
                <a:avLst/>
                <a:gdLst>
                  <a:gd name="T0" fmla="*/ 8 w 29"/>
                  <a:gd name="T1" fmla="*/ 22 h 23"/>
                  <a:gd name="T2" fmla="*/ 10 w 29"/>
                  <a:gd name="T3" fmla="*/ 21 h 23"/>
                  <a:gd name="T4" fmla="*/ 15 w 29"/>
                  <a:gd name="T5" fmla="*/ 21 h 23"/>
                  <a:gd name="T6" fmla="*/ 23 w 29"/>
                  <a:gd name="T7" fmla="*/ 21 h 23"/>
                  <a:gd name="T8" fmla="*/ 27 w 29"/>
                  <a:gd name="T9" fmla="*/ 22 h 23"/>
                  <a:gd name="T10" fmla="*/ 29 w 29"/>
                  <a:gd name="T11" fmla="*/ 19 h 23"/>
                  <a:gd name="T12" fmla="*/ 25 w 29"/>
                  <a:gd name="T13" fmla="*/ 14 h 23"/>
                  <a:gd name="T14" fmla="*/ 25 w 29"/>
                  <a:gd name="T15" fmla="*/ 10 h 23"/>
                  <a:gd name="T16" fmla="*/ 19 w 29"/>
                  <a:gd name="T17" fmla="*/ 4 h 23"/>
                  <a:gd name="T18" fmla="*/ 9 w 29"/>
                  <a:gd name="T19" fmla="*/ 1 h 23"/>
                  <a:gd name="T20" fmla="*/ 5 w 29"/>
                  <a:gd name="T21" fmla="*/ 1 h 23"/>
                  <a:gd name="T22" fmla="*/ 2 w 29"/>
                  <a:gd name="T23" fmla="*/ 6 h 23"/>
                  <a:gd name="T24" fmla="*/ 1 w 29"/>
                  <a:gd name="T25" fmla="*/ 10 h 23"/>
                  <a:gd name="T26" fmla="*/ 2 w 29"/>
                  <a:gd name="T27" fmla="*/ 12 h 23"/>
                  <a:gd name="T28" fmla="*/ 2 w 29"/>
                  <a:gd name="T29" fmla="*/ 14 h 23"/>
                  <a:gd name="T30" fmla="*/ 4 w 29"/>
                  <a:gd name="T31" fmla="*/ 15 h 23"/>
                  <a:gd name="T32" fmla="*/ 9 w 29"/>
                  <a:gd name="T33" fmla="*/ 15 h 23"/>
                  <a:gd name="T34" fmla="*/ 10 w 29"/>
                  <a:gd name="T35" fmla="*/ 14 h 23"/>
                  <a:gd name="T36" fmla="*/ 17 w 29"/>
                  <a:gd name="T37" fmla="*/ 16 h 23"/>
                  <a:gd name="T38" fmla="*/ 11 w 29"/>
                  <a:gd name="T39" fmla="*/ 17 h 23"/>
                  <a:gd name="T40" fmla="*/ 6 w 29"/>
                  <a:gd name="T41" fmla="*/ 18 h 23"/>
                  <a:gd name="T42" fmla="*/ 3 w 29"/>
                  <a:gd name="T43" fmla="*/ 21 h 23"/>
                  <a:gd name="T44" fmla="*/ 5 w 29"/>
                  <a:gd name="T45" fmla="*/ 21 h 23"/>
                  <a:gd name="T46" fmla="*/ 8 w 29"/>
                  <a:gd name="T4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3">
                    <a:moveTo>
                      <a:pt x="8" y="22"/>
                    </a:moveTo>
                    <a:cubicBezTo>
                      <a:pt x="9" y="22"/>
                      <a:pt x="9" y="21"/>
                      <a:pt x="10" y="21"/>
                    </a:cubicBezTo>
                    <a:cubicBezTo>
                      <a:pt x="12" y="21"/>
                      <a:pt x="13" y="21"/>
                      <a:pt x="15" y="21"/>
                    </a:cubicBezTo>
                    <a:cubicBezTo>
                      <a:pt x="17" y="21"/>
                      <a:pt x="20" y="20"/>
                      <a:pt x="23" y="21"/>
                    </a:cubicBezTo>
                    <a:cubicBezTo>
                      <a:pt x="24" y="22"/>
                      <a:pt x="25" y="23"/>
                      <a:pt x="27" y="22"/>
                    </a:cubicBezTo>
                    <a:cubicBezTo>
                      <a:pt x="29" y="22"/>
                      <a:pt x="29" y="21"/>
                      <a:pt x="29" y="19"/>
                    </a:cubicBezTo>
                    <a:cubicBezTo>
                      <a:pt x="29" y="17"/>
                      <a:pt x="25" y="16"/>
                      <a:pt x="25" y="14"/>
                    </a:cubicBezTo>
                    <a:cubicBezTo>
                      <a:pt x="25" y="14"/>
                      <a:pt x="25" y="10"/>
                      <a:pt x="25" y="10"/>
                    </a:cubicBezTo>
                    <a:cubicBezTo>
                      <a:pt x="24" y="10"/>
                      <a:pt x="20" y="5"/>
                      <a:pt x="19" y="4"/>
                    </a:cubicBezTo>
                    <a:cubicBezTo>
                      <a:pt x="16" y="1"/>
                      <a:pt x="13" y="0"/>
                      <a:pt x="9" y="1"/>
                    </a:cubicBezTo>
                    <a:cubicBezTo>
                      <a:pt x="8" y="1"/>
                      <a:pt x="5" y="0"/>
                      <a:pt x="5" y="1"/>
                    </a:cubicBezTo>
                    <a:cubicBezTo>
                      <a:pt x="4" y="2"/>
                      <a:pt x="2" y="4"/>
                      <a:pt x="2" y="6"/>
                    </a:cubicBezTo>
                    <a:cubicBezTo>
                      <a:pt x="3" y="8"/>
                      <a:pt x="3" y="9"/>
                      <a:pt x="1" y="10"/>
                    </a:cubicBezTo>
                    <a:cubicBezTo>
                      <a:pt x="0" y="10"/>
                      <a:pt x="3" y="12"/>
                      <a:pt x="2" y="12"/>
                    </a:cubicBezTo>
                    <a:cubicBezTo>
                      <a:pt x="4" y="13"/>
                      <a:pt x="2" y="13"/>
                      <a:pt x="2" y="14"/>
                    </a:cubicBezTo>
                    <a:cubicBezTo>
                      <a:pt x="2" y="14"/>
                      <a:pt x="3" y="15"/>
                      <a:pt x="4" y="15"/>
                    </a:cubicBezTo>
                    <a:cubicBezTo>
                      <a:pt x="4" y="16"/>
                      <a:pt x="8" y="15"/>
                      <a:pt x="9" y="15"/>
                    </a:cubicBezTo>
                    <a:cubicBezTo>
                      <a:pt x="10" y="15"/>
                      <a:pt x="10" y="14"/>
                      <a:pt x="10" y="14"/>
                    </a:cubicBezTo>
                    <a:cubicBezTo>
                      <a:pt x="11" y="14"/>
                      <a:pt x="17" y="17"/>
                      <a:pt x="17" y="16"/>
                    </a:cubicBezTo>
                    <a:cubicBezTo>
                      <a:pt x="16" y="18"/>
                      <a:pt x="12" y="17"/>
                      <a:pt x="11" y="17"/>
                    </a:cubicBezTo>
                    <a:cubicBezTo>
                      <a:pt x="9" y="16"/>
                      <a:pt x="8" y="18"/>
                      <a:pt x="6" y="18"/>
                    </a:cubicBezTo>
                    <a:cubicBezTo>
                      <a:pt x="3" y="18"/>
                      <a:pt x="1" y="18"/>
                      <a:pt x="3" y="21"/>
                    </a:cubicBezTo>
                    <a:cubicBezTo>
                      <a:pt x="3" y="22"/>
                      <a:pt x="4" y="21"/>
                      <a:pt x="5" y="21"/>
                    </a:cubicBezTo>
                    <a:cubicBezTo>
                      <a:pt x="6" y="21"/>
                      <a:pt x="7" y="22"/>
                      <a:pt x="8" y="22"/>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89" name="Freeform 769"/>
              <p:cNvSpPr>
                <a:spLocks/>
              </p:cNvSpPr>
              <p:nvPr/>
            </p:nvSpPr>
            <p:spPr bwMode="auto">
              <a:xfrm>
                <a:off x="11136499" y="7838490"/>
                <a:ext cx="783439" cy="729492"/>
              </a:xfrm>
              <a:custGeom>
                <a:avLst/>
                <a:gdLst>
                  <a:gd name="T0" fmla="*/ 27 w 84"/>
                  <a:gd name="T1" fmla="*/ 1 h 78"/>
                  <a:gd name="T2" fmla="*/ 33 w 84"/>
                  <a:gd name="T3" fmla="*/ 45 h 78"/>
                  <a:gd name="T4" fmla="*/ 32 w 84"/>
                  <a:gd name="T5" fmla="*/ 50 h 78"/>
                  <a:gd name="T6" fmla="*/ 19 w 84"/>
                  <a:gd name="T7" fmla="*/ 50 h 78"/>
                  <a:gd name="T8" fmla="*/ 15 w 84"/>
                  <a:gd name="T9" fmla="*/ 50 h 78"/>
                  <a:gd name="T10" fmla="*/ 12 w 84"/>
                  <a:gd name="T11" fmla="*/ 51 h 78"/>
                  <a:gd name="T12" fmla="*/ 8 w 84"/>
                  <a:gd name="T13" fmla="*/ 51 h 78"/>
                  <a:gd name="T14" fmla="*/ 6 w 84"/>
                  <a:gd name="T15" fmla="*/ 52 h 78"/>
                  <a:gd name="T16" fmla="*/ 3 w 84"/>
                  <a:gd name="T17" fmla="*/ 50 h 78"/>
                  <a:gd name="T18" fmla="*/ 0 w 84"/>
                  <a:gd name="T19" fmla="*/ 55 h 78"/>
                  <a:gd name="T20" fmla="*/ 0 w 84"/>
                  <a:gd name="T21" fmla="*/ 59 h 78"/>
                  <a:gd name="T22" fmla="*/ 3 w 84"/>
                  <a:gd name="T23" fmla="*/ 63 h 78"/>
                  <a:gd name="T24" fmla="*/ 4 w 84"/>
                  <a:gd name="T25" fmla="*/ 67 h 78"/>
                  <a:gd name="T26" fmla="*/ 7 w 84"/>
                  <a:gd name="T27" fmla="*/ 68 h 78"/>
                  <a:gd name="T28" fmla="*/ 11 w 84"/>
                  <a:gd name="T29" fmla="*/ 68 h 78"/>
                  <a:gd name="T30" fmla="*/ 15 w 84"/>
                  <a:gd name="T31" fmla="*/ 66 h 78"/>
                  <a:gd name="T32" fmla="*/ 20 w 84"/>
                  <a:gd name="T33" fmla="*/ 75 h 78"/>
                  <a:gd name="T34" fmla="*/ 20 w 84"/>
                  <a:gd name="T35" fmla="*/ 77 h 78"/>
                  <a:gd name="T36" fmla="*/ 23 w 84"/>
                  <a:gd name="T37" fmla="*/ 77 h 78"/>
                  <a:gd name="T38" fmla="*/ 27 w 84"/>
                  <a:gd name="T39" fmla="*/ 77 h 78"/>
                  <a:gd name="T40" fmla="*/ 30 w 84"/>
                  <a:gd name="T41" fmla="*/ 77 h 78"/>
                  <a:gd name="T42" fmla="*/ 35 w 84"/>
                  <a:gd name="T43" fmla="*/ 71 h 78"/>
                  <a:gd name="T44" fmla="*/ 35 w 84"/>
                  <a:gd name="T45" fmla="*/ 69 h 78"/>
                  <a:gd name="T46" fmla="*/ 39 w 84"/>
                  <a:gd name="T47" fmla="*/ 67 h 78"/>
                  <a:gd name="T48" fmla="*/ 40 w 84"/>
                  <a:gd name="T49" fmla="*/ 63 h 78"/>
                  <a:gd name="T50" fmla="*/ 42 w 84"/>
                  <a:gd name="T51" fmla="*/ 62 h 78"/>
                  <a:gd name="T52" fmla="*/ 49 w 84"/>
                  <a:gd name="T53" fmla="*/ 57 h 78"/>
                  <a:gd name="T54" fmla="*/ 51 w 84"/>
                  <a:gd name="T55" fmla="*/ 57 h 78"/>
                  <a:gd name="T56" fmla="*/ 52 w 84"/>
                  <a:gd name="T57" fmla="*/ 56 h 78"/>
                  <a:gd name="T58" fmla="*/ 55 w 84"/>
                  <a:gd name="T59" fmla="*/ 54 h 78"/>
                  <a:gd name="T60" fmla="*/ 65 w 84"/>
                  <a:gd name="T61" fmla="*/ 53 h 78"/>
                  <a:gd name="T62" fmla="*/ 70 w 84"/>
                  <a:gd name="T63" fmla="*/ 52 h 78"/>
                  <a:gd name="T64" fmla="*/ 78 w 84"/>
                  <a:gd name="T65" fmla="*/ 51 h 78"/>
                  <a:gd name="T66" fmla="*/ 82 w 84"/>
                  <a:gd name="T67" fmla="*/ 31 h 78"/>
                  <a:gd name="T68" fmla="*/ 77 w 84"/>
                  <a:gd name="T69" fmla="*/ 32 h 78"/>
                  <a:gd name="T70" fmla="*/ 77 w 84"/>
                  <a:gd name="T71" fmla="*/ 28 h 78"/>
                  <a:gd name="T72" fmla="*/ 70 w 84"/>
                  <a:gd name="T73" fmla="*/ 26 h 78"/>
                  <a:gd name="T74" fmla="*/ 66 w 84"/>
                  <a:gd name="T75" fmla="*/ 22 h 78"/>
                  <a:gd name="T76" fmla="*/ 63 w 84"/>
                  <a:gd name="T77" fmla="*/ 20 h 78"/>
                  <a:gd name="T78" fmla="*/ 56 w 84"/>
                  <a:gd name="T79" fmla="*/ 14 h 78"/>
                  <a:gd name="T80" fmla="*/ 39 w 84"/>
                  <a:gd name="T81" fmla="*/ 3 h 78"/>
                  <a:gd name="T82" fmla="*/ 35 w 84"/>
                  <a:gd name="T83" fmla="*/ 1 h 78"/>
                  <a:gd name="T84" fmla="*/ 27 w 84"/>
                  <a:gd name="T85"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 h="78">
                    <a:moveTo>
                      <a:pt x="27" y="1"/>
                    </a:moveTo>
                    <a:cubicBezTo>
                      <a:pt x="29" y="16"/>
                      <a:pt x="31" y="31"/>
                      <a:pt x="33" y="45"/>
                    </a:cubicBezTo>
                    <a:cubicBezTo>
                      <a:pt x="33" y="47"/>
                      <a:pt x="35" y="50"/>
                      <a:pt x="32" y="50"/>
                    </a:cubicBezTo>
                    <a:cubicBezTo>
                      <a:pt x="28" y="50"/>
                      <a:pt x="23" y="50"/>
                      <a:pt x="19" y="50"/>
                    </a:cubicBezTo>
                    <a:cubicBezTo>
                      <a:pt x="17" y="50"/>
                      <a:pt x="16" y="50"/>
                      <a:pt x="15" y="50"/>
                    </a:cubicBezTo>
                    <a:cubicBezTo>
                      <a:pt x="14" y="50"/>
                      <a:pt x="13" y="51"/>
                      <a:pt x="12" y="51"/>
                    </a:cubicBezTo>
                    <a:cubicBezTo>
                      <a:pt x="11" y="52"/>
                      <a:pt x="10" y="51"/>
                      <a:pt x="8" y="51"/>
                    </a:cubicBezTo>
                    <a:cubicBezTo>
                      <a:pt x="7" y="51"/>
                      <a:pt x="7" y="53"/>
                      <a:pt x="6" y="52"/>
                    </a:cubicBezTo>
                    <a:cubicBezTo>
                      <a:pt x="5" y="52"/>
                      <a:pt x="4" y="50"/>
                      <a:pt x="3" y="50"/>
                    </a:cubicBezTo>
                    <a:cubicBezTo>
                      <a:pt x="2" y="50"/>
                      <a:pt x="2" y="56"/>
                      <a:pt x="0" y="55"/>
                    </a:cubicBezTo>
                    <a:cubicBezTo>
                      <a:pt x="0" y="56"/>
                      <a:pt x="0" y="58"/>
                      <a:pt x="0" y="59"/>
                    </a:cubicBezTo>
                    <a:cubicBezTo>
                      <a:pt x="0" y="61"/>
                      <a:pt x="2" y="61"/>
                      <a:pt x="3" y="63"/>
                    </a:cubicBezTo>
                    <a:cubicBezTo>
                      <a:pt x="4" y="64"/>
                      <a:pt x="3" y="66"/>
                      <a:pt x="4" y="67"/>
                    </a:cubicBezTo>
                    <a:cubicBezTo>
                      <a:pt x="5" y="69"/>
                      <a:pt x="6" y="67"/>
                      <a:pt x="7" y="68"/>
                    </a:cubicBezTo>
                    <a:cubicBezTo>
                      <a:pt x="7" y="69"/>
                      <a:pt x="10" y="68"/>
                      <a:pt x="11" y="68"/>
                    </a:cubicBezTo>
                    <a:cubicBezTo>
                      <a:pt x="12" y="68"/>
                      <a:pt x="14" y="66"/>
                      <a:pt x="15" y="66"/>
                    </a:cubicBezTo>
                    <a:cubicBezTo>
                      <a:pt x="17" y="68"/>
                      <a:pt x="18" y="73"/>
                      <a:pt x="20" y="75"/>
                    </a:cubicBezTo>
                    <a:cubicBezTo>
                      <a:pt x="20" y="75"/>
                      <a:pt x="19" y="77"/>
                      <a:pt x="20" y="77"/>
                    </a:cubicBezTo>
                    <a:cubicBezTo>
                      <a:pt x="21" y="78"/>
                      <a:pt x="22" y="76"/>
                      <a:pt x="23" y="77"/>
                    </a:cubicBezTo>
                    <a:cubicBezTo>
                      <a:pt x="24" y="78"/>
                      <a:pt x="26" y="78"/>
                      <a:pt x="27" y="77"/>
                    </a:cubicBezTo>
                    <a:cubicBezTo>
                      <a:pt x="29" y="75"/>
                      <a:pt x="29" y="77"/>
                      <a:pt x="30" y="77"/>
                    </a:cubicBezTo>
                    <a:cubicBezTo>
                      <a:pt x="33" y="77"/>
                      <a:pt x="35" y="73"/>
                      <a:pt x="35" y="71"/>
                    </a:cubicBezTo>
                    <a:cubicBezTo>
                      <a:pt x="35" y="70"/>
                      <a:pt x="33" y="70"/>
                      <a:pt x="35" y="69"/>
                    </a:cubicBezTo>
                    <a:cubicBezTo>
                      <a:pt x="36" y="68"/>
                      <a:pt x="38" y="69"/>
                      <a:pt x="39" y="67"/>
                    </a:cubicBezTo>
                    <a:cubicBezTo>
                      <a:pt x="39" y="66"/>
                      <a:pt x="40" y="64"/>
                      <a:pt x="40" y="63"/>
                    </a:cubicBezTo>
                    <a:cubicBezTo>
                      <a:pt x="41" y="61"/>
                      <a:pt x="41" y="60"/>
                      <a:pt x="42" y="62"/>
                    </a:cubicBezTo>
                    <a:cubicBezTo>
                      <a:pt x="45" y="64"/>
                      <a:pt x="47" y="56"/>
                      <a:pt x="49" y="57"/>
                    </a:cubicBezTo>
                    <a:cubicBezTo>
                      <a:pt x="50" y="57"/>
                      <a:pt x="50" y="57"/>
                      <a:pt x="51" y="57"/>
                    </a:cubicBezTo>
                    <a:cubicBezTo>
                      <a:pt x="51" y="57"/>
                      <a:pt x="52" y="56"/>
                      <a:pt x="52" y="56"/>
                    </a:cubicBezTo>
                    <a:cubicBezTo>
                      <a:pt x="53" y="55"/>
                      <a:pt x="54" y="55"/>
                      <a:pt x="55" y="54"/>
                    </a:cubicBezTo>
                    <a:cubicBezTo>
                      <a:pt x="58" y="51"/>
                      <a:pt x="61" y="54"/>
                      <a:pt x="65" y="53"/>
                    </a:cubicBezTo>
                    <a:cubicBezTo>
                      <a:pt x="67" y="53"/>
                      <a:pt x="68" y="52"/>
                      <a:pt x="70" y="52"/>
                    </a:cubicBezTo>
                    <a:cubicBezTo>
                      <a:pt x="73" y="52"/>
                      <a:pt x="76" y="52"/>
                      <a:pt x="78" y="51"/>
                    </a:cubicBezTo>
                    <a:cubicBezTo>
                      <a:pt x="84" y="49"/>
                      <a:pt x="82" y="36"/>
                      <a:pt x="82" y="31"/>
                    </a:cubicBezTo>
                    <a:cubicBezTo>
                      <a:pt x="81" y="32"/>
                      <a:pt x="78" y="34"/>
                      <a:pt x="77" y="32"/>
                    </a:cubicBezTo>
                    <a:cubicBezTo>
                      <a:pt x="76" y="31"/>
                      <a:pt x="78" y="29"/>
                      <a:pt x="77" y="28"/>
                    </a:cubicBezTo>
                    <a:cubicBezTo>
                      <a:pt x="76" y="26"/>
                      <a:pt x="72" y="27"/>
                      <a:pt x="70" y="26"/>
                    </a:cubicBezTo>
                    <a:cubicBezTo>
                      <a:pt x="68" y="26"/>
                      <a:pt x="67" y="23"/>
                      <a:pt x="66" y="22"/>
                    </a:cubicBezTo>
                    <a:cubicBezTo>
                      <a:pt x="66" y="21"/>
                      <a:pt x="65" y="20"/>
                      <a:pt x="63" y="20"/>
                    </a:cubicBezTo>
                    <a:cubicBezTo>
                      <a:pt x="61" y="18"/>
                      <a:pt x="58" y="16"/>
                      <a:pt x="56" y="14"/>
                    </a:cubicBezTo>
                    <a:cubicBezTo>
                      <a:pt x="50" y="11"/>
                      <a:pt x="44" y="7"/>
                      <a:pt x="39" y="3"/>
                    </a:cubicBezTo>
                    <a:cubicBezTo>
                      <a:pt x="38" y="3"/>
                      <a:pt x="36" y="1"/>
                      <a:pt x="35" y="1"/>
                    </a:cubicBezTo>
                    <a:cubicBezTo>
                      <a:pt x="33" y="0"/>
                      <a:pt x="30" y="1"/>
                      <a:pt x="27" y="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90" name="Freeform 770"/>
              <p:cNvSpPr>
                <a:spLocks/>
              </p:cNvSpPr>
              <p:nvPr/>
            </p:nvSpPr>
            <p:spPr bwMode="auto">
              <a:xfrm>
                <a:off x="12814845" y="7500821"/>
                <a:ext cx="515923" cy="503317"/>
              </a:xfrm>
              <a:custGeom>
                <a:avLst/>
                <a:gdLst>
                  <a:gd name="T0" fmla="*/ 45 w 55"/>
                  <a:gd name="T1" fmla="*/ 54 h 54"/>
                  <a:gd name="T2" fmla="*/ 48 w 55"/>
                  <a:gd name="T3" fmla="*/ 51 h 54"/>
                  <a:gd name="T4" fmla="*/ 51 w 55"/>
                  <a:gd name="T5" fmla="*/ 48 h 54"/>
                  <a:gd name="T6" fmla="*/ 54 w 55"/>
                  <a:gd name="T7" fmla="*/ 44 h 54"/>
                  <a:gd name="T8" fmla="*/ 55 w 55"/>
                  <a:gd name="T9" fmla="*/ 42 h 54"/>
                  <a:gd name="T10" fmla="*/ 50 w 55"/>
                  <a:gd name="T11" fmla="*/ 36 h 54"/>
                  <a:gd name="T12" fmla="*/ 45 w 55"/>
                  <a:gd name="T13" fmla="*/ 25 h 54"/>
                  <a:gd name="T14" fmla="*/ 40 w 55"/>
                  <a:gd name="T15" fmla="*/ 16 h 54"/>
                  <a:gd name="T16" fmla="*/ 38 w 55"/>
                  <a:gd name="T17" fmla="*/ 8 h 54"/>
                  <a:gd name="T18" fmla="*/ 47 w 55"/>
                  <a:gd name="T19" fmla="*/ 22 h 54"/>
                  <a:gd name="T20" fmla="*/ 49 w 55"/>
                  <a:gd name="T21" fmla="*/ 19 h 54"/>
                  <a:gd name="T22" fmla="*/ 48 w 55"/>
                  <a:gd name="T23" fmla="*/ 14 h 54"/>
                  <a:gd name="T24" fmla="*/ 47 w 55"/>
                  <a:gd name="T25" fmla="*/ 2 h 54"/>
                  <a:gd name="T26" fmla="*/ 38 w 55"/>
                  <a:gd name="T27" fmla="*/ 2 h 54"/>
                  <a:gd name="T28" fmla="*/ 25 w 55"/>
                  <a:gd name="T29" fmla="*/ 3 h 54"/>
                  <a:gd name="T30" fmla="*/ 16 w 55"/>
                  <a:gd name="T31" fmla="*/ 3 h 54"/>
                  <a:gd name="T32" fmla="*/ 4 w 55"/>
                  <a:gd name="T33" fmla="*/ 1 h 54"/>
                  <a:gd name="T34" fmla="*/ 3 w 55"/>
                  <a:gd name="T35" fmla="*/ 0 h 54"/>
                  <a:gd name="T36" fmla="*/ 1 w 55"/>
                  <a:gd name="T37" fmla="*/ 3 h 54"/>
                  <a:gd name="T38" fmla="*/ 2 w 55"/>
                  <a:gd name="T39" fmla="*/ 7 h 54"/>
                  <a:gd name="T40" fmla="*/ 1 w 55"/>
                  <a:gd name="T41" fmla="*/ 11 h 54"/>
                  <a:gd name="T42" fmla="*/ 2 w 55"/>
                  <a:gd name="T43" fmla="*/ 13 h 54"/>
                  <a:gd name="T44" fmla="*/ 2 w 55"/>
                  <a:gd name="T45" fmla="*/ 25 h 54"/>
                  <a:gd name="T46" fmla="*/ 2 w 55"/>
                  <a:gd name="T47" fmla="*/ 52 h 54"/>
                  <a:gd name="T48" fmla="*/ 34 w 55"/>
                  <a:gd name="T49" fmla="*/ 52 h 54"/>
                  <a:gd name="T50" fmla="*/ 40 w 55"/>
                  <a:gd name="T51" fmla="*/ 52 h 54"/>
                  <a:gd name="T52" fmla="*/ 45 w 55"/>
                  <a:gd name="T5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4">
                    <a:moveTo>
                      <a:pt x="45" y="54"/>
                    </a:moveTo>
                    <a:cubicBezTo>
                      <a:pt x="46" y="54"/>
                      <a:pt x="46" y="51"/>
                      <a:pt x="48" y="51"/>
                    </a:cubicBezTo>
                    <a:cubicBezTo>
                      <a:pt x="51" y="51"/>
                      <a:pt x="49" y="49"/>
                      <a:pt x="51" y="48"/>
                    </a:cubicBezTo>
                    <a:cubicBezTo>
                      <a:pt x="54" y="47"/>
                      <a:pt x="54" y="47"/>
                      <a:pt x="54" y="44"/>
                    </a:cubicBezTo>
                    <a:cubicBezTo>
                      <a:pt x="53" y="42"/>
                      <a:pt x="53" y="42"/>
                      <a:pt x="55" y="42"/>
                    </a:cubicBezTo>
                    <a:cubicBezTo>
                      <a:pt x="54" y="42"/>
                      <a:pt x="51" y="37"/>
                      <a:pt x="50" y="36"/>
                    </a:cubicBezTo>
                    <a:cubicBezTo>
                      <a:pt x="49" y="32"/>
                      <a:pt x="47" y="28"/>
                      <a:pt x="45" y="25"/>
                    </a:cubicBezTo>
                    <a:cubicBezTo>
                      <a:pt x="43" y="22"/>
                      <a:pt x="42" y="18"/>
                      <a:pt x="40" y="16"/>
                    </a:cubicBezTo>
                    <a:cubicBezTo>
                      <a:pt x="39" y="15"/>
                      <a:pt x="37" y="9"/>
                      <a:pt x="38" y="8"/>
                    </a:cubicBezTo>
                    <a:cubicBezTo>
                      <a:pt x="38" y="8"/>
                      <a:pt x="46" y="22"/>
                      <a:pt x="47" y="22"/>
                    </a:cubicBezTo>
                    <a:cubicBezTo>
                      <a:pt x="48" y="22"/>
                      <a:pt x="49" y="19"/>
                      <a:pt x="49" y="19"/>
                    </a:cubicBezTo>
                    <a:cubicBezTo>
                      <a:pt x="49" y="17"/>
                      <a:pt x="49" y="15"/>
                      <a:pt x="48" y="14"/>
                    </a:cubicBezTo>
                    <a:cubicBezTo>
                      <a:pt x="48" y="10"/>
                      <a:pt x="47" y="6"/>
                      <a:pt x="47" y="2"/>
                    </a:cubicBezTo>
                    <a:cubicBezTo>
                      <a:pt x="45" y="4"/>
                      <a:pt x="40" y="4"/>
                      <a:pt x="38" y="2"/>
                    </a:cubicBezTo>
                    <a:cubicBezTo>
                      <a:pt x="34" y="0"/>
                      <a:pt x="29" y="1"/>
                      <a:pt x="25" y="3"/>
                    </a:cubicBezTo>
                    <a:cubicBezTo>
                      <a:pt x="22" y="5"/>
                      <a:pt x="19" y="4"/>
                      <a:pt x="16" y="3"/>
                    </a:cubicBezTo>
                    <a:cubicBezTo>
                      <a:pt x="12" y="2"/>
                      <a:pt x="8" y="2"/>
                      <a:pt x="4" y="1"/>
                    </a:cubicBezTo>
                    <a:cubicBezTo>
                      <a:pt x="4" y="1"/>
                      <a:pt x="3" y="0"/>
                      <a:pt x="3" y="0"/>
                    </a:cubicBezTo>
                    <a:cubicBezTo>
                      <a:pt x="2" y="1"/>
                      <a:pt x="2" y="2"/>
                      <a:pt x="1" y="3"/>
                    </a:cubicBezTo>
                    <a:cubicBezTo>
                      <a:pt x="0" y="4"/>
                      <a:pt x="3" y="5"/>
                      <a:pt x="2" y="7"/>
                    </a:cubicBezTo>
                    <a:cubicBezTo>
                      <a:pt x="1" y="8"/>
                      <a:pt x="1" y="9"/>
                      <a:pt x="1" y="11"/>
                    </a:cubicBezTo>
                    <a:cubicBezTo>
                      <a:pt x="2" y="11"/>
                      <a:pt x="2" y="12"/>
                      <a:pt x="2" y="13"/>
                    </a:cubicBezTo>
                    <a:cubicBezTo>
                      <a:pt x="2" y="17"/>
                      <a:pt x="2" y="21"/>
                      <a:pt x="2" y="25"/>
                    </a:cubicBezTo>
                    <a:cubicBezTo>
                      <a:pt x="2" y="28"/>
                      <a:pt x="2" y="52"/>
                      <a:pt x="2" y="52"/>
                    </a:cubicBezTo>
                    <a:cubicBezTo>
                      <a:pt x="13" y="52"/>
                      <a:pt x="23" y="52"/>
                      <a:pt x="34" y="52"/>
                    </a:cubicBezTo>
                    <a:cubicBezTo>
                      <a:pt x="36" y="52"/>
                      <a:pt x="38" y="52"/>
                      <a:pt x="40" y="52"/>
                    </a:cubicBezTo>
                    <a:cubicBezTo>
                      <a:pt x="42" y="52"/>
                      <a:pt x="43" y="54"/>
                      <a:pt x="45" y="54"/>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91" name="Freeform 771"/>
              <p:cNvSpPr>
                <a:spLocks/>
              </p:cNvSpPr>
              <p:nvPr/>
            </p:nvSpPr>
            <p:spPr bwMode="auto">
              <a:xfrm>
                <a:off x="12050511" y="7210939"/>
                <a:ext cx="187902" cy="363153"/>
              </a:xfrm>
              <a:custGeom>
                <a:avLst/>
                <a:gdLst>
                  <a:gd name="T0" fmla="*/ 14 w 20"/>
                  <a:gd name="T1" fmla="*/ 34 h 39"/>
                  <a:gd name="T2" fmla="*/ 17 w 20"/>
                  <a:gd name="T3" fmla="*/ 30 h 39"/>
                  <a:gd name="T4" fmla="*/ 20 w 20"/>
                  <a:gd name="T5" fmla="*/ 27 h 39"/>
                  <a:gd name="T6" fmla="*/ 20 w 20"/>
                  <a:gd name="T7" fmla="*/ 24 h 39"/>
                  <a:gd name="T8" fmla="*/ 19 w 20"/>
                  <a:gd name="T9" fmla="*/ 23 h 39"/>
                  <a:gd name="T10" fmla="*/ 17 w 20"/>
                  <a:gd name="T11" fmla="*/ 20 h 39"/>
                  <a:gd name="T12" fmla="*/ 14 w 20"/>
                  <a:gd name="T13" fmla="*/ 20 h 39"/>
                  <a:gd name="T14" fmla="*/ 16 w 20"/>
                  <a:gd name="T15" fmla="*/ 16 h 39"/>
                  <a:gd name="T16" fmla="*/ 17 w 20"/>
                  <a:gd name="T17" fmla="*/ 10 h 39"/>
                  <a:gd name="T18" fmla="*/ 15 w 20"/>
                  <a:gd name="T19" fmla="*/ 6 h 39"/>
                  <a:gd name="T20" fmla="*/ 18 w 20"/>
                  <a:gd name="T21" fmla="*/ 4 h 39"/>
                  <a:gd name="T22" fmla="*/ 18 w 20"/>
                  <a:gd name="T23" fmla="*/ 1 h 39"/>
                  <a:gd name="T24" fmla="*/ 15 w 20"/>
                  <a:gd name="T25" fmla="*/ 3 h 39"/>
                  <a:gd name="T26" fmla="*/ 14 w 20"/>
                  <a:gd name="T27" fmla="*/ 2 h 39"/>
                  <a:gd name="T28" fmla="*/ 11 w 20"/>
                  <a:gd name="T29" fmla="*/ 0 h 39"/>
                  <a:gd name="T30" fmla="*/ 5 w 20"/>
                  <a:gd name="T31" fmla="*/ 4 h 39"/>
                  <a:gd name="T32" fmla="*/ 2 w 20"/>
                  <a:gd name="T33" fmla="*/ 17 h 39"/>
                  <a:gd name="T34" fmla="*/ 1 w 20"/>
                  <a:gd name="T35" fmla="*/ 21 h 39"/>
                  <a:gd name="T36" fmla="*/ 4 w 20"/>
                  <a:gd name="T37" fmla="*/ 26 h 39"/>
                  <a:gd name="T38" fmla="*/ 8 w 20"/>
                  <a:gd name="T39" fmla="*/ 30 h 39"/>
                  <a:gd name="T40" fmla="*/ 10 w 20"/>
                  <a:gd name="T41" fmla="*/ 39 h 39"/>
                  <a:gd name="T42" fmla="*/ 14 w 20"/>
                  <a:gd name="T43" fmla="*/ 34 h 39"/>
                  <a:gd name="T44" fmla="*/ 14 w 20"/>
                  <a:gd name="T45"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39">
                    <a:moveTo>
                      <a:pt x="14" y="34"/>
                    </a:moveTo>
                    <a:cubicBezTo>
                      <a:pt x="12" y="32"/>
                      <a:pt x="16" y="30"/>
                      <a:pt x="17" y="30"/>
                    </a:cubicBezTo>
                    <a:cubicBezTo>
                      <a:pt x="19" y="29"/>
                      <a:pt x="20" y="28"/>
                      <a:pt x="20" y="27"/>
                    </a:cubicBezTo>
                    <a:cubicBezTo>
                      <a:pt x="20" y="26"/>
                      <a:pt x="20" y="25"/>
                      <a:pt x="20" y="24"/>
                    </a:cubicBezTo>
                    <a:cubicBezTo>
                      <a:pt x="20" y="23"/>
                      <a:pt x="19" y="23"/>
                      <a:pt x="19" y="23"/>
                    </a:cubicBezTo>
                    <a:cubicBezTo>
                      <a:pt x="18" y="22"/>
                      <a:pt x="18" y="21"/>
                      <a:pt x="17" y="20"/>
                    </a:cubicBezTo>
                    <a:cubicBezTo>
                      <a:pt x="16" y="20"/>
                      <a:pt x="15" y="21"/>
                      <a:pt x="14" y="20"/>
                    </a:cubicBezTo>
                    <a:cubicBezTo>
                      <a:pt x="11" y="18"/>
                      <a:pt x="14" y="17"/>
                      <a:pt x="16" y="16"/>
                    </a:cubicBezTo>
                    <a:cubicBezTo>
                      <a:pt x="18" y="15"/>
                      <a:pt x="19" y="12"/>
                      <a:pt x="17" y="10"/>
                    </a:cubicBezTo>
                    <a:cubicBezTo>
                      <a:pt x="17" y="9"/>
                      <a:pt x="14" y="7"/>
                      <a:pt x="15" y="6"/>
                    </a:cubicBezTo>
                    <a:cubicBezTo>
                      <a:pt x="16" y="5"/>
                      <a:pt x="17" y="5"/>
                      <a:pt x="18" y="4"/>
                    </a:cubicBezTo>
                    <a:cubicBezTo>
                      <a:pt x="18" y="4"/>
                      <a:pt x="18" y="1"/>
                      <a:pt x="18" y="1"/>
                    </a:cubicBezTo>
                    <a:cubicBezTo>
                      <a:pt x="17" y="1"/>
                      <a:pt x="16" y="4"/>
                      <a:pt x="15" y="3"/>
                    </a:cubicBezTo>
                    <a:cubicBezTo>
                      <a:pt x="15" y="3"/>
                      <a:pt x="14" y="2"/>
                      <a:pt x="14" y="2"/>
                    </a:cubicBezTo>
                    <a:cubicBezTo>
                      <a:pt x="13" y="1"/>
                      <a:pt x="12" y="0"/>
                      <a:pt x="11" y="0"/>
                    </a:cubicBezTo>
                    <a:cubicBezTo>
                      <a:pt x="9" y="1"/>
                      <a:pt x="6" y="2"/>
                      <a:pt x="5" y="4"/>
                    </a:cubicBezTo>
                    <a:cubicBezTo>
                      <a:pt x="3" y="8"/>
                      <a:pt x="5" y="14"/>
                      <a:pt x="2" y="17"/>
                    </a:cubicBezTo>
                    <a:cubicBezTo>
                      <a:pt x="0" y="19"/>
                      <a:pt x="0" y="19"/>
                      <a:pt x="1" y="21"/>
                    </a:cubicBezTo>
                    <a:cubicBezTo>
                      <a:pt x="1" y="23"/>
                      <a:pt x="4" y="24"/>
                      <a:pt x="4" y="26"/>
                    </a:cubicBezTo>
                    <a:cubicBezTo>
                      <a:pt x="5" y="28"/>
                      <a:pt x="8" y="29"/>
                      <a:pt x="8" y="30"/>
                    </a:cubicBezTo>
                    <a:cubicBezTo>
                      <a:pt x="9" y="33"/>
                      <a:pt x="10" y="37"/>
                      <a:pt x="10" y="39"/>
                    </a:cubicBezTo>
                    <a:cubicBezTo>
                      <a:pt x="12" y="39"/>
                      <a:pt x="16" y="37"/>
                      <a:pt x="14" y="34"/>
                    </a:cubicBezTo>
                    <a:cubicBezTo>
                      <a:pt x="13" y="33"/>
                      <a:pt x="15" y="35"/>
                      <a:pt x="14" y="34"/>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92" name="Freeform 772"/>
              <p:cNvSpPr>
                <a:spLocks/>
              </p:cNvSpPr>
              <p:nvPr/>
            </p:nvSpPr>
            <p:spPr bwMode="auto">
              <a:xfrm>
                <a:off x="12133317" y="7424369"/>
                <a:ext cx="710194" cy="684895"/>
              </a:xfrm>
              <a:custGeom>
                <a:avLst/>
                <a:gdLst>
                  <a:gd name="T0" fmla="*/ 21 w 76"/>
                  <a:gd name="T1" fmla="*/ 55 h 73"/>
                  <a:gd name="T2" fmla="*/ 25 w 76"/>
                  <a:gd name="T3" fmla="*/ 57 h 73"/>
                  <a:gd name="T4" fmla="*/ 28 w 76"/>
                  <a:gd name="T5" fmla="*/ 55 h 73"/>
                  <a:gd name="T6" fmla="*/ 33 w 76"/>
                  <a:gd name="T7" fmla="*/ 53 h 73"/>
                  <a:gd name="T8" fmla="*/ 44 w 76"/>
                  <a:gd name="T9" fmla="*/ 59 h 73"/>
                  <a:gd name="T10" fmla="*/ 70 w 76"/>
                  <a:gd name="T11" fmla="*/ 73 h 73"/>
                  <a:gd name="T12" fmla="*/ 71 w 76"/>
                  <a:gd name="T13" fmla="*/ 71 h 73"/>
                  <a:gd name="T14" fmla="*/ 75 w 76"/>
                  <a:gd name="T15" fmla="*/ 71 h 73"/>
                  <a:gd name="T16" fmla="*/ 75 w 76"/>
                  <a:gd name="T17" fmla="*/ 66 h 73"/>
                  <a:gd name="T18" fmla="*/ 75 w 76"/>
                  <a:gd name="T19" fmla="*/ 44 h 73"/>
                  <a:gd name="T20" fmla="*/ 75 w 76"/>
                  <a:gd name="T21" fmla="*/ 24 h 73"/>
                  <a:gd name="T22" fmla="*/ 75 w 76"/>
                  <a:gd name="T23" fmla="*/ 20 h 73"/>
                  <a:gd name="T24" fmla="*/ 74 w 76"/>
                  <a:gd name="T25" fmla="*/ 17 h 73"/>
                  <a:gd name="T26" fmla="*/ 76 w 76"/>
                  <a:gd name="T27" fmla="*/ 14 h 73"/>
                  <a:gd name="T28" fmla="*/ 74 w 76"/>
                  <a:gd name="T29" fmla="*/ 11 h 73"/>
                  <a:gd name="T30" fmla="*/ 76 w 76"/>
                  <a:gd name="T31" fmla="*/ 8 h 73"/>
                  <a:gd name="T32" fmla="*/ 67 w 76"/>
                  <a:gd name="T33" fmla="*/ 5 h 73"/>
                  <a:gd name="T34" fmla="*/ 61 w 76"/>
                  <a:gd name="T35" fmla="*/ 2 h 73"/>
                  <a:gd name="T36" fmla="*/ 51 w 76"/>
                  <a:gd name="T37" fmla="*/ 6 h 73"/>
                  <a:gd name="T38" fmla="*/ 51 w 76"/>
                  <a:gd name="T39" fmla="*/ 9 h 73"/>
                  <a:gd name="T40" fmla="*/ 50 w 76"/>
                  <a:gd name="T41" fmla="*/ 14 h 73"/>
                  <a:gd name="T42" fmla="*/ 41 w 76"/>
                  <a:gd name="T43" fmla="*/ 13 h 73"/>
                  <a:gd name="T44" fmla="*/ 36 w 76"/>
                  <a:gd name="T45" fmla="*/ 12 h 73"/>
                  <a:gd name="T46" fmla="*/ 31 w 76"/>
                  <a:gd name="T47" fmla="*/ 10 h 73"/>
                  <a:gd name="T48" fmla="*/ 29 w 76"/>
                  <a:gd name="T49" fmla="*/ 6 h 73"/>
                  <a:gd name="T50" fmla="*/ 23 w 76"/>
                  <a:gd name="T51" fmla="*/ 3 h 73"/>
                  <a:gd name="T52" fmla="*/ 17 w 76"/>
                  <a:gd name="T53" fmla="*/ 2 h 73"/>
                  <a:gd name="T54" fmla="*/ 11 w 76"/>
                  <a:gd name="T55" fmla="*/ 0 h 73"/>
                  <a:gd name="T56" fmla="*/ 11 w 76"/>
                  <a:gd name="T57" fmla="*/ 4 h 73"/>
                  <a:gd name="T58" fmla="*/ 9 w 76"/>
                  <a:gd name="T59" fmla="*/ 6 h 73"/>
                  <a:gd name="T60" fmla="*/ 5 w 76"/>
                  <a:gd name="T61" fmla="*/ 8 h 73"/>
                  <a:gd name="T62" fmla="*/ 5 w 76"/>
                  <a:gd name="T63" fmla="*/ 14 h 73"/>
                  <a:gd name="T64" fmla="*/ 1 w 76"/>
                  <a:gd name="T65" fmla="*/ 17 h 73"/>
                  <a:gd name="T66" fmla="*/ 3 w 76"/>
                  <a:gd name="T67" fmla="*/ 21 h 73"/>
                  <a:gd name="T68" fmla="*/ 3 w 76"/>
                  <a:gd name="T69" fmla="*/ 26 h 73"/>
                  <a:gd name="T70" fmla="*/ 3 w 76"/>
                  <a:gd name="T71" fmla="*/ 31 h 73"/>
                  <a:gd name="T72" fmla="*/ 3 w 76"/>
                  <a:gd name="T73" fmla="*/ 34 h 73"/>
                  <a:gd name="T74" fmla="*/ 3 w 76"/>
                  <a:gd name="T75" fmla="*/ 37 h 73"/>
                  <a:gd name="T76" fmla="*/ 1 w 76"/>
                  <a:gd name="T77" fmla="*/ 40 h 73"/>
                  <a:gd name="T78" fmla="*/ 4 w 76"/>
                  <a:gd name="T79" fmla="*/ 46 h 73"/>
                  <a:gd name="T80" fmla="*/ 7 w 76"/>
                  <a:gd name="T81" fmla="*/ 48 h 73"/>
                  <a:gd name="T82" fmla="*/ 11 w 76"/>
                  <a:gd name="T83" fmla="*/ 49 h 73"/>
                  <a:gd name="T84" fmla="*/ 14 w 76"/>
                  <a:gd name="T85" fmla="*/ 53 h 73"/>
                  <a:gd name="T86" fmla="*/ 21 w 76"/>
                  <a:gd name="T87" fmla="*/ 55 h 73"/>
                  <a:gd name="T88" fmla="*/ 21 w 76"/>
                  <a:gd name="T89" fmla="*/ 5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 h="73">
                    <a:moveTo>
                      <a:pt x="21" y="55"/>
                    </a:moveTo>
                    <a:cubicBezTo>
                      <a:pt x="21" y="56"/>
                      <a:pt x="24" y="58"/>
                      <a:pt x="25" y="57"/>
                    </a:cubicBezTo>
                    <a:cubicBezTo>
                      <a:pt x="26" y="56"/>
                      <a:pt x="27" y="56"/>
                      <a:pt x="28" y="55"/>
                    </a:cubicBezTo>
                    <a:cubicBezTo>
                      <a:pt x="29" y="55"/>
                      <a:pt x="32" y="53"/>
                      <a:pt x="33" y="53"/>
                    </a:cubicBezTo>
                    <a:cubicBezTo>
                      <a:pt x="37" y="55"/>
                      <a:pt x="40" y="57"/>
                      <a:pt x="44" y="59"/>
                    </a:cubicBezTo>
                    <a:cubicBezTo>
                      <a:pt x="53" y="64"/>
                      <a:pt x="61" y="69"/>
                      <a:pt x="70" y="73"/>
                    </a:cubicBezTo>
                    <a:cubicBezTo>
                      <a:pt x="70" y="71"/>
                      <a:pt x="69" y="71"/>
                      <a:pt x="71" y="71"/>
                    </a:cubicBezTo>
                    <a:cubicBezTo>
                      <a:pt x="71" y="71"/>
                      <a:pt x="75" y="71"/>
                      <a:pt x="75" y="71"/>
                    </a:cubicBezTo>
                    <a:cubicBezTo>
                      <a:pt x="75" y="69"/>
                      <a:pt x="75" y="68"/>
                      <a:pt x="75" y="66"/>
                    </a:cubicBezTo>
                    <a:cubicBezTo>
                      <a:pt x="75" y="59"/>
                      <a:pt x="75" y="52"/>
                      <a:pt x="75" y="44"/>
                    </a:cubicBezTo>
                    <a:cubicBezTo>
                      <a:pt x="75" y="37"/>
                      <a:pt x="75" y="30"/>
                      <a:pt x="75" y="24"/>
                    </a:cubicBezTo>
                    <a:cubicBezTo>
                      <a:pt x="75" y="22"/>
                      <a:pt x="75" y="21"/>
                      <a:pt x="75" y="20"/>
                    </a:cubicBezTo>
                    <a:cubicBezTo>
                      <a:pt x="74" y="19"/>
                      <a:pt x="74" y="18"/>
                      <a:pt x="74" y="17"/>
                    </a:cubicBezTo>
                    <a:cubicBezTo>
                      <a:pt x="74" y="16"/>
                      <a:pt x="76" y="15"/>
                      <a:pt x="76" y="14"/>
                    </a:cubicBezTo>
                    <a:cubicBezTo>
                      <a:pt x="76" y="13"/>
                      <a:pt x="74" y="12"/>
                      <a:pt x="74" y="11"/>
                    </a:cubicBezTo>
                    <a:cubicBezTo>
                      <a:pt x="74" y="10"/>
                      <a:pt x="75" y="9"/>
                      <a:pt x="76" y="8"/>
                    </a:cubicBezTo>
                    <a:cubicBezTo>
                      <a:pt x="73" y="6"/>
                      <a:pt x="70" y="7"/>
                      <a:pt x="67" y="5"/>
                    </a:cubicBezTo>
                    <a:cubicBezTo>
                      <a:pt x="65" y="4"/>
                      <a:pt x="64" y="2"/>
                      <a:pt x="61" y="2"/>
                    </a:cubicBezTo>
                    <a:cubicBezTo>
                      <a:pt x="57" y="2"/>
                      <a:pt x="53" y="3"/>
                      <a:pt x="51" y="6"/>
                    </a:cubicBezTo>
                    <a:cubicBezTo>
                      <a:pt x="50" y="7"/>
                      <a:pt x="50" y="8"/>
                      <a:pt x="51" y="9"/>
                    </a:cubicBezTo>
                    <a:cubicBezTo>
                      <a:pt x="52" y="11"/>
                      <a:pt x="51" y="12"/>
                      <a:pt x="50" y="14"/>
                    </a:cubicBezTo>
                    <a:cubicBezTo>
                      <a:pt x="48" y="17"/>
                      <a:pt x="44" y="15"/>
                      <a:pt x="41" y="13"/>
                    </a:cubicBezTo>
                    <a:cubicBezTo>
                      <a:pt x="39" y="13"/>
                      <a:pt x="38" y="12"/>
                      <a:pt x="36" y="12"/>
                    </a:cubicBezTo>
                    <a:cubicBezTo>
                      <a:pt x="34" y="11"/>
                      <a:pt x="32" y="12"/>
                      <a:pt x="31" y="10"/>
                    </a:cubicBezTo>
                    <a:cubicBezTo>
                      <a:pt x="30" y="9"/>
                      <a:pt x="30" y="7"/>
                      <a:pt x="29" y="6"/>
                    </a:cubicBezTo>
                    <a:cubicBezTo>
                      <a:pt x="28" y="4"/>
                      <a:pt x="25" y="4"/>
                      <a:pt x="23" y="3"/>
                    </a:cubicBezTo>
                    <a:cubicBezTo>
                      <a:pt x="21" y="2"/>
                      <a:pt x="19" y="2"/>
                      <a:pt x="17" y="2"/>
                    </a:cubicBezTo>
                    <a:cubicBezTo>
                      <a:pt x="15" y="2"/>
                      <a:pt x="14" y="1"/>
                      <a:pt x="11" y="0"/>
                    </a:cubicBezTo>
                    <a:cubicBezTo>
                      <a:pt x="11" y="1"/>
                      <a:pt x="11" y="2"/>
                      <a:pt x="11" y="4"/>
                    </a:cubicBezTo>
                    <a:cubicBezTo>
                      <a:pt x="11" y="5"/>
                      <a:pt x="11" y="4"/>
                      <a:pt x="9" y="6"/>
                    </a:cubicBezTo>
                    <a:cubicBezTo>
                      <a:pt x="8" y="7"/>
                      <a:pt x="7" y="7"/>
                      <a:pt x="5" y="8"/>
                    </a:cubicBezTo>
                    <a:cubicBezTo>
                      <a:pt x="3" y="10"/>
                      <a:pt x="6" y="12"/>
                      <a:pt x="5" y="14"/>
                    </a:cubicBezTo>
                    <a:cubicBezTo>
                      <a:pt x="4" y="16"/>
                      <a:pt x="1" y="16"/>
                      <a:pt x="1" y="17"/>
                    </a:cubicBezTo>
                    <a:cubicBezTo>
                      <a:pt x="1" y="19"/>
                      <a:pt x="2" y="20"/>
                      <a:pt x="3" y="21"/>
                    </a:cubicBezTo>
                    <a:cubicBezTo>
                      <a:pt x="3" y="23"/>
                      <a:pt x="3" y="25"/>
                      <a:pt x="3" y="26"/>
                    </a:cubicBezTo>
                    <a:cubicBezTo>
                      <a:pt x="3" y="28"/>
                      <a:pt x="4" y="29"/>
                      <a:pt x="3" y="31"/>
                    </a:cubicBezTo>
                    <a:cubicBezTo>
                      <a:pt x="3" y="32"/>
                      <a:pt x="3" y="33"/>
                      <a:pt x="3" y="34"/>
                    </a:cubicBezTo>
                    <a:cubicBezTo>
                      <a:pt x="3" y="35"/>
                      <a:pt x="4" y="36"/>
                      <a:pt x="3" y="37"/>
                    </a:cubicBezTo>
                    <a:cubicBezTo>
                      <a:pt x="3" y="38"/>
                      <a:pt x="0" y="38"/>
                      <a:pt x="1" y="40"/>
                    </a:cubicBezTo>
                    <a:cubicBezTo>
                      <a:pt x="3" y="42"/>
                      <a:pt x="4" y="43"/>
                      <a:pt x="4" y="46"/>
                    </a:cubicBezTo>
                    <a:cubicBezTo>
                      <a:pt x="4" y="48"/>
                      <a:pt x="6" y="47"/>
                      <a:pt x="7" y="48"/>
                    </a:cubicBezTo>
                    <a:cubicBezTo>
                      <a:pt x="9" y="48"/>
                      <a:pt x="10" y="48"/>
                      <a:pt x="11" y="49"/>
                    </a:cubicBezTo>
                    <a:cubicBezTo>
                      <a:pt x="12" y="50"/>
                      <a:pt x="13" y="52"/>
                      <a:pt x="14" y="53"/>
                    </a:cubicBezTo>
                    <a:cubicBezTo>
                      <a:pt x="16" y="54"/>
                      <a:pt x="19" y="53"/>
                      <a:pt x="21" y="55"/>
                    </a:cubicBezTo>
                    <a:cubicBezTo>
                      <a:pt x="22" y="56"/>
                      <a:pt x="20" y="54"/>
                      <a:pt x="21" y="55"/>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93" name="Freeform 773"/>
              <p:cNvSpPr>
                <a:spLocks/>
              </p:cNvSpPr>
              <p:nvPr/>
            </p:nvSpPr>
            <p:spPr bwMode="auto">
              <a:xfrm>
                <a:off x="10910384" y="7714256"/>
                <a:ext cx="391721" cy="318556"/>
              </a:xfrm>
              <a:custGeom>
                <a:avLst/>
                <a:gdLst>
                  <a:gd name="T0" fmla="*/ 19 w 42"/>
                  <a:gd name="T1" fmla="*/ 34 h 34"/>
                  <a:gd name="T2" fmla="*/ 20 w 42"/>
                  <a:gd name="T3" fmla="*/ 25 h 34"/>
                  <a:gd name="T4" fmla="*/ 24 w 42"/>
                  <a:gd name="T5" fmla="*/ 22 h 34"/>
                  <a:gd name="T6" fmla="*/ 25 w 42"/>
                  <a:gd name="T7" fmla="*/ 20 h 34"/>
                  <a:gd name="T8" fmla="*/ 25 w 42"/>
                  <a:gd name="T9" fmla="*/ 9 h 34"/>
                  <a:gd name="T10" fmla="*/ 32 w 42"/>
                  <a:gd name="T11" fmla="*/ 9 h 34"/>
                  <a:gd name="T12" fmla="*/ 41 w 42"/>
                  <a:gd name="T13" fmla="*/ 9 h 34"/>
                  <a:gd name="T14" fmla="*/ 42 w 42"/>
                  <a:gd name="T15" fmla="*/ 2 h 34"/>
                  <a:gd name="T16" fmla="*/ 40 w 42"/>
                  <a:gd name="T17" fmla="*/ 0 h 34"/>
                  <a:gd name="T18" fmla="*/ 20 w 42"/>
                  <a:gd name="T19" fmla="*/ 0 h 34"/>
                  <a:gd name="T20" fmla="*/ 15 w 42"/>
                  <a:gd name="T21" fmla="*/ 6 h 34"/>
                  <a:gd name="T22" fmla="*/ 10 w 42"/>
                  <a:gd name="T23" fmla="*/ 17 h 34"/>
                  <a:gd name="T24" fmla="*/ 8 w 42"/>
                  <a:gd name="T25" fmla="*/ 18 h 34"/>
                  <a:gd name="T26" fmla="*/ 4 w 42"/>
                  <a:gd name="T27" fmla="*/ 25 h 34"/>
                  <a:gd name="T28" fmla="*/ 0 w 42"/>
                  <a:gd name="T29" fmla="*/ 34 h 34"/>
                  <a:gd name="T30" fmla="*/ 19 w 42"/>
                  <a:gd name="T3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34">
                    <a:moveTo>
                      <a:pt x="19" y="34"/>
                    </a:moveTo>
                    <a:cubicBezTo>
                      <a:pt x="19" y="31"/>
                      <a:pt x="18" y="26"/>
                      <a:pt x="20" y="25"/>
                    </a:cubicBezTo>
                    <a:cubicBezTo>
                      <a:pt x="21" y="24"/>
                      <a:pt x="23" y="23"/>
                      <a:pt x="24" y="22"/>
                    </a:cubicBezTo>
                    <a:cubicBezTo>
                      <a:pt x="25" y="22"/>
                      <a:pt x="25" y="20"/>
                      <a:pt x="25" y="20"/>
                    </a:cubicBezTo>
                    <a:cubicBezTo>
                      <a:pt x="25" y="16"/>
                      <a:pt x="25" y="13"/>
                      <a:pt x="25" y="9"/>
                    </a:cubicBezTo>
                    <a:cubicBezTo>
                      <a:pt x="25" y="9"/>
                      <a:pt x="31" y="9"/>
                      <a:pt x="32" y="9"/>
                    </a:cubicBezTo>
                    <a:cubicBezTo>
                      <a:pt x="35" y="9"/>
                      <a:pt x="38" y="9"/>
                      <a:pt x="41" y="9"/>
                    </a:cubicBezTo>
                    <a:cubicBezTo>
                      <a:pt x="42" y="9"/>
                      <a:pt x="42" y="3"/>
                      <a:pt x="42" y="2"/>
                    </a:cubicBezTo>
                    <a:cubicBezTo>
                      <a:pt x="42" y="0"/>
                      <a:pt x="42" y="0"/>
                      <a:pt x="40" y="0"/>
                    </a:cubicBezTo>
                    <a:cubicBezTo>
                      <a:pt x="33" y="0"/>
                      <a:pt x="27" y="0"/>
                      <a:pt x="20" y="0"/>
                    </a:cubicBezTo>
                    <a:cubicBezTo>
                      <a:pt x="18" y="2"/>
                      <a:pt x="17" y="4"/>
                      <a:pt x="15" y="6"/>
                    </a:cubicBezTo>
                    <a:cubicBezTo>
                      <a:pt x="11" y="9"/>
                      <a:pt x="11" y="12"/>
                      <a:pt x="10" y="17"/>
                    </a:cubicBezTo>
                    <a:cubicBezTo>
                      <a:pt x="10" y="17"/>
                      <a:pt x="9" y="18"/>
                      <a:pt x="8" y="18"/>
                    </a:cubicBezTo>
                    <a:cubicBezTo>
                      <a:pt x="6" y="20"/>
                      <a:pt x="5" y="22"/>
                      <a:pt x="4" y="25"/>
                    </a:cubicBezTo>
                    <a:cubicBezTo>
                      <a:pt x="2" y="28"/>
                      <a:pt x="0" y="30"/>
                      <a:pt x="0" y="34"/>
                    </a:cubicBezTo>
                    <a:cubicBezTo>
                      <a:pt x="6" y="34"/>
                      <a:pt x="13" y="34"/>
                      <a:pt x="19" y="34"/>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94" name="Freeform 774"/>
              <p:cNvSpPr>
                <a:spLocks/>
              </p:cNvSpPr>
              <p:nvPr/>
            </p:nvSpPr>
            <p:spPr bwMode="auto">
              <a:xfrm>
                <a:off x="11098281" y="7265092"/>
                <a:ext cx="560509" cy="449163"/>
              </a:xfrm>
              <a:custGeom>
                <a:avLst/>
                <a:gdLst>
                  <a:gd name="T0" fmla="*/ 22 w 60"/>
                  <a:gd name="T1" fmla="*/ 48 h 48"/>
                  <a:gd name="T2" fmla="*/ 23 w 60"/>
                  <a:gd name="T3" fmla="*/ 41 h 48"/>
                  <a:gd name="T4" fmla="*/ 29 w 60"/>
                  <a:gd name="T5" fmla="*/ 37 h 48"/>
                  <a:gd name="T6" fmla="*/ 33 w 60"/>
                  <a:gd name="T7" fmla="*/ 37 h 48"/>
                  <a:gd name="T8" fmla="*/ 38 w 60"/>
                  <a:gd name="T9" fmla="*/ 35 h 48"/>
                  <a:gd name="T10" fmla="*/ 40 w 60"/>
                  <a:gd name="T11" fmla="*/ 32 h 48"/>
                  <a:gd name="T12" fmla="*/ 45 w 60"/>
                  <a:gd name="T13" fmla="*/ 31 h 48"/>
                  <a:gd name="T14" fmla="*/ 46 w 60"/>
                  <a:gd name="T15" fmla="*/ 28 h 48"/>
                  <a:gd name="T16" fmla="*/ 50 w 60"/>
                  <a:gd name="T17" fmla="*/ 25 h 48"/>
                  <a:gd name="T18" fmla="*/ 53 w 60"/>
                  <a:gd name="T19" fmla="*/ 23 h 48"/>
                  <a:gd name="T20" fmla="*/ 58 w 60"/>
                  <a:gd name="T21" fmla="*/ 24 h 48"/>
                  <a:gd name="T22" fmla="*/ 56 w 60"/>
                  <a:gd name="T23" fmla="*/ 16 h 48"/>
                  <a:gd name="T24" fmla="*/ 56 w 60"/>
                  <a:gd name="T25" fmla="*/ 10 h 48"/>
                  <a:gd name="T26" fmla="*/ 55 w 60"/>
                  <a:gd name="T27" fmla="*/ 7 h 48"/>
                  <a:gd name="T28" fmla="*/ 51 w 60"/>
                  <a:gd name="T29" fmla="*/ 6 h 48"/>
                  <a:gd name="T30" fmla="*/ 47 w 60"/>
                  <a:gd name="T31" fmla="*/ 6 h 48"/>
                  <a:gd name="T32" fmla="*/ 42 w 60"/>
                  <a:gd name="T33" fmla="*/ 6 h 48"/>
                  <a:gd name="T34" fmla="*/ 35 w 60"/>
                  <a:gd name="T35" fmla="*/ 4 h 48"/>
                  <a:gd name="T36" fmla="*/ 30 w 60"/>
                  <a:gd name="T37" fmla="*/ 13 h 48"/>
                  <a:gd name="T38" fmla="*/ 20 w 60"/>
                  <a:gd name="T39" fmla="*/ 19 h 48"/>
                  <a:gd name="T40" fmla="*/ 16 w 60"/>
                  <a:gd name="T41" fmla="*/ 27 h 48"/>
                  <a:gd name="T42" fmla="*/ 16 w 60"/>
                  <a:gd name="T43" fmla="*/ 35 h 48"/>
                  <a:gd name="T44" fmla="*/ 14 w 60"/>
                  <a:gd name="T45" fmla="*/ 39 h 48"/>
                  <a:gd name="T46" fmla="*/ 9 w 60"/>
                  <a:gd name="T47" fmla="*/ 42 h 48"/>
                  <a:gd name="T48" fmla="*/ 5 w 60"/>
                  <a:gd name="T49" fmla="*/ 45 h 48"/>
                  <a:gd name="T50" fmla="*/ 0 w 60"/>
                  <a:gd name="T51" fmla="*/ 48 h 48"/>
                  <a:gd name="T52" fmla="*/ 22 w 60"/>
                  <a:gd name="T5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48">
                    <a:moveTo>
                      <a:pt x="22" y="48"/>
                    </a:moveTo>
                    <a:cubicBezTo>
                      <a:pt x="22" y="45"/>
                      <a:pt x="21" y="43"/>
                      <a:pt x="23" y="41"/>
                    </a:cubicBezTo>
                    <a:cubicBezTo>
                      <a:pt x="25" y="40"/>
                      <a:pt x="28" y="39"/>
                      <a:pt x="29" y="37"/>
                    </a:cubicBezTo>
                    <a:cubicBezTo>
                      <a:pt x="30" y="37"/>
                      <a:pt x="32" y="37"/>
                      <a:pt x="33" y="37"/>
                    </a:cubicBezTo>
                    <a:cubicBezTo>
                      <a:pt x="34" y="36"/>
                      <a:pt x="36" y="36"/>
                      <a:pt x="38" y="35"/>
                    </a:cubicBezTo>
                    <a:cubicBezTo>
                      <a:pt x="39" y="34"/>
                      <a:pt x="39" y="33"/>
                      <a:pt x="40" y="32"/>
                    </a:cubicBezTo>
                    <a:cubicBezTo>
                      <a:pt x="41" y="31"/>
                      <a:pt x="44" y="32"/>
                      <a:pt x="45" y="31"/>
                    </a:cubicBezTo>
                    <a:cubicBezTo>
                      <a:pt x="46" y="30"/>
                      <a:pt x="46" y="29"/>
                      <a:pt x="46" y="28"/>
                    </a:cubicBezTo>
                    <a:cubicBezTo>
                      <a:pt x="46" y="26"/>
                      <a:pt x="49" y="26"/>
                      <a:pt x="50" y="25"/>
                    </a:cubicBezTo>
                    <a:cubicBezTo>
                      <a:pt x="51" y="24"/>
                      <a:pt x="51" y="23"/>
                      <a:pt x="53" y="23"/>
                    </a:cubicBezTo>
                    <a:cubicBezTo>
                      <a:pt x="54" y="23"/>
                      <a:pt x="57" y="24"/>
                      <a:pt x="58" y="24"/>
                    </a:cubicBezTo>
                    <a:cubicBezTo>
                      <a:pt x="60" y="23"/>
                      <a:pt x="56" y="17"/>
                      <a:pt x="56" y="16"/>
                    </a:cubicBezTo>
                    <a:cubicBezTo>
                      <a:pt x="56" y="14"/>
                      <a:pt x="56" y="12"/>
                      <a:pt x="56" y="10"/>
                    </a:cubicBezTo>
                    <a:cubicBezTo>
                      <a:pt x="55" y="9"/>
                      <a:pt x="55" y="8"/>
                      <a:pt x="55" y="7"/>
                    </a:cubicBezTo>
                    <a:cubicBezTo>
                      <a:pt x="53" y="7"/>
                      <a:pt x="52" y="6"/>
                      <a:pt x="51" y="6"/>
                    </a:cubicBezTo>
                    <a:cubicBezTo>
                      <a:pt x="50" y="5"/>
                      <a:pt x="48" y="6"/>
                      <a:pt x="47" y="6"/>
                    </a:cubicBezTo>
                    <a:cubicBezTo>
                      <a:pt x="46" y="5"/>
                      <a:pt x="44" y="6"/>
                      <a:pt x="42" y="6"/>
                    </a:cubicBezTo>
                    <a:cubicBezTo>
                      <a:pt x="40" y="6"/>
                      <a:pt x="36" y="0"/>
                      <a:pt x="35" y="4"/>
                    </a:cubicBezTo>
                    <a:cubicBezTo>
                      <a:pt x="34" y="7"/>
                      <a:pt x="33" y="10"/>
                      <a:pt x="30" y="13"/>
                    </a:cubicBezTo>
                    <a:cubicBezTo>
                      <a:pt x="27" y="16"/>
                      <a:pt x="23" y="16"/>
                      <a:pt x="20" y="19"/>
                    </a:cubicBezTo>
                    <a:cubicBezTo>
                      <a:pt x="18" y="21"/>
                      <a:pt x="17" y="24"/>
                      <a:pt x="16" y="27"/>
                    </a:cubicBezTo>
                    <a:cubicBezTo>
                      <a:pt x="16" y="29"/>
                      <a:pt x="17" y="32"/>
                      <a:pt x="16" y="35"/>
                    </a:cubicBezTo>
                    <a:cubicBezTo>
                      <a:pt x="15" y="36"/>
                      <a:pt x="14" y="38"/>
                      <a:pt x="14" y="39"/>
                    </a:cubicBezTo>
                    <a:cubicBezTo>
                      <a:pt x="13" y="41"/>
                      <a:pt x="11" y="41"/>
                      <a:pt x="9" y="42"/>
                    </a:cubicBezTo>
                    <a:cubicBezTo>
                      <a:pt x="8" y="43"/>
                      <a:pt x="7" y="44"/>
                      <a:pt x="5" y="45"/>
                    </a:cubicBezTo>
                    <a:cubicBezTo>
                      <a:pt x="4" y="46"/>
                      <a:pt x="2" y="46"/>
                      <a:pt x="0" y="48"/>
                    </a:cubicBezTo>
                    <a:lnTo>
                      <a:pt x="22" y="48"/>
                    </a:ln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95" name="Freeform 775"/>
              <p:cNvSpPr>
                <a:spLocks/>
              </p:cNvSpPr>
              <p:nvPr/>
            </p:nvSpPr>
            <p:spPr bwMode="auto">
              <a:xfrm>
                <a:off x="11295736" y="7220495"/>
                <a:ext cx="968154" cy="923808"/>
              </a:xfrm>
              <a:custGeom>
                <a:avLst/>
                <a:gdLst>
                  <a:gd name="T0" fmla="*/ 35 w 104"/>
                  <a:gd name="T1" fmla="*/ 22 h 99"/>
                  <a:gd name="T2" fmla="*/ 36 w 104"/>
                  <a:gd name="T3" fmla="*/ 29 h 99"/>
                  <a:gd name="T4" fmla="*/ 31 w 104"/>
                  <a:gd name="T5" fmla="*/ 28 h 99"/>
                  <a:gd name="T6" fmla="*/ 29 w 104"/>
                  <a:gd name="T7" fmla="*/ 30 h 99"/>
                  <a:gd name="T8" fmla="*/ 26 w 104"/>
                  <a:gd name="T9" fmla="*/ 31 h 99"/>
                  <a:gd name="T10" fmla="*/ 24 w 104"/>
                  <a:gd name="T11" fmla="*/ 35 h 99"/>
                  <a:gd name="T12" fmla="*/ 20 w 104"/>
                  <a:gd name="T13" fmla="*/ 37 h 99"/>
                  <a:gd name="T14" fmla="*/ 17 w 104"/>
                  <a:gd name="T15" fmla="*/ 40 h 99"/>
                  <a:gd name="T16" fmla="*/ 11 w 104"/>
                  <a:gd name="T17" fmla="*/ 42 h 99"/>
                  <a:gd name="T18" fmla="*/ 8 w 104"/>
                  <a:gd name="T19" fmla="*/ 43 h 99"/>
                  <a:gd name="T20" fmla="*/ 4 w 104"/>
                  <a:gd name="T21" fmla="*/ 45 h 99"/>
                  <a:gd name="T22" fmla="*/ 1 w 104"/>
                  <a:gd name="T23" fmla="*/ 52 h 99"/>
                  <a:gd name="T24" fmla="*/ 2 w 104"/>
                  <a:gd name="T25" fmla="*/ 56 h 99"/>
                  <a:gd name="T26" fmla="*/ 6 w 104"/>
                  <a:gd name="T27" fmla="*/ 59 h 99"/>
                  <a:gd name="T28" fmla="*/ 37 w 104"/>
                  <a:gd name="T29" fmla="*/ 79 h 99"/>
                  <a:gd name="T30" fmla="*/ 48 w 104"/>
                  <a:gd name="T31" fmla="*/ 86 h 99"/>
                  <a:gd name="T32" fmla="*/ 49 w 104"/>
                  <a:gd name="T33" fmla="*/ 87 h 99"/>
                  <a:gd name="T34" fmla="*/ 58 w 104"/>
                  <a:gd name="T35" fmla="*/ 93 h 99"/>
                  <a:gd name="T36" fmla="*/ 61 w 104"/>
                  <a:gd name="T37" fmla="*/ 99 h 99"/>
                  <a:gd name="T38" fmla="*/ 67 w 104"/>
                  <a:gd name="T39" fmla="*/ 97 h 99"/>
                  <a:gd name="T40" fmla="*/ 72 w 104"/>
                  <a:gd name="T41" fmla="*/ 96 h 99"/>
                  <a:gd name="T42" fmla="*/ 85 w 104"/>
                  <a:gd name="T43" fmla="*/ 87 h 99"/>
                  <a:gd name="T44" fmla="*/ 100 w 104"/>
                  <a:gd name="T45" fmla="*/ 77 h 99"/>
                  <a:gd name="T46" fmla="*/ 104 w 104"/>
                  <a:gd name="T47" fmla="*/ 75 h 99"/>
                  <a:gd name="T48" fmla="*/ 97 w 104"/>
                  <a:gd name="T49" fmla="*/ 69 h 99"/>
                  <a:gd name="T50" fmla="*/ 94 w 104"/>
                  <a:gd name="T51" fmla="*/ 69 h 99"/>
                  <a:gd name="T52" fmla="*/ 92 w 104"/>
                  <a:gd name="T53" fmla="*/ 63 h 99"/>
                  <a:gd name="T54" fmla="*/ 92 w 104"/>
                  <a:gd name="T55" fmla="*/ 60 h 99"/>
                  <a:gd name="T56" fmla="*/ 93 w 104"/>
                  <a:gd name="T57" fmla="*/ 55 h 99"/>
                  <a:gd name="T58" fmla="*/ 93 w 104"/>
                  <a:gd name="T59" fmla="*/ 50 h 99"/>
                  <a:gd name="T60" fmla="*/ 93 w 104"/>
                  <a:gd name="T61" fmla="*/ 46 h 99"/>
                  <a:gd name="T62" fmla="*/ 92 w 104"/>
                  <a:gd name="T63" fmla="*/ 42 h 99"/>
                  <a:gd name="T64" fmla="*/ 91 w 104"/>
                  <a:gd name="T65" fmla="*/ 37 h 99"/>
                  <a:gd name="T66" fmla="*/ 87 w 104"/>
                  <a:gd name="T67" fmla="*/ 27 h 99"/>
                  <a:gd name="T68" fmla="*/ 82 w 104"/>
                  <a:gd name="T69" fmla="*/ 20 h 99"/>
                  <a:gd name="T70" fmla="*/ 85 w 104"/>
                  <a:gd name="T71" fmla="*/ 13 h 99"/>
                  <a:gd name="T72" fmla="*/ 86 w 104"/>
                  <a:gd name="T73" fmla="*/ 2 h 99"/>
                  <a:gd name="T74" fmla="*/ 84 w 104"/>
                  <a:gd name="T75" fmla="*/ 1 h 99"/>
                  <a:gd name="T76" fmla="*/ 81 w 104"/>
                  <a:gd name="T77" fmla="*/ 0 h 99"/>
                  <a:gd name="T78" fmla="*/ 79 w 104"/>
                  <a:gd name="T79" fmla="*/ 1 h 99"/>
                  <a:gd name="T80" fmla="*/ 75 w 104"/>
                  <a:gd name="T81" fmla="*/ 0 h 99"/>
                  <a:gd name="T82" fmla="*/ 72 w 104"/>
                  <a:gd name="T83" fmla="*/ 2 h 99"/>
                  <a:gd name="T84" fmla="*/ 68 w 104"/>
                  <a:gd name="T85" fmla="*/ 1 h 99"/>
                  <a:gd name="T86" fmla="*/ 61 w 104"/>
                  <a:gd name="T87" fmla="*/ 2 h 99"/>
                  <a:gd name="T88" fmla="*/ 46 w 104"/>
                  <a:gd name="T89" fmla="*/ 5 h 99"/>
                  <a:gd name="T90" fmla="*/ 43 w 104"/>
                  <a:gd name="T91" fmla="*/ 7 h 99"/>
                  <a:gd name="T92" fmla="*/ 39 w 104"/>
                  <a:gd name="T93" fmla="*/ 8 h 99"/>
                  <a:gd name="T94" fmla="*/ 34 w 104"/>
                  <a:gd name="T95" fmla="*/ 12 h 99"/>
                  <a:gd name="T96" fmla="*/ 35 w 104"/>
                  <a:gd name="T97" fmla="*/ 22 h 99"/>
                  <a:gd name="T98" fmla="*/ 35 w 104"/>
                  <a:gd name="T99" fmla="*/ 2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4" h="99">
                    <a:moveTo>
                      <a:pt x="35" y="22"/>
                    </a:moveTo>
                    <a:cubicBezTo>
                      <a:pt x="36" y="23"/>
                      <a:pt x="40" y="29"/>
                      <a:pt x="36" y="29"/>
                    </a:cubicBezTo>
                    <a:cubicBezTo>
                      <a:pt x="35" y="28"/>
                      <a:pt x="32" y="27"/>
                      <a:pt x="31" y="28"/>
                    </a:cubicBezTo>
                    <a:cubicBezTo>
                      <a:pt x="30" y="29"/>
                      <a:pt x="30" y="29"/>
                      <a:pt x="29" y="30"/>
                    </a:cubicBezTo>
                    <a:cubicBezTo>
                      <a:pt x="28" y="31"/>
                      <a:pt x="27" y="31"/>
                      <a:pt x="26" y="31"/>
                    </a:cubicBezTo>
                    <a:cubicBezTo>
                      <a:pt x="24" y="32"/>
                      <a:pt x="25" y="34"/>
                      <a:pt x="24" y="35"/>
                    </a:cubicBezTo>
                    <a:cubicBezTo>
                      <a:pt x="24" y="37"/>
                      <a:pt x="21" y="36"/>
                      <a:pt x="20" y="37"/>
                    </a:cubicBezTo>
                    <a:cubicBezTo>
                      <a:pt x="18" y="37"/>
                      <a:pt x="18" y="39"/>
                      <a:pt x="17" y="40"/>
                    </a:cubicBezTo>
                    <a:cubicBezTo>
                      <a:pt x="15" y="42"/>
                      <a:pt x="13" y="41"/>
                      <a:pt x="11" y="42"/>
                    </a:cubicBezTo>
                    <a:cubicBezTo>
                      <a:pt x="10" y="42"/>
                      <a:pt x="9" y="42"/>
                      <a:pt x="8" y="43"/>
                    </a:cubicBezTo>
                    <a:cubicBezTo>
                      <a:pt x="7" y="43"/>
                      <a:pt x="5" y="44"/>
                      <a:pt x="4" y="45"/>
                    </a:cubicBezTo>
                    <a:cubicBezTo>
                      <a:pt x="0" y="47"/>
                      <a:pt x="1" y="48"/>
                      <a:pt x="1" y="52"/>
                    </a:cubicBezTo>
                    <a:cubicBezTo>
                      <a:pt x="1" y="55"/>
                      <a:pt x="0" y="55"/>
                      <a:pt x="2" y="56"/>
                    </a:cubicBezTo>
                    <a:cubicBezTo>
                      <a:pt x="3" y="57"/>
                      <a:pt x="5" y="58"/>
                      <a:pt x="6" y="59"/>
                    </a:cubicBezTo>
                    <a:cubicBezTo>
                      <a:pt x="16" y="66"/>
                      <a:pt x="26" y="72"/>
                      <a:pt x="37" y="79"/>
                    </a:cubicBezTo>
                    <a:cubicBezTo>
                      <a:pt x="40" y="81"/>
                      <a:pt x="44" y="84"/>
                      <a:pt x="48" y="86"/>
                    </a:cubicBezTo>
                    <a:cubicBezTo>
                      <a:pt x="48" y="87"/>
                      <a:pt x="49" y="87"/>
                      <a:pt x="49" y="87"/>
                    </a:cubicBezTo>
                    <a:cubicBezTo>
                      <a:pt x="52" y="92"/>
                      <a:pt x="54" y="92"/>
                      <a:pt x="58" y="93"/>
                    </a:cubicBezTo>
                    <a:cubicBezTo>
                      <a:pt x="61" y="94"/>
                      <a:pt x="58" y="98"/>
                      <a:pt x="61" y="99"/>
                    </a:cubicBezTo>
                    <a:cubicBezTo>
                      <a:pt x="62" y="99"/>
                      <a:pt x="65" y="98"/>
                      <a:pt x="67" y="97"/>
                    </a:cubicBezTo>
                    <a:cubicBezTo>
                      <a:pt x="68" y="97"/>
                      <a:pt x="71" y="97"/>
                      <a:pt x="72" y="96"/>
                    </a:cubicBezTo>
                    <a:cubicBezTo>
                      <a:pt x="76" y="93"/>
                      <a:pt x="80" y="90"/>
                      <a:pt x="85" y="87"/>
                    </a:cubicBezTo>
                    <a:cubicBezTo>
                      <a:pt x="90" y="84"/>
                      <a:pt x="95" y="80"/>
                      <a:pt x="100" y="77"/>
                    </a:cubicBezTo>
                    <a:cubicBezTo>
                      <a:pt x="101" y="77"/>
                      <a:pt x="102" y="76"/>
                      <a:pt x="104" y="75"/>
                    </a:cubicBezTo>
                    <a:cubicBezTo>
                      <a:pt x="102" y="71"/>
                      <a:pt x="101" y="70"/>
                      <a:pt x="97" y="69"/>
                    </a:cubicBezTo>
                    <a:cubicBezTo>
                      <a:pt x="96" y="69"/>
                      <a:pt x="94" y="69"/>
                      <a:pt x="94" y="69"/>
                    </a:cubicBezTo>
                    <a:cubicBezTo>
                      <a:pt x="94" y="66"/>
                      <a:pt x="94" y="65"/>
                      <a:pt x="92" y="63"/>
                    </a:cubicBezTo>
                    <a:cubicBezTo>
                      <a:pt x="91" y="61"/>
                      <a:pt x="91" y="61"/>
                      <a:pt x="92" y="60"/>
                    </a:cubicBezTo>
                    <a:cubicBezTo>
                      <a:pt x="94" y="58"/>
                      <a:pt x="93" y="57"/>
                      <a:pt x="93" y="55"/>
                    </a:cubicBezTo>
                    <a:cubicBezTo>
                      <a:pt x="93" y="53"/>
                      <a:pt x="94" y="52"/>
                      <a:pt x="93" y="50"/>
                    </a:cubicBezTo>
                    <a:cubicBezTo>
                      <a:pt x="93" y="49"/>
                      <a:pt x="93" y="48"/>
                      <a:pt x="93" y="46"/>
                    </a:cubicBezTo>
                    <a:cubicBezTo>
                      <a:pt x="93" y="45"/>
                      <a:pt x="93" y="43"/>
                      <a:pt x="92" y="42"/>
                    </a:cubicBezTo>
                    <a:cubicBezTo>
                      <a:pt x="91" y="41"/>
                      <a:pt x="91" y="39"/>
                      <a:pt x="91" y="37"/>
                    </a:cubicBezTo>
                    <a:cubicBezTo>
                      <a:pt x="91" y="34"/>
                      <a:pt x="90" y="30"/>
                      <a:pt x="87" y="27"/>
                    </a:cubicBezTo>
                    <a:cubicBezTo>
                      <a:pt x="85" y="25"/>
                      <a:pt x="83" y="23"/>
                      <a:pt x="82" y="20"/>
                    </a:cubicBezTo>
                    <a:cubicBezTo>
                      <a:pt x="80" y="16"/>
                      <a:pt x="84" y="17"/>
                      <a:pt x="85" y="13"/>
                    </a:cubicBezTo>
                    <a:cubicBezTo>
                      <a:pt x="85" y="9"/>
                      <a:pt x="85" y="6"/>
                      <a:pt x="86" y="2"/>
                    </a:cubicBezTo>
                    <a:cubicBezTo>
                      <a:pt x="85" y="2"/>
                      <a:pt x="85" y="1"/>
                      <a:pt x="84" y="1"/>
                    </a:cubicBezTo>
                    <a:cubicBezTo>
                      <a:pt x="82" y="2"/>
                      <a:pt x="82" y="0"/>
                      <a:pt x="81" y="0"/>
                    </a:cubicBezTo>
                    <a:cubicBezTo>
                      <a:pt x="80" y="0"/>
                      <a:pt x="80" y="1"/>
                      <a:pt x="79" y="1"/>
                    </a:cubicBezTo>
                    <a:cubicBezTo>
                      <a:pt x="77" y="1"/>
                      <a:pt x="77" y="0"/>
                      <a:pt x="75" y="0"/>
                    </a:cubicBezTo>
                    <a:cubicBezTo>
                      <a:pt x="74" y="1"/>
                      <a:pt x="73" y="1"/>
                      <a:pt x="72" y="2"/>
                    </a:cubicBezTo>
                    <a:cubicBezTo>
                      <a:pt x="70" y="3"/>
                      <a:pt x="70" y="2"/>
                      <a:pt x="68" y="1"/>
                    </a:cubicBezTo>
                    <a:cubicBezTo>
                      <a:pt x="66" y="1"/>
                      <a:pt x="63" y="1"/>
                      <a:pt x="61" y="2"/>
                    </a:cubicBezTo>
                    <a:cubicBezTo>
                      <a:pt x="56" y="3"/>
                      <a:pt x="51" y="3"/>
                      <a:pt x="46" y="5"/>
                    </a:cubicBezTo>
                    <a:cubicBezTo>
                      <a:pt x="45" y="6"/>
                      <a:pt x="44" y="7"/>
                      <a:pt x="43" y="7"/>
                    </a:cubicBezTo>
                    <a:cubicBezTo>
                      <a:pt x="42" y="8"/>
                      <a:pt x="40" y="8"/>
                      <a:pt x="39" y="8"/>
                    </a:cubicBezTo>
                    <a:cubicBezTo>
                      <a:pt x="37" y="9"/>
                      <a:pt x="37" y="12"/>
                      <a:pt x="34" y="12"/>
                    </a:cubicBezTo>
                    <a:cubicBezTo>
                      <a:pt x="35" y="15"/>
                      <a:pt x="35" y="18"/>
                      <a:pt x="35" y="22"/>
                    </a:cubicBezTo>
                    <a:cubicBezTo>
                      <a:pt x="36" y="23"/>
                      <a:pt x="35" y="20"/>
                      <a:pt x="35" y="22"/>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96" name="Freeform 776"/>
              <p:cNvSpPr>
                <a:spLocks/>
              </p:cNvSpPr>
              <p:nvPr/>
            </p:nvSpPr>
            <p:spPr bwMode="auto">
              <a:xfrm>
                <a:off x="8295732" y="3719582"/>
                <a:ext cx="2850322" cy="2124760"/>
              </a:xfrm>
              <a:custGeom>
                <a:avLst/>
                <a:gdLst>
                  <a:gd name="T0" fmla="*/ 33 w 305"/>
                  <a:gd name="T1" fmla="*/ 54 h 227"/>
                  <a:gd name="T2" fmla="*/ 1 w 305"/>
                  <a:gd name="T3" fmla="*/ 63 h 227"/>
                  <a:gd name="T4" fmla="*/ 19 w 305"/>
                  <a:gd name="T5" fmla="*/ 72 h 227"/>
                  <a:gd name="T6" fmla="*/ 24 w 305"/>
                  <a:gd name="T7" fmla="*/ 75 h 227"/>
                  <a:gd name="T8" fmla="*/ 20 w 305"/>
                  <a:gd name="T9" fmla="*/ 81 h 227"/>
                  <a:gd name="T10" fmla="*/ 36 w 305"/>
                  <a:gd name="T11" fmla="*/ 86 h 227"/>
                  <a:gd name="T12" fmla="*/ 73 w 305"/>
                  <a:gd name="T13" fmla="*/ 93 h 227"/>
                  <a:gd name="T14" fmla="*/ 87 w 305"/>
                  <a:gd name="T15" fmla="*/ 112 h 227"/>
                  <a:gd name="T16" fmla="*/ 88 w 305"/>
                  <a:gd name="T17" fmla="*/ 122 h 227"/>
                  <a:gd name="T18" fmla="*/ 89 w 305"/>
                  <a:gd name="T19" fmla="*/ 131 h 227"/>
                  <a:gd name="T20" fmla="*/ 104 w 305"/>
                  <a:gd name="T21" fmla="*/ 129 h 227"/>
                  <a:gd name="T22" fmla="*/ 106 w 305"/>
                  <a:gd name="T23" fmla="*/ 135 h 227"/>
                  <a:gd name="T24" fmla="*/ 106 w 305"/>
                  <a:gd name="T25" fmla="*/ 144 h 227"/>
                  <a:gd name="T26" fmla="*/ 109 w 305"/>
                  <a:gd name="T27" fmla="*/ 155 h 227"/>
                  <a:gd name="T28" fmla="*/ 106 w 305"/>
                  <a:gd name="T29" fmla="*/ 160 h 227"/>
                  <a:gd name="T30" fmla="*/ 100 w 305"/>
                  <a:gd name="T31" fmla="*/ 162 h 227"/>
                  <a:gd name="T32" fmla="*/ 112 w 305"/>
                  <a:gd name="T33" fmla="*/ 165 h 227"/>
                  <a:gd name="T34" fmla="*/ 112 w 305"/>
                  <a:gd name="T35" fmla="*/ 169 h 227"/>
                  <a:gd name="T36" fmla="*/ 107 w 305"/>
                  <a:gd name="T37" fmla="*/ 172 h 227"/>
                  <a:gd name="T38" fmla="*/ 107 w 305"/>
                  <a:gd name="T39" fmla="*/ 180 h 227"/>
                  <a:gd name="T40" fmla="*/ 110 w 305"/>
                  <a:gd name="T41" fmla="*/ 192 h 227"/>
                  <a:gd name="T42" fmla="*/ 114 w 305"/>
                  <a:gd name="T43" fmla="*/ 193 h 227"/>
                  <a:gd name="T44" fmla="*/ 120 w 305"/>
                  <a:gd name="T45" fmla="*/ 210 h 227"/>
                  <a:gd name="T46" fmla="*/ 138 w 305"/>
                  <a:gd name="T47" fmla="*/ 219 h 227"/>
                  <a:gd name="T48" fmla="*/ 142 w 305"/>
                  <a:gd name="T49" fmla="*/ 224 h 227"/>
                  <a:gd name="T50" fmla="*/ 151 w 305"/>
                  <a:gd name="T51" fmla="*/ 214 h 227"/>
                  <a:gd name="T52" fmla="*/ 156 w 305"/>
                  <a:gd name="T53" fmla="*/ 200 h 227"/>
                  <a:gd name="T54" fmla="*/ 163 w 305"/>
                  <a:gd name="T55" fmla="*/ 192 h 227"/>
                  <a:gd name="T56" fmla="*/ 173 w 305"/>
                  <a:gd name="T57" fmla="*/ 179 h 227"/>
                  <a:gd name="T58" fmla="*/ 193 w 305"/>
                  <a:gd name="T59" fmla="*/ 173 h 227"/>
                  <a:gd name="T60" fmla="*/ 216 w 305"/>
                  <a:gd name="T61" fmla="*/ 160 h 227"/>
                  <a:gd name="T62" fmla="*/ 232 w 305"/>
                  <a:gd name="T63" fmla="*/ 142 h 227"/>
                  <a:gd name="T64" fmla="*/ 234 w 305"/>
                  <a:gd name="T65" fmla="*/ 130 h 227"/>
                  <a:gd name="T66" fmla="*/ 253 w 305"/>
                  <a:gd name="T67" fmla="*/ 129 h 227"/>
                  <a:gd name="T68" fmla="*/ 233 w 305"/>
                  <a:gd name="T69" fmla="*/ 119 h 227"/>
                  <a:gd name="T70" fmla="*/ 238 w 305"/>
                  <a:gd name="T71" fmla="*/ 113 h 227"/>
                  <a:gd name="T72" fmla="*/ 262 w 305"/>
                  <a:gd name="T73" fmla="*/ 112 h 227"/>
                  <a:gd name="T74" fmla="*/ 258 w 305"/>
                  <a:gd name="T75" fmla="*/ 106 h 227"/>
                  <a:gd name="T76" fmla="*/ 266 w 305"/>
                  <a:gd name="T77" fmla="*/ 95 h 227"/>
                  <a:gd name="T78" fmla="*/ 253 w 305"/>
                  <a:gd name="T79" fmla="*/ 80 h 227"/>
                  <a:gd name="T80" fmla="*/ 263 w 305"/>
                  <a:gd name="T81" fmla="*/ 66 h 227"/>
                  <a:gd name="T82" fmla="*/ 268 w 305"/>
                  <a:gd name="T83" fmla="*/ 51 h 227"/>
                  <a:gd name="T84" fmla="*/ 283 w 305"/>
                  <a:gd name="T85" fmla="*/ 38 h 227"/>
                  <a:gd name="T86" fmla="*/ 291 w 305"/>
                  <a:gd name="T87" fmla="*/ 33 h 227"/>
                  <a:gd name="T88" fmla="*/ 259 w 305"/>
                  <a:gd name="T89" fmla="*/ 28 h 227"/>
                  <a:gd name="T90" fmla="*/ 238 w 305"/>
                  <a:gd name="T91" fmla="*/ 21 h 227"/>
                  <a:gd name="T92" fmla="*/ 256 w 305"/>
                  <a:gd name="T93" fmla="*/ 14 h 227"/>
                  <a:gd name="T94" fmla="*/ 206 w 305"/>
                  <a:gd name="T95" fmla="*/ 8 h 227"/>
                  <a:gd name="T96" fmla="*/ 213 w 305"/>
                  <a:gd name="T97" fmla="*/ 0 h 227"/>
                  <a:gd name="T98" fmla="*/ 173 w 305"/>
                  <a:gd name="T99" fmla="*/ 8 h 227"/>
                  <a:gd name="T100" fmla="*/ 155 w 305"/>
                  <a:gd name="T101" fmla="*/ 10 h 227"/>
                  <a:gd name="T102" fmla="*/ 154 w 305"/>
                  <a:gd name="T103" fmla="*/ 11 h 227"/>
                  <a:gd name="T104" fmla="*/ 140 w 305"/>
                  <a:gd name="T105" fmla="*/ 14 h 227"/>
                  <a:gd name="T106" fmla="*/ 111 w 305"/>
                  <a:gd name="T107" fmla="*/ 14 h 227"/>
                  <a:gd name="T108" fmla="*/ 98 w 305"/>
                  <a:gd name="T109" fmla="*/ 23 h 227"/>
                  <a:gd name="T110" fmla="*/ 73 w 305"/>
                  <a:gd name="T111" fmla="*/ 21 h 227"/>
                  <a:gd name="T112" fmla="*/ 55 w 305"/>
                  <a:gd name="T113" fmla="*/ 3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5" h="227">
                    <a:moveTo>
                      <a:pt x="32" y="37"/>
                    </a:moveTo>
                    <a:cubicBezTo>
                      <a:pt x="31" y="38"/>
                      <a:pt x="26" y="40"/>
                      <a:pt x="27" y="41"/>
                    </a:cubicBezTo>
                    <a:cubicBezTo>
                      <a:pt x="28" y="42"/>
                      <a:pt x="30" y="42"/>
                      <a:pt x="32" y="43"/>
                    </a:cubicBezTo>
                    <a:cubicBezTo>
                      <a:pt x="34" y="43"/>
                      <a:pt x="36" y="43"/>
                      <a:pt x="39" y="43"/>
                    </a:cubicBezTo>
                    <a:cubicBezTo>
                      <a:pt x="39" y="43"/>
                      <a:pt x="44" y="42"/>
                      <a:pt x="45" y="42"/>
                    </a:cubicBezTo>
                    <a:cubicBezTo>
                      <a:pt x="44" y="42"/>
                      <a:pt x="42" y="43"/>
                      <a:pt x="41" y="44"/>
                    </a:cubicBezTo>
                    <a:cubicBezTo>
                      <a:pt x="40" y="45"/>
                      <a:pt x="39" y="46"/>
                      <a:pt x="40" y="48"/>
                    </a:cubicBezTo>
                    <a:cubicBezTo>
                      <a:pt x="42" y="50"/>
                      <a:pt x="36" y="55"/>
                      <a:pt x="33" y="54"/>
                    </a:cubicBezTo>
                    <a:cubicBezTo>
                      <a:pt x="32" y="53"/>
                      <a:pt x="30" y="54"/>
                      <a:pt x="28" y="54"/>
                    </a:cubicBezTo>
                    <a:cubicBezTo>
                      <a:pt x="27" y="53"/>
                      <a:pt x="25" y="54"/>
                      <a:pt x="24" y="54"/>
                    </a:cubicBezTo>
                    <a:cubicBezTo>
                      <a:pt x="23" y="54"/>
                      <a:pt x="21" y="54"/>
                      <a:pt x="20" y="56"/>
                    </a:cubicBezTo>
                    <a:cubicBezTo>
                      <a:pt x="19" y="57"/>
                      <a:pt x="18" y="57"/>
                      <a:pt x="16" y="57"/>
                    </a:cubicBezTo>
                    <a:cubicBezTo>
                      <a:pt x="13" y="58"/>
                      <a:pt x="10" y="59"/>
                      <a:pt x="7" y="59"/>
                    </a:cubicBezTo>
                    <a:cubicBezTo>
                      <a:pt x="6" y="59"/>
                      <a:pt x="4" y="58"/>
                      <a:pt x="4" y="59"/>
                    </a:cubicBezTo>
                    <a:cubicBezTo>
                      <a:pt x="3" y="60"/>
                      <a:pt x="0" y="60"/>
                      <a:pt x="0" y="62"/>
                    </a:cubicBezTo>
                    <a:cubicBezTo>
                      <a:pt x="0" y="63"/>
                      <a:pt x="1" y="62"/>
                      <a:pt x="1" y="63"/>
                    </a:cubicBezTo>
                    <a:cubicBezTo>
                      <a:pt x="1" y="63"/>
                      <a:pt x="0" y="64"/>
                      <a:pt x="0" y="64"/>
                    </a:cubicBezTo>
                    <a:cubicBezTo>
                      <a:pt x="0" y="65"/>
                      <a:pt x="2" y="67"/>
                      <a:pt x="3" y="68"/>
                    </a:cubicBezTo>
                    <a:cubicBezTo>
                      <a:pt x="3" y="68"/>
                      <a:pt x="4" y="67"/>
                      <a:pt x="4" y="67"/>
                    </a:cubicBezTo>
                    <a:cubicBezTo>
                      <a:pt x="5" y="66"/>
                      <a:pt x="6" y="67"/>
                      <a:pt x="7" y="68"/>
                    </a:cubicBezTo>
                    <a:cubicBezTo>
                      <a:pt x="8" y="68"/>
                      <a:pt x="13" y="69"/>
                      <a:pt x="13" y="67"/>
                    </a:cubicBezTo>
                    <a:cubicBezTo>
                      <a:pt x="13" y="68"/>
                      <a:pt x="12" y="68"/>
                      <a:pt x="13" y="69"/>
                    </a:cubicBezTo>
                    <a:cubicBezTo>
                      <a:pt x="13" y="70"/>
                      <a:pt x="15" y="71"/>
                      <a:pt x="16" y="71"/>
                    </a:cubicBezTo>
                    <a:cubicBezTo>
                      <a:pt x="17" y="72"/>
                      <a:pt x="18" y="72"/>
                      <a:pt x="19" y="72"/>
                    </a:cubicBezTo>
                    <a:cubicBezTo>
                      <a:pt x="21" y="72"/>
                      <a:pt x="21" y="70"/>
                      <a:pt x="22" y="71"/>
                    </a:cubicBezTo>
                    <a:cubicBezTo>
                      <a:pt x="24" y="71"/>
                      <a:pt x="27" y="71"/>
                      <a:pt x="28" y="71"/>
                    </a:cubicBezTo>
                    <a:cubicBezTo>
                      <a:pt x="29" y="71"/>
                      <a:pt x="29" y="70"/>
                      <a:pt x="30" y="69"/>
                    </a:cubicBezTo>
                    <a:cubicBezTo>
                      <a:pt x="31" y="69"/>
                      <a:pt x="34" y="71"/>
                      <a:pt x="34" y="72"/>
                    </a:cubicBezTo>
                    <a:cubicBezTo>
                      <a:pt x="34" y="73"/>
                      <a:pt x="24" y="72"/>
                      <a:pt x="22" y="73"/>
                    </a:cubicBezTo>
                    <a:cubicBezTo>
                      <a:pt x="20" y="73"/>
                      <a:pt x="23" y="74"/>
                      <a:pt x="24" y="74"/>
                    </a:cubicBezTo>
                    <a:cubicBezTo>
                      <a:pt x="26" y="75"/>
                      <a:pt x="27" y="74"/>
                      <a:pt x="29" y="75"/>
                    </a:cubicBezTo>
                    <a:cubicBezTo>
                      <a:pt x="28" y="74"/>
                      <a:pt x="26" y="75"/>
                      <a:pt x="24" y="75"/>
                    </a:cubicBezTo>
                    <a:cubicBezTo>
                      <a:pt x="21" y="75"/>
                      <a:pt x="18" y="74"/>
                      <a:pt x="15" y="74"/>
                    </a:cubicBezTo>
                    <a:cubicBezTo>
                      <a:pt x="13" y="74"/>
                      <a:pt x="9" y="74"/>
                      <a:pt x="9" y="76"/>
                    </a:cubicBezTo>
                    <a:cubicBezTo>
                      <a:pt x="8" y="77"/>
                      <a:pt x="11" y="78"/>
                      <a:pt x="12" y="78"/>
                    </a:cubicBezTo>
                    <a:cubicBezTo>
                      <a:pt x="13" y="78"/>
                      <a:pt x="15" y="77"/>
                      <a:pt x="15" y="77"/>
                    </a:cubicBezTo>
                    <a:cubicBezTo>
                      <a:pt x="16" y="78"/>
                      <a:pt x="15" y="78"/>
                      <a:pt x="15" y="79"/>
                    </a:cubicBezTo>
                    <a:cubicBezTo>
                      <a:pt x="16" y="80"/>
                      <a:pt x="18" y="80"/>
                      <a:pt x="19" y="80"/>
                    </a:cubicBezTo>
                    <a:cubicBezTo>
                      <a:pt x="21" y="80"/>
                      <a:pt x="23" y="80"/>
                      <a:pt x="25" y="80"/>
                    </a:cubicBezTo>
                    <a:cubicBezTo>
                      <a:pt x="25" y="80"/>
                      <a:pt x="21" y="81"/>
                      <a:pt x="20" y="81"/>
                    </a:cubicBezTo>
                    <a:cubicBezTo>
                      <a:pt x="16" y="82"/>
                      <a:pt x="19" y="84"/>
                      <a:pt x="21" y="85"/>
                    </a:cubicBezTo>
                    <a:cubicBezTo>
                      <a:pt x="23" y="86"/>
                      <a:pt x="25" y="86"/>
                      <a:pt x="27" y="87"/>
                    </a:cubicBezTo>
                    <a:cubicBezTo>
                      <a:pt x="27" y="87"/>
                      <a:pt x="31" y="87"/>
                      <a:pt x="31" y="87"/>
                    </a:cubicBezTo>
                    <a:cubicBezTo>
                      <a:pt x="31" y="87"/>
                      <a:pt x="29" y="86"/>
                      <a:pt x="29" y="85"/>
                    </a:cubicBezTo>
                    <a:cubicBezTo>
                      <a:pt x="29" y="84"/>
                      <a:pt x="31" y="85"/>
                      <a:pt x="31" y="85"/>
                    </a:cubicBezTo>
                    <a:cubicBezTo>
                      <a:pt x="32" y="86"/>
                      <a:pt x="33" y="85"/>
                      <a:pt x="34" y="84"/>
                    </a:cubicBezTo>
                    <a:cubicBezTo>
                      <a:pt x="34" y="84"/>
                      <a:pt x="35" y="83"/>
                      <a:pt x="36" y="83"/>
                    </a:cubicBezTo>
                    <a:cubicBezTo>
                      <a:pt x="37" y="84"/>
                      <a:pt x="36" y="86"/>
                      <a:pt x="36" y="86"/>
                    </a:cubicBezTo>
                    <a:cubicBezTo>
                      <a:pt x="37" y="87"/>
                      <a:pt x="40" y="85"/>
                      <a:pt x="41" y="85"/>
                    </a:cubicBezTo>
                    <a:cubicBezTo>
                      <a:pt x="43" y="84"/>
                      <a:pt x="43" y="84"/>
                      <a:pt x="44" y="85"/>
                    </a:cubicBezTo>
                    <a:cubicBezTo>
                      <a:pt x="45" y="86"/>
                      <a:pt x="46" y="84"/>
                      <a:pt x="47" y="84"/>
                    </a:cubicBezTo>
                    <a:cubicBezTo>
                      <a:pt x="48" y="83"/>
                      <a:pt x="50" y="84"/>
                      <a:pt x="51" y="84"/>
                    </a:cubicBezTo>
                    <a:cubicBezTo>
                      <a:pt x="54" y="84"/>
                      <a:pt x="58" y="85"/>
                      <a:pt x="61" y="86"/>
                    </a:cubicBezTo>
                    <a:cubicBezTo>
                      <a:pt x="63" y="86"/>
                      <a:pt x="65" y="88"/>
                      <a:pt x="67" y="88"/>
                    </a:cubicBezTo>
                    <a:cubicBezTo>
                      <a:pt x="69" y="88"/>
                      <a:pt x="71" y="89"/>
                      <a:pt x="72" y="90"/>
                    </a:cubicBezTo>
                    <a:cubicBezTo>
                      <a:pt x="74" y="91"/>
                      <a:pt x="73" y="92"/>
                      <a:pt x="73" y="93"/>
                    </a:cubicBezTo>
                    <a:cubicBezTo>
                      <a:pt x="73" y="94"/>
                      <a:pt x="75" y="96"/>
                      <a:pt x="76" y="96"/>
                    </a:cubicBezTo>
                    <a:cubicBezTo>
                      <a:pt x="77" y="97"/>
                      <a:pt x="79" y="96"/>
                      <a:pt x="80" y="97"/>
                    </a:cubicBezTo>
                    <a:cubicBezTo>
                      <a:pt x="80" y="99"/>
                      <a:pt x="82" y="100"/>
                      <a:pt x="83" y="101"/>
                    </a:cubicBezTo>
                    <a:cubicBezTo>
                      <a:pt x="84" y="102"/>
                      <a:pt x="83" y="104"/>
                      <a:pt x="84" y="105"/>
                    </a:cubicBezTo>
                    <a:cubicBezTo>
                      <a:pt x="84" y="106"/>
                      <a:pt x="86" y="107"/>
                      <a:pt x="86" y="109"/>
                    </a:cubicBezTo>
                    <a:cubicBezTo>
                      <a:pt x="86" y="110"/>
                      <a:pt x="85" y="110"/>
                      <a:pt x="86" y="111"/>
                    </a:cubicBezTo>
                    <a:cubicBezTo>
                      <a:pt x="86" y="111"/>
                      <a:pt x="87" y="112"/>
                      <a:pt x="87" y="112"/>
                    </a:cubicBezTo>
                    <a:cubicBezTo>
                      <a:pt x="87" y="112"/>
                      <a:pt x="87" y="112"/>
                      <a:pt x="87" y="112"/>
                    </a:cubicBezTo>
                    <a:cubicBezTo>
                      <a:pt x="88" y="111"/>
                      <a:pt x="90" y="113"/>
                      <a:pt x="89" y="114"/>
                    </a:cubicBezTo>
                    <a:cubicBezTo>
                      <a:pt x="88" y="115"/>
                      <a:pt x="88" y="115"/>
                      <a:pt x="88" y="117"/>
                    </a:cubicBezTo>
                    <a:cubicBezTo>
                      <a:pt x="88" y="116"/>
                      <a:pt x="90" y="115"/>
                      <a:pt x="91" y="117"/>
                    </a:cubicBezTo>
                    <a:cubicBezTo>
                      <a:pt x="91" y="118"/>
                      <a:pt x="91" y="118"/>
                      <a:pt x="91" y="119"/>
                    </a:cubicBezTo>
                    <a:cubicBezTo>
                      <a:pt x="91" y="119"/>
                      <a:pt x="91" y="121"/>
                      <a:pt x="91" y="120"/>
                    </a:cubicBezTo>
                    <a:cubicBezTo>
                      <a:pt x="91" y="121"/>
                      <a:pt x="93" y="121"/>
                      <a:pt x="93" y="121"/>
                    </a:cubicBezTo>
                    <a:cubicBezTo>
                      <a:pt x="92" y="120"/>
                      <a:pt x="89" y="126"/>
                      <a:pt x="90" y="122"/>
                    </a:cubicBezTo>
                    <a:cubicBezTo>
                      <a:pt x="90" y="122"/>
                      <a:pt x="88" y="121"/>
                      <a:pt x="88" y="122"/>
                    </a:cubicBezTo>
                    <a:cubicBezTo>
                      <a:pt x="88" y="122"/>
                      <a:pt x="89" y="122"/>
                      <a:pt x="89" y="122"/>
                    </a:cubicBezTo>
                    <a:cubicBezTo>
                      <a:pt x="89" y="123"/>
                      <a:pt x="86" y="123"/>
                      <a:pt x="87" y="124"/>
                    </a:cubicBezTo>
                    <a:cubicBezTo>
                      <a:pt x="87" y="124"/>
                      <a:pt x="90" y="125"/>
                      <a:pt x="89" y="125"/>
                    </a:cubicBezTo>
                    <a:cubicBezTo>
                      <a:pt x="87" y="127"/>
                      <a:pt x="91" y="127"/>
                      <a:pt x="92" y="126"/>
                    </a:cubicBezTo>
                    <a:cubicBezTo>
                      <a:pt x="91" y="127"/>
                      <a:pt x="90" y="127"/>
                      <a:pt x="88" y="127"/>
                    </a:cubicBezTo>
                    <a:cubicBezTo>
                      <a:pt x="88" y="127"/>
                      <a:pt x="86" y="129"/>
                      <a:pt x="86" y="129"/>
                    </a:cubicBezTo>
                    <a:cubicBezTo>
                      <a:pt x="86" y="129"/>
                      <a:pt x="87" y="130"/>
                      <a:pt x="87" y="130"/>
                    </a:cubicBezTo>
                    <a:cubicBezTo>
                      <a:pt x="89" y="131"/>
                      <a:pt x="88" y="131"/>
                      <a:pt x="89" y="131"/>
                    </a:cubicBezTo>
                    <a:cubicBezTo>
                      <a:pt x="90" y="131"/>
                      <a:pt x="94" y="133"/>
                      <a:pt x="95" y="131"/>
                    </a:cubicBezTo>
                    <a:cubicBezTo>
                      <a:pt x="95" y="128"/>
                      <a:pt x="97" y="129"/>
                      <a:pt x="98" y="128"/>
                    </a:cubicBezTo>
                    <a:cubicBezTo>
                      <a:pt x="98" y="128"/>
                      <a:pt x="96" y="122"/>
                      <a:pt x="96" y="122"/>
                    </a:cubicBezTo>
                    <a:cubicBezTo>
                      <a:pt x="96" y="123"/>
                      <a:pt x="98" y="126"/>
                      <a:pt x="98" y="126"/>
                    </a:cubicBezTo>
                    <a:cubicBezTo>
                      <a:pt x="99" y="128"/>
                      <a:pt x="100" y="126"/>
                      <a:pt x="101" y="126"/>
                    </a:cubicBezTo>
                    <a:cubicBezTo>
                      <a:pt x="101" y="126"/>
                      <a:pt x="98" y="130"/>
                      <a:pt x="98" y="130"/>
                    </a:cubicBezTo>
                    <a:cubicBezTo>
                      <a:pt x="98" y="130"/>
                      <a:pt x="102" y="129"/>
                      <a:pt x="102" y="129"/>
                    </a:cubicBezTo>
                    <a:cubicBezTo>
                      <a:pt x="103" y="129"/>
                      <a:pt x="104" y="129"/>
                      <a:pt x="104" y="129"/>
                    </a:cubicBezTo>
                    <a:cubicBezTo>
                      <a:pt x="105" y="129"/>
                      <a:pt x="106" y="128"/>
                      <a:pt x="107" y="128"/>
                    </a:cubicBezTo>
                    <a:cubicBezTo>
                      <a:pt x="107" y="129"/>
                      <a:pt x="106" y="130"/>
                      <a:pt x="105" y="130"/>
                    </a:cubicBezTo>
                    <a:cubicBezTo>
                      <a:pt x="104" y="130"/>
                      <a:pt x="102" y="130"/>
                      <a:pt x="101" y="131"/>
                    </a:cubicBezTo>
                    <a:cubicBezTo>
                      <a:pt x="100" y="132"/>
                      <a:pt x="103" y="131"/>
                      <a:pt x="103" y="131"/>
                    </a:cubicBezTo>
                    <a:cubicBezTo>
                      <a:pt x="105" y="131"/>
                      <a:pt x="107" y="131"/>
                      <a:pt x="109" y="131"/>
                    </a:cubicBezTo>
                    <a:cubicBezTo>
                      <a:pt x="108" y="131"/>
                      <a:pt x="104" y="131"/>
                      <a:pt x="104" y="132"/>
                    </a:cubicBezTo>
                    <a:cubicBezTo>
                      <a:pt x="104" y="132"/>
                      <a:pt x="106" y="133"/>
                      <a:pt x="106" y="134"/>
                    </a:cubicBezTo>
                    <a:cubicBezTo>
                      <a:pt x="106" y="134"/>
                      <a:pt x="106" y="135"/>
                      <a:pt x="106" y="135"/>
                    </a:cubicBezTo>
                    <a:cubicBezTo>
                      <a:pt x="106" y="136"/>
                      <a:pt x="105" y="136"/>
                      <a:pt x="106" y="137"/>
                    </a:cubicBezTo>
                    <a:cubicBezTo>
                      <a:pt x="106" y="137"/>
                      <a:pt x="108" y="136"/>
                      <a:pt x="109" y="136"/>
                    </a:cubicBezTo>
                    <a:cubicBezTo>
                      <a:pt x="110" y="136"/>
                      <a:pt x="109" y="136"/>
                      <a:pt x="110" y="137"/>
                    </a:cubicBezTo>
                    <a:cubicBezTo>
                      <a:pt x="111" y="138"/>
                      <a:pt x="111" y="139"/>
                      <a:pt x="112" y="140"/>
                    </a:cubicBezTo>
                    <a:cubicBezTo>
                      <a:pt x="112" y="141"/>
                      <a:pt x="109" y="141"/>
                      <a:pt x="109" y="141"/>
                    </a:cubicBezTo>
                    <a:cubicBezTo>
                      <a:pt x="105" y="138"/>
                      <a:pt x="99" y="136"/>
                      <a:pt x="95" y="137"/>
                    </a:cubicBezTo>
                    <a:cubicBezTo>
                      <a:pt x="91" y="137"/>
                      <a:pt x="96" y="140"/>
                      <a:pt x="98" y="140"/>
                    </a:cubicBezTo>
                    <a:cubicBezTo>
                      <a:pt x="101" y="141"/>
                      <a:pt x="103" y="144"/>
                      <a:pt x="106" y="144"/>
                    </a:cubicBezTo>
                    <a:cubicBezTo>
                      <a:pt x="107" y="144"/>
                      <a:pt x="108" y="143"/>
                      <a:pt x="110" y="143"/>
                    </a:cubicBezTo>
                    <a:cubicBezTo>
                      <a:pt x="110" y="144"/>
                      <a:pt x="113" y="144"/>
                      <a:pt x="113" y="144"/>
                    </a:cubicBezTo>
                    <a:cubicBezTo>
                      <a:pt x="114" y="145"/>
                      <a:pt x="113" y="146"/>
                      <a:pt x="113" y="146"/>
                    </a:cubicBezTo>
                    <a:cubicBezTo>
                      <a:pt x="110" y="147"/>
                      <a:pt x="114" y="148"/>
                      <a:pt x="113" y="149"/>
                    </a:cubicBezTo>
                    <a:cubicBezTo>
                      <a:pt x="113" y="150"/>
                      <a:pt x="111" y="149"/>
                      <a:pt x="111" y="151"/>
                    </a:cubicBezTo>
                    <a:cubicBezTo>
                      <a:pt x="111" y="152"/>
                      <a:pt x="113" y="152"/>
                      <a:pt x="113" y="152"/>
                    </a:cubicBezTo>
                    <a:cubicBezTo>
                      <a:pt x="112" y="153"/>
                      <a:pt x="110" y="151"/>
                      <a:pt x="110" y="152"/>
                    </a:cubicBezTo>
                    <a:cubicBezTo>
                      <a:pt x="109" y="153"/>
                      <a:pt x="109" y="154"/>
                      <a:pt x="109" y="155"/>
                    </a:cubicBezTo>
                    <a:cubicBezTo>
                      <a:pt x="109" y="155"/>
                      <a:pt x="111" y="155"/>
                      <a:pt x="111" y="155"/>
                    </a:cubicBezTo>
                    <a:cubicBezTo>
                      <a:pt x="111" y="156"/>
                      <a:pt x="109" y="157"/>
                      <a:pt x="108" y="157"/>
                    </a:cubicBezTo>
                    <a:cubicBezTo>
                      <a:pt x="107" y="157"/>
                      <a:pt x="106" y="157"/>
                      <a:pt x="105" y="157"/>
                    </a:cubicBezTo>
                    <a:cubicBezTo>
                      <a:pt x="104" y="156"/>
                      <a:pt x="103" y="156"/>
                      <a:pt x="102" y="157"/>
                    </a:cubicBezTo>
                    <a:cubicBezTo>
                      <a:pt x="101" y="158"/>
                      <a:pt x="101" y="157"/>
                      <a:pt x="100" y="158"/>
                    </a:cubicBezTo>
                    <a:cubicBezTo>
                      <a:pt x="100" y="158"/>
                      <a:pt x="103" y="161"/>
                      <a:pt x="104" y="161"/>
                    </a:cubicBezTo>
                    <a:cubicBezTo>
                      <a:pt x="104" y="160"/>
                      <a:pt x="104" y="160"/>
                      <a:pt x="103" y="160"/>
                    </a:cubicBezTo>
                    <a:cubicBezTo>
                      <a:pt x="103" y="160"/>
                      <a:pt x="106" y="160"/>
                      <a:pt x="106" y="160"/>
                    </a:cubicBezTo>
                    <a:cubicBezTo>
                      <a:pt x="106" y="160"/>
                      <a:pt x="111" y="158"/>
                      <a:pt x="111" y="159"/>
                    </a:cubicBezTo>
                    <a:cubicBezTo>
                      <a:pt x="110" y="159"/>
                      <a:pt x="109" y="159"/>
                      <a:pt x="108" y="160"/>
                    </a:cubicBezTo>
                    <a:cubicBezTo>
                      <a:pt x="109" y="159"/>
                      <a:pt x="111" y="161"/>
                      <a:pt x="110" y="161"/>
                    </a:cubicBezTo>
                    <a:cubicBezTo>
                      <a:pt x="111" y="161"/>
                      <a:pt x="114" y="162"/>
                      <a:pt x="115" y="162"/>
                    </a:cubicBezTo>
                    <a:cubicBezTo>
                      <a:pt x="114" y="162"/>
                      <a:pt x="112" y="162"/>
                      <a:pt x="112" y="162"/>
                    </a:cubicBezTo>
                    <a:cubicBezTo>
                      <a:pt x="112" y="162"/>
                      <a:pt x="116" y="165"/>
                      <a:pt x="116" y="165"/>
                    </a:cubicBezTo>
                    <a:cubicBezTo>
                      <a:pt x="113" y="165"/>
                      <a:pt x="111" y="161"/>
                      <a:pt x="108" y="161"/>
                    </a:cubicBezTo>
                    <a:cubicBezTo>
                      <a:pt x="106" y="161"/>
                      <a:pt x="101" y="160"/>
                      <a:pt x="100" y="162"/>
                    </a:cubicBezTo>
                    <a:cubicBezTo>
                      <a:pt x="100" y="163"/>
                      <a:pt x="99" y="163"/>
                      <a:pt x="98" y="164"/>
                    </a:cubicBezTo>
                    <a:cubicBezTo>
                      <a:pt x="97" y="164"/>
                      <a:pt x="97" y="166"/>
                      <a:pt x="98" y="165"/>
                    </a:cubicBezTo>
                    <a:cubicBezTo>
                      <a:pt x="100" y="165"/>
                      <a:pt x="102" y="164"/>
                      <a:pt x="103" y="162"/>
                    </a:cubicBezTo>
                    <a:cubicBezTo>
                      <a:pt x="103" y="163"/>
                      <a:pt x="105" y="163"/>
                      <a:pt x="105" y="163"/>
                    </a:cubicBezTo>
                    <a:cubicBezTo>
                      <a:pt x="106" y="163"/>
                      <a:pt x="108" y="166"/>
                      <a:pt x="108" y="163"/>
                    </a:cubicBezTo>
                    <a:cubicBezTo>
                      <a:pt x="108" y="162"/>
                      <a:pt x="110" y="164"/>
                      <a:pt x="110" y="164"/>
                    </a:cubicBezTo>
                    <a:cubicBezTo>
                      <a:pt x="110" y="164"/>
                      <a:pt x="114" y="164"/>
                      <a:pt x="113" y="165"/>
                    </a:cubicBezTo>
                    <a:cubicBezTo>
                      <a:pt x="113" y="165"/>
                      <a:pt x="112" y="165"/>
                      <a:pt x="112" y="165"/>
                    </a:cubicBezTo>
                    <a:cubicBezTo>
                      <a:pt x="112" y="165"/>
                      <a:pt x="114" y="166"/>
                      <a:pt x="114" y="166"/>
                    </a:cubicBezTo>
                    <a:cubicBezTo>
                      <a:pt x="113" y="166"/>
                      <a:pt x="111" y="166"/>
                      <a:pt x="110" y="165"/>
                    </a:cubicBezTo>
                    <a:cubicBezTo>
                      <a:pt x="109" y="164"/>
                      <a:pt x="109" y="165"/>
                      <a:pt x="109" y="166"/>
                    </a:cubicBezTo>
                    <a:cubicBezTo>
                      <a:pt x="109" y="165"/>
                      <a:pt x="103" y="164"/>
                      <a:pt x="102" y="164"/>
                    </a:cubicBezTo>
                    <a:cubicBezTo>
                      <a:pt x="101" y="164"/>
                      <a:pt x="95" y="166"/>
                      <a:pt x="96" y="168"/>
                    </a:cubicBezTo>
                    <a:cubicBezTo>
                      <a:pt x="97" y="169"/>
                      <a:pt x="103" y="167"/>
                      <a:pt x="104" y="167"/>
                    </a:cubicBezTo>
                    <a:cubicBezTo>
                      <a:pt x="105" y="167"/>
                      <a:pt x="107" y="167"/>
                      <a:pt x="108" y="168"/>
                    </a:cubicBezTo>
                    <a:cubicBezTo>
                      <a:pt x="108" y="168"/>
                      <a:pt x="112" y="169"/>
                      <a:pt x="112" y="169"/>
                    </a:cubicBezTo>
                    <a:cubicBezTo>
                      <a:pt x="112" y="170"/>
                      <a:pt x="107" y="168"/>
                      <a:pt x="107" y="168"/>
                    </a:cubicBezTo>
                    <a:cubicBezTo>
                      <a:pt x="105" y="167"/>
                      <a:pt x="102" y="168"/>
                      <a:pt x="100" y="168"/>
                    </a:cubicBezTo>
                    <a:cubicBezTo>
                      <a:pt x="93" y="170"/>
                      <a:pt x="101" y="172"/>
                      <a:pt x="103" y="171"/>
                    </a:cubicBezTo>
                    <a:cubicBezTo>
                      <a:pt x="102" y="172"/>
                      <a:pt x="101" y="173"/>
                      <a:pt x="99" y="173"/>
                    </a:cubicBezTo>
                    <a:cubicBezTo>
                      <a:pt x="96" y="174"/>
                      <a:pt x="101" y="175"/>
                      <a:pt x="101" y="175"/>
                    </a:cubicBezTo>
                    <a:cubicBezTo>
                      <a:pt x="101" y="175"/>
                      <a:pt x="97" y="174"/>
                      <a:pt x="97" y="176"/>
                    </a:cubicBezTo>
                    <a:cubicBezTo>
                      <a:pt x="97" y="179"/>
                      <a:pt x="99" y="177"/>
                      <a:pt x="101" y="176"/>
                    </a:cubicBezTo>
                    <a:cubicBezTo>
                      <a:pt x="103" y="175"/>
                      <a:pt x="105" y="173"/>
                      <a:pt x="107" y="172"/>
                    </a:cubicBezTo>
                    <a:cubicBezTo>
                      <a:pt x="108" y="172"/>
                      <a:pt x="114" y="169"/>
                      <a:pt x="114" y="171"/>
                    </a:cubicBezTo>
                    <a:cubicBezTo>
                      <a:pt x="114" y="171"/>
                      <a:pt x="111" y="171"/>
                      <a:pt x="111" y="171"/>
                    </a:cubicBezTo>
                    <a:cubicBezTo>
                      <a:pt x="111" y="171"/>
                      <a:pt x="113" y="171"/>
                      <a:pt x="114" y="172"/>
                    </a:cubicBezTo>
                    <a:cubicBezTo>
                      <a:pt x="111" y="170"/>
                      <a:pt x="98" y="178"/>
                      <a:pt x="99" y="179"/>
                    </a:cubicBezTo>
                    <a:cubicBezTo>
                      <a:pt x="99" y="180"/>
                      <a:pt x="105" y="178"/>
                      <a:pt x="106" y="178"/>
                    </a:cubicBezTo>
                    <a:cubicBezTo>
                      <a:pt x="106" y="178"/>
                      <a:pt x="102" y="179"/>
                      <a:pt x="101" y="180"/>
                    </a:cubicBezTo>
                    <a:cubicBezTo>
                      <a:pt x="101" y="180"/>
                      <a:pt x="103" y="184"/>
                      <a:pt x="104" y="183"/>
                    </a:cubicBezTo>
                    <a:cubicBezTo>
                      <a:pt x="105" y="182"/>
                      <a:pt x="106" y="180"/>
                      <a:pt x="107" y="180"/>
                    </a:cubicBezTo>
                    <a:cubicBezTo>
                      <a:pt x="108" y="180"/>
                      <a:pt x="112" y="181"/>
                      <a:pt x="112" y="181"/>
                    </a:cubicBezTo>
                    <a:cubicBezTo>
                      <a:pt x="112" y="181"/>
                      <a:pt x="108" y="181"/>
                      <a:pt x="108" y="181"/>
                    </a:cubicBezTo>
                    <a:cubicBezTo>
                      <a:pt x="106" y="181"/>
                      <a:pt x="105" y="182"/>
                      <a:pt x="104" y="183"/>
                    </a:cubicBezTo>
                    <a:cubicBezTo>
                      <a:pt x="104" y="184"/>
                      <a:pt x="104" y="185"/>
                      <a:pt x="104" y="186"/>
                    </a:cubicBezTo>
                    <a:cubicBezTo>
                      <a:pt x="105" y="189"/>
                      <a:pt x="105" y="188"/>
                      <a:pt x="107" y="187"/>
                    </a:cubicBezTo>
                    <a:cubicBezTo>
                      <a:pt x="106" y="188"/>
                      <a:pt x="105" y="192"/>
                      <a:pt x="106" y="193"/>
                    </a:cubicBezTo>
                    <a:cubicBezTo>
                      <a:pt x="106" y="193"/>
                      <a:pt x="109" y="189"/>
                      <a:pt x="110" y="189"/>
                    </a:cubicBezTo>
                    <a:cubicBezTo>
                      <a:pt x="110" y="190"/>
                      <a:pt x="109" y="191"/>
                      <a:pt x="110" y="192"/>
                    </a:cubicBezTo>
                    <a:cubicBezTo>
                      <a:pt x="110" y="193"/>
                      <a:pt x="111" y="191"/>
                      <a:pt x="112" y="191"/>
                    </a:cubicBezTo>
                    <a:cubicBezTo>
                      <a:pt x="114" y="189"/>
                      <a:pt x="110" y="187"/>
                      <a:pt x="110" y="186"/>
                    </a:cubicBezTo>
                    <a:cubicBezTo>
                      <a:pt x="110" y="186"/>
                      <a:pt x="112" y="189"/>
                      <a:pt x="113" y="189"/>
                    </a:cubicBezTo>
                    <a:cubicBezTo>
                      <a:pt x="114" y="190"/>
                      <a:pt x="114" y="189"/>
                      <a:pt x="115" y="188"/>
                    </a:cubicBezTo>
                    <a:cubicBezTo>
                      <a:pt x="114" y="188"/>
                      <a:pt x="117" y="191"/>
                      <a:pt x="116" y="192"/>
                    </a:cubicBezTo>
                    <a:cubicBezTo>
                      <a:pt x="117" y="191"/>
                      <a:pt x="114" y="189"/>
                      <a:pt x="114" y="191"/>
                    </a:cubicBezTo>
                    <a:cubicBezTo>
                      <a:pt x="114" y="193"/>
                      <a:pt x="116" y="195"/>
                      <a:pt x="114" y="196"/>
                    </a:cubicBezTo>
                    <a:cubicBezTo>
                      <a:pt x="114" y="196"/>
                      <a:pt x="114" y="193"/>
                      <a:pt x="114" y="193"/>
                    </a:cubicBezTo>
                    <a:cubicBezTo>
                      <a:pt x="114" y="192"/>
                      <a:pt x="112" y="194"/>
                      <a:pt x="111" y="194"/>
                    </a:cubicBezTo>
                    <a:cubicBezTo>
                      <a:pt x="110" y="194"/>
                      <a:pt x="109" y="196"/>
                      <a:pt x="109" y="197"/>
                    </a:cubicBezTo>
                    <a:cubicBezTo>
                      <a:pt x="108" y="199"/>
                      <a:pt x="111" y="197"/>
                      <a:pt x="111" y="198"/>
                    </a:cubicBezTo>
                    <a:cubicBezTo>
                      <a:pt x="112" y="199"/>
                      <a:pt x="110" y="200"/>
                      <a:pt x="110" y="200"/>
                    </a:cubicBezTo>
                    <a:cubicBezTo>
                      <a:pt x="110" y="200"/>
                      <a:pt x="112" y="199"/>
                      <a:pt x="113" y="201"/>
                    </a:cubicBezTo>
                    <a:cubicBezTo>
                      <a:pt x="113" y="203"/>
                      <a:pt x="115" y="204"/>
                      <a:pt x="115" y="205"/>
                    </a:cubicBezTo>
                    <a:cubicBezTo>
                      <a:pt x="114" y="207"/>
                      <a:pt x="115" y="207"/>
                      <a:pt x="117" y="209"/>
                    </a:cubicBezTo>
                    <a:cubicBezTo>
                      <a:pt x="118" y="210"/>
                      <a:pt x="119" y="212"/>
                      <a:pt x="120" y="210"/>
                    </a:cubicBezTo>
                    <a:cubicBezTo>
                      <a:pt x="120" y="210"/>
                      <a:pt x="121" y="215"/>
                      <a:pt x="122" y="215"/>
                    </a:cubicBezTo>
                    <a:cubicBezTo>
                      <a:pt x="123" y="216"/>
                      <a:pt x="122" y="215"/>
                      <a:pt x="123" y="215"/>
                    </a:cubicBezTo>
                    <a:cubicBezTo>
                      <a:pt x="124" y="216"/>
                      <a:pt x="125" y="217"/>
                      <a:pt x="126" y="218"/>
                    </a:cubicBezTo>
                    <a:cubicBezTo>
                      <a:pt x="128" y="219"/>
                      <a:pt x="130" y="220"/>
                      <a:pt x="132" y="219"/>
                    </a:cubicBezTo>
                    <a:cubicBezTo>
                      <a:pt x="133" y="219"/>
                      <a:pt x="136" y="219"/>
                      <a:pt x="136" y="218"/>
                    </a:cubicBezTo>
                    <a:cubicBezTo>
                      <a:pt x="136" y="218"/>
                      <a:pt x="136" y="221"/>
                      <a:pt x="136" y="221"/>
                    </a:cubicBezTo>
                    <a:cubicBezTo>
                      <a:pt x="136" y="221"/>
                      <a:pt x="138" y="217"/>
                      <a:pt x="138" y="218"/>
                    </a:cubicBezTo>
                    <a:cubicBezTo>
                      <a:pt x="139" y="218"/>
                      <a:pt x="138" y="219"/>
                      <a:pt x="138" y="219"/>
                    </a:cubicBezTo>
                    <a:cubicBezTo>
                      <a:pt x="138" y="220"/>
                      <a:pt x="139" y="220"/>
                      <a:pt x="139" y="220"/>
                    </a:cubicBezTo>
                    <a:cubicBezTo>
                      <a:pt x="139" y="220"/>
                      <a:pt x="136" y="221"/>
                      <a:pt x="137" y="222"/>
                    </a:cubicBezTo>
                    <a:cubicBezTo>
                      <a:pt x="138" y="222"/>
                      <a:pt x="138" y="222"/>
                      <a:pt x="139" y="221"/>
                    </a:cubicBezTo>
                    <a:cubicBezTo>
                      <a:pt x="140" y="222"/>
                      <a:pt x="139" y="223"/>
                      <a:pt x="139" y="223"/>
                    </a:cubicBezTo>
                    <a:cubicBezTo>
                      <a:pt x="139" y="224"/>
                      <a:pt x="142" y="221"/>
                      <a:pt x="142" y="222"/>
                    </a:cubicBezTo>
                    <a:cubicBezTo>
                      <a:pt x="142" y="223"/>
                      <a:pt x="140" y="224"/>
                      <a:pt x="140" y="225"/>
                    </a:cubicBezTo>
                    <a:cubicBezTo>
                      <a:pt x="140" y="224"/>
                      <a:pt x="143" y="223"/>
                      <a:pt x="142" y="225"/>
                    </a:cubicBezTo>
                    <a:cubicBezTo>
                      <a:pt x="142" y="225"/>
                      <a:pt x="142" y="225"/>
                      <a:pt x="142" y="224"/>
                    </a:cubicBezTo>
                    <a:cubicBezTo>
                      <a:pt x="142" y="226"/>
                      <a:pt x="145" y="223"/>
                      <a:pt x="145" y="223"/>
                    </a:cubicBezTo>
                    <a:cubicBezTo>
                      <a:pt x="146" y="224"/>
                      <a:pt x="145" y="226"/>
                      <a:pt x="145" y="227"/>
                    </a:cubicBezTo>
                    <a:cubicBezTo>
                      <a:pt x="144" y="225"/>
                      <a:pt x="153" y="225"/>
                      <a:pt x="147" y="222"/>
                    </a:cubicBezTo>
                    <a:cubicBezTo>
                      <a:pt x="148" y="222"/>
                      <a:pt x="153" y="222"/>
                      <a:pt x="150" y="221"/>
                    </a:cubicBezTo>
                    <a:cubicBezTo>
                      <a:pt x="147" y="219"/>
                      <a:pt x="151" y="220"/>
                      <a:pt x="152" y="218"/>
                    </a:cubicBezTo>
                    <a:cubicBezTo>
                      <a:pt x="152" y="218"/>
                      <a:pt x="149" y="218"/>
                      <a:pt x="149" y="218"/>
                    </a:cubicBezTo>
                    <a:cubicBezTo>
                      <a:pt x="150" y="217"/>
                      <a:pt x="151" y="216"/>
                      <a:pt x="152" y="216"/>
                    </a:cubicBezTo>
                    <a:cubicBezTo>
                      <a:pt x="154" y="214"/>
                      <a:pt x="151" y="215"/>
                      <a:pt x="151" y="214"/>
                    </a:cubicBezTo>
                    <a:cubicBezTo>
                      <a:pt x="151" y="214"/>
                      <a:pt x="154" y="213"/>
                      <a:pt x="154" y="212"/>
                    </a:cubicBezTo>
                    <a:cubicBezTo>
                      <a:pt x="154" y="211"/>
                      <a:pt x="154" y="209"/>
                      <a:pt x="153" y="208"/>
                    </a:cubicBezTo>
                    <a:cubicBezTo>
                      <a:pt x="152" y="208"/>
                      <a:pt x="154" y="207"/>
                      <a:pt x="153" y="206"/>
                    </a:cubicBezTo>
                    <a:cubicBezTo>
                      <a:pt x="153" y="206"/>
                      <a:pt x="151" y="205"/>
                      <a:pt x="151" y="205"/>
                    </a:cubicBezTo>
                    <a:cubicBezTo>
                      <a:pt x="151" y="205"/>
                      <a:pt x="155" y="204"/>
                      <a:pt x="156" y="204"/>
                    </a:cubicBezTo>
                    <a:cubicBezTo>
                      <a:pt x="159" y="204"/>
                      <a:pt x="156" y="203"/>
                      <a:pt x="155" y="202"/>
                    </a:cubicBezTo>
                    <a:cubicBezTo>
                      <a:pt x="155" y="202"/>
                      <a:pt x="160" y="202"/>
                      <a:pt x="160" y="202"/>
                    </a:cubicBezTo>
                    <a:cubicBezTo>
                      <a:pt x="159" y="201"/>
                      <a:pt x="157" y="201"/>
                      <a:pt x="156" y="200"/>
                    </a:cubicBezTo>
                    <a:cubicBezTo>
                      <a:pt x="156" y="200"/>
                      <a:pt x="160" y="201"/>
                      <a:pt x="160" y="200"/>
                    </a:cubicBezTo>
                    <a:cubicBezTo>
                      <a:pt x="161" y="200"/>
                      <a:pt x="160" y="200"/>
                      <a:pt x="160" y="199"/>
                    </a:cubicBezTo>
                    <a:cubicBezTo>
                      <a:pt x="161" y="199"/>
                      <a:pt x="161" y="199"/>
                      <a:pt x="161" y="199"/>
                    </a:cubicBezTo>
                    <a:cubicBezTo>
                      <a:pt x="162" y="198"/>
                      <a:pt x="158" y="197"/>
                      <a:pt x="158" y="197"/>
                    </a:cubicBezTo>
                    <a:cubicBezTo>
                      <a:pt x="158" y="197"/>
                      <a:pt x="163" y="197"/>
                      <a:pt x="162" y="196"/>
                    </a:cubicBezTo>
                    <a:cubicBezTo>
                      <a:pt x="162" y="195"/>
                      <a:pt x="163" y="195"/>
                      <a:pt x="161" y="194"/>
                    </a:cubicBezTo>
                    <a:cubicBezTo>
                      <a:pt x="161" y="194"/>
                      <a:pt x="158" y="194"/>
                      <a:pt x="158" y="193"/>
                    </a:cubicBezTo>
                    <a:cubicBezTo>
                      <a:pt x="158" y="193"/>
                      <a:pt x="163" y="192"/>
                      <a:pt x="163" y="192"/>
                    </a:cubicBezTo>
                    <a:cubicBezTo>
                      <a:pt x="165" y="192"/>
                      <a:pt x="164" y="189"/>
                      <a:pt x="162" y="189"/>
                    </a:cubicBezTo>
                    <a:cubicBezTo>
                      <a:pt x="161" y="188"/>
                      <a:pt x="158" y="187"/>
                      <a:pt x="161" y="186"/>
                    </a:cubicBezTo>
                    <a:cubicBezTo>
                      <a:pt x="163" y="186"/>
                      <a:pt x="166" y="187"/>
                      <a:pt x="167" y="185"/>
                    </a:cubicBezTo>
                    <a:cubicBezTo>
                      <a:pt x="167" y="185"/>
                      <a:pt x="165" y="183"/>
                      <a:pt x="165" y="183"/>
                    </a:cubicBezTo>
                    <a:cubicBezTo>
                      <a:pt x="165" y="182"/>
                      <a:pt x="167" y="182"/>
                      <a:pt x="167" y="182"/>
                    </a:cubicBezTo>
                    <a:cubicBezTo>
                      <a:pt x="168" y="181"/>
                      <a:pt x="170" y="181"/>
                      <a:pt x="172" y="182"/>
                    </a:cubicBezTo>
                    <a:cubicBezTo>
                      <a:pt x="172" y="182"/>
                      <a:pt x="174" y="182"/>
                      <a:pt x="174" y="182"/>
                    </a:cubicBezTo>
                    <a:cubicBezTo>
                      <a:pt x="175" y="181"/>
                      <a:pt x="173" y="180"/>
                      <a:pt x="173" y="179"/>
                    </a:cubicBezTo>
                    <a:cubicBezTo>
                      <a:pt x="174" y="178"/>
                      <a:pt x="177" y="174"/>
                      <a:pt x="179" y="176"/>
                    </a:cubicBezTo>
                    <a:cubicBezTo>
                      <a:pt x="178" y="175"/>
                      <a:pt x="175" y="181"/>
                      <a:pt x="176" y="181"/>
                    </a:cubicBezTo>
                    <a:cubicBezTo>
                      <a:pt x="177" y="182"/>
                      <a:pt x="179" y="179"/>
                      <a:pt x="181" y="179"/>
                    </a:cubicBezTo>
                    <a:cubicBezTo>
                      <a:pt x="181" y="179"/>
                      <a:pt x="183" y="180"/>
                      <a:pt x="183" y="180"/>
                    </a:cubicBezTo>
                    <a:cubicBezTo>
                      <a:pt x="183" y="180"/>
                      <a:pt x="183" y="178"/>
                      <a:pt x="183" y="178"/>
                    </a:cubicBezTo>
                    <a:cubicBezTo>
                      <a:pt x="186" y="179"/>
                      <a:pt x="186" y="178"/>
                      <a:pt x="187" y="177"/>
                    </a:cubicBezTo>
                    <a:cubicBezTo>
                      <a:pt x="188" y="176"/>
                      <a:pt x="189" y="176"/>
                      <a:pt x="190" y="176"/>
                    </a:cubicBezTo>
                    <a:cubicBezTo>
                      <a:pt x="192" y="175"/>
                      <a:pt x="192" y="174"/>
                      <a:pt x="193" y="173"/>
                    </a:cubicBezTo>
                    <a:cubicBezTo>
                      <a:pt x="194" y="172"/>
                      <a:pt x="196" y="170"/>
                      <a:pt x="197" y="168"/>
                    </a:cubicBezTo>
                    <a:cubicBezTo>
                      <a:pt x="199" y="166"/>
                      <a:pt x="199" y="165"/>
                      <a:pt x="201" y="165"/>
                    </a:cubicBezTo>
                    <a:cubicBezTo>
                      <a:pt x="202" y="164"/>
                      <a:pt x="205" y="164"/>
                      <a:pt x="205" y="162"/>
                    </a:cubicBezTo>
                    <a:cubicBezTo>
                      <a:pt x="204" y="162"/>
                      <a:pt x="203" y="157"/>
                      <a:pt x="203" y="157"/>
                    </a:cubicBezTo>
                    <a:cubicBezTo>
                      <a:pt x="204" y="157"/>
                      <a:pt x="207" y="160"/>
                      <a:pt x="208" y="160"/>
                    </a:cubicBezTo>
                    <a:cubicBezTo>
                      <a:pt x="209" y="161"/>
                      <a:pt x="210" y="161"/>
                      <a:pt x="211" y="161"/>
                    </a:cubicBezTo>
                    <a:cubicBezTo>
                      <a:pt x="211" y="161"/>
                      <a:pt x="213" y="160"/>
                      <a:pt x="213" y="160"/>
                    </a:cubicBezTo>
                    <a:cubicBezTo>
                      <a:pt x="214" y="160"/>
                      <a:pt x="215" y="161"/>
                      <a:pt x="216" y="160"/>
                    </a:cubicBezTo>
                    <a:cubicBezTo>
                      <a:pt x="216" y="160"/>
                      <a:pt x="214" y="158"/>
                      <a:pt x="217" y="159"/>
                    </a:cubicBezTo>
                    <a:cubicBezTo>
                      <a:pt x="219" y="159"/>
                      <a:pt x="221" y="159"/>
                      <a:pt x="223" y="158"/>
                    </a:cubicBezTo>
                    <a:cubicBezTo>
                      <a:pt x="228" y="157"/>
                      <a:pt x="232" y="156"/>
                      <a:pt x="237" y="154"/>
                    </a:cubicBezTo>
                    <a:cubicBezTo>
                      <a:pt x="238" y="153"/>
                      <a:pt x="254" y="143"/>
                      <a:pt x="255" y="143"/>
                    </a:cubicBezTo>
                    <a:cubicBezTo>
                      <a:pt x="254" y="143"/>
                      <a:pt x="247" y="143"/>
                      <a:pt x="246" y="143"/>
                    </a:cubicBezTo>
                    <a:cubicBezTo>
                      <a:pt x="244" y="142"/>
                      <a:pt x="242" y="141"/>
                      <a:pt x="240" y="141"/>
                    </a:cubicBezTo>
                    <a:cubicBezTo>
                      <a:pt x="238" y="141"/>
                      <a:pt x="236" y="142"/>
                      <a:pt x="235" y="142"/>
                    </a:cubicBezTo>
                    <a:cubicBezTo>
                      <a:pt x="233" y="143"/>
                      <a:pt x="233" y="141"/>
                      <a:pt x="232" y="142"/>
                    </a:cubicBezTo>
                    <a:cubicBezTo>
                      <a:pt x="231" y="142"/>
                      <a:pt x="230" y="144"/>
                      <a:pt x="229" y="144"/>
                    </a:cubicBezTo>
                    <a:cubicBezTo>
                      <a:pt x="225" y="144"/>
                      <a:pt x="232" y="140"/>
                      <a:pt x="233" y="141"/>
                    </a:cubicBezTo>
                    <a:cubicBezTo>
                      <a:pt x="232" y="140"/>
                      <a:pt x="229" y="141"/>
                      <a:pt x="228" y="141"/>
                    </a:cubicBezTo>
                    <a:cubicBezTo>
                      <a:pt x="225" y="141"/>
                      <a:pt x="223" y="140"/>
                      <a:pt x="221" y="140"/>
                    </a:cubicBezTo>
                    <a:cubicBezTo>
                      <a:pt x="222" y="140"/>
                      <a:pt x="225" y="138"/>
                      <a:pt x="226" y="137"/>
                    </a:cubicBezTo>
                    <a:cubicBezTo>
                      <a:pt x="226" y="134"/>
                      <a:pt x="228" y="135"/>
                      <a:pt x="229" y="136"/>
                    </a:cubicBezTo>
                    <a:cubicBezTo>
                      <a:pt x="231" y="136"/>
                      <a:pt x="239" y="134"/>
                      <a:pt x="240" y="133"/>
                    </a:cubicBezTo>
                    <a:cubicBezTo>
                      <a:pt x="240" y="132"/>
                      <a:pt x="235" y="131"/>
                      <a:pt x="234" y="130"/>
                    </a:cubicBezTo>
                    <a:cubicBezTo>
                      <a:pt x="235" y="131"/>
                      <a:pt x="239" y="132"/>
                      <a:pt x="240" y="132"/>
                    </a:cubicBezTo>
                    <a:cubicBezTo>
                      <a:pt x="241" y="133"/>
                      <a:pt x="245" y="133"/>
                      <a:pt x="245" y="135"/>
                    </a:cubicBezTo>
                    <a:cubicBezTo>
                      <a:pt x="244" y="138"/>
                      <a:pt x="246" y="139"/>
                      <a:pt x="248" y="139"/>
                    </a:cubicBezTo>
                    <a:cubicBezTo>
                      <a:pt x="248" y="139"/>
                      <a:pt x="254" y="139"/>
                      <a:pt x="253" y="138"/>
                    </a:cubicBezTo>
                    <a:cubicBezTo>
                      <a:pt x="253" y="138"/>
                      <a:pt x="253" y="140"/>
                      <a:pt x="254" y="140"/>
                    </a:cubicBezTo>
                    <a:cubicBezTo>
                      <a:pt x="256" y="139"/>
                      <a:pt x="257" y="136"/>
                      <a:pt x="257" y="134"/>
                    </a:cubicBezTo>
                    <a:cubicBezTo>
                      <a:pt x="257" y="133"/>
                      <a:pt x="257" y="129"/>
                      <a:pt x="255" y="130"/>
                    </a:cubicBezTo>
                    <a:cubicBezTo>
                      <a:pt x="253" y="132"/>
                      <a:pt x="254" y="130"/>
                      <a:pt x="253" y="129"/>
                    </a:cubicBezTo>
                    <a:cubicBezTo>
                      <a:pt x="251" y="127"/>
                      <a:pt x="248" y="126"/>
                      <a:pt x="245" y="124"/>
                    </a:cubicBezTo>
                    <a:cubicBezTo>
                      <a:pt x="244" y="123"/>
                      <a:pt x="243" y="123"/>
                      <a:pt x="242" y="122"/>
                    </a:cubicBezTo>
                    <a:cubicBezTo>
                      <a:pt x="242" y="122"/>
                      <a:pt x="238" y="123"/>
                      <a:pt x="238" y="124"/>
                    </a:cubicBezTo>
                    <a:cubicBezTo>
                      <a:pt x="238" y="124"/>
                      <a:pt x="239" y="123"/>
                      <a:pt x="238" y="123"/>
                    </a:cubicBezTo>
                    <a:cubicBezTo>
                      <a:pt x="238" y="123"/>
                      <a:pt x="237" y="122"/>
                      <a:pt x="237" y="122"/>
                    </a:cubicBezTo>
                    <a:cubicBezTo>
                      <a:pt x="237" y="121"/>
                      <a:pt x="241" y="122"/>
                      <a:pt x="241" y="121"/>
                    </a:cubicBezTo>
                    <a:cubicBezTo>
                      <a:pt x="241" y="119"/>
                      <a:pt x="241" y="118"/>
                      <a:pt x="238" y="118"/>
                    </a:cubicBezTo>
                    <a:cubicBezTo>
                      <a:pt x="236" y="119"/>
                      <a:pt x="235" y="121"/>
                      <a:pt x="233" y="119"/>
                    </a:cubicBezTo>
                    <a:cubicBezTo>
                      <a:pt x="233" y="119"/>
                      <a:pt x="229" y="119"/>
                      <a:pt x="229" y="118"/>
                    </a:cubicBezTo>
                    <a:cubicBezTo>
                      <a:pt x="229" y="116"/>
                      <a:pt x="234" y="119"/>
                      <a:pt x="234" y="119"/>
                    </a:cubicBezTo>
                    <a:cubicBezTo>
                      <a:pt x="235" y="119"/>
                      <a:pt x="240" y="118"/>
                      <a:pt x="240" y="117"/>
                    </a:cubicBezTo>
                    <a:cubicBezTo>
                      <a:pt x="241" y="117"/>
                      <a:pt x="236" y="115"/>
                      <a:pt x="235" y="115"/>
                    </a:cubicBezTo>
                    <a:cubicBezTo>
                      <a:pt x="233" y="115"/>
                      <a:pt x="230" y="115"/>
                      <a:pt x="228" y="116"/>
                    </a:cubicBezTo>
                    <a:cubicBezTo>
                      <a:pt x="229" y="116"/>
                      <a:pt x="233" y="113"/>
                      <a:pt x="233" y="114"/>
                    </a:cubicBezTo>
                    <a:cubicBezTo>
                      <a:pt x="233" y="113"/>
                      <a:pt x="229" y="113"/>
                      <a:pt x="229" y="112"/>
                    </a:cubicBezTo>
                    <a:cubicBezTo>
                      <a:pt x="232" y="113"/>
                      <a:pt x="235" y="115"/>
                      <a:pt x="238" y="113"/>
                    </a:cubicBezTo>
                    <a:cubicBezTo>
                      <a:pt x="238" y="113"/>
                      <a:pt x="241" y="112"/>
                      <a:pt x="241" y="111"/>
                    </a:cubicBezTo>
                    <a:cubicBezTo>
                      <a:pt x="240" y="110"/>
                      <a:pt x="238" y="109"/>
                      <a:pt x="238" y="108"/>
                    </a:cubicBezTo>
                    <a:cubicBezTo>
                      <a:pt x="238" y="109"/>
                      <a:pt x="241" y="110"/>
                      <a:pt x="242" y="110"/>
                    </a:cubicBezTo>
                    <a:cubicBezTo>
                      <a:pt x="244" y="111"/>
                      <a:pt x="243" y="109"/>
                      <a:pt x="245" y="109"/>
                    </a:cubicBezTo>
                    <a:cubicBezTo>
                      <a:pt x="246" y="109"/>
                      <a:pt x="254" y="111"/>
                      <a:pt x="254" y="111"/>
                    </a:cubicBezTo>
                    <a:cubicBezTo>
                      <a:pt x="253" y="111"/>
                      <a:pt x="246" y="110"/>
                      <a:pt x="246" y="110"/>
                    </a:cubicBezTo>
                    <a:cubicBezTo>
                      <a:pt x="248" y="114"/>
                      <a:pt x="254" y="113"/>
                      <a:pt x="257" y="113"/>
                    </a:cubicBezTo>
                    <a:cubicBezTo>
                      <a:pt x="258" y="112"/>
                      <a:pt x="261" y="113"/>
                      <a:pt x="262" y="112"/>
                    </a:cubicBezTo>
                    <a:cubicBezTo>
                      <a:pt x="265" y="111"/>
                      <a:pt x="264" y="109"/>
                      <a:pt x="262" y="108"/>
                    </a:cubicBezTo>
                    <a:cubicBezTo>
                      <a:pt x="261" y="107"/>
                      <a:pt x="258" y="106"/>
                      <a:pt x="257" y="106"/>
                    </a:cubicBezTo>
                    <a:cubicBezTo>
                      <a:pt x="256" y="106"/>
                      <a:pt x="257" y="109"/>
                      <a:pt x="257" y="110"/>
                    </a:cubicBezTo>
                    <a:cubicBezTo>
                      <a:pt x="256" y="109"/>
                      <a:pt x="256" y="108"/>
                      <a:pt x="255" y="107"/>
                    </a:cubicBezTo>
                    <a:cubicBezTo>
                      <a:pt x="255" y="106"/>
                      <a:pt x="254" y="107"/>
                      <a:pt x="253" y="106"/>
                    </a:cubicBezTo>
                    <a:cubicBezTo>
                      <a:pt x="254" y="107"/>
                      <a:pt x="256" y="101"/>
                      <a:pt x="256" y="100"/>
                    </a:cubicBezTo>
                    <a:cubicBezTo>
                      <a:pt x="256" y="100"/>
                      <a:pt x="257" y="103"/>
                      <a:pt x="257" y="103"/>
                    </a:cubicBezTo>
                    <a:cubicBezTo>
                      <a:pt x="257" y="105"/>
                      <a:pt x="257" y="106"/>
                      <a:pt x="258" y="106"/>
                    </a:cubicBezTo>
                    <a:cubicBezTo>
                      <a:pt x="261" y="106"/>
                      <a:pt x="263" y="105"/>
                      <a:pt x="265" y="105"/>
                    </a:cubicBezTo>
                    <a:cubicBezTo>
                      <a:pt x="266" y="105"/>
                      <a:pt x="272" y="103"/>
                      <a:pt x="270" y="101"/>
                    </a:cubicBezTo>
                    <a:cubicBezTo>
                      <a:pt x="268" y="100"/>
                      <a:pt x="267" y="102"/>
                      <a:pt x="266" y="101"/>
                    </a:cubicBezTo>
                    <a:cubicBezTo>
                      <a:pt x="266" y="100"/>
                      <a:pt x="266" y="100"/>
                      <a:pt x="266" y="99"/>
                    </a:cubicBezTo>
                    <a:cubicBezTo>
                      <a:pt x="267" y="98"/>
                      <a:pt x="266" y="97"/>
                      <a:pt x="265" y="97"/>
                    </a:cubicBezTo>
                    <a:cubicBezTo>
                      <a:pt x="265" y="96"/>
                      <a:pt x="262" y="96"/>
                      <a:pt x="261" y="96"/>
                    </a:cubicBezTo>
                    <a:cubicBezTo>
                      <a:pt x="259" y="96"/>
                      <a:pt x="258" y="98"/>
                      <a:pt x="256" y="96"/>
                    </a:cubicBezTo>
                    <a:cubicBezTo>
                      <a:pt x="260" y="99"/>
                      <a:pt x="262" y="91"/>
                      <a:pt x="266" y="95"/>
                    </a:cubicBezTo>
                    <a:cubicBezTo>
                      <a:pt x="267" y="97"/>
                      <a:pt x="269" y="94"/>
                      <a:pt x="269" y="92"/>
                    </a:cubicBezTo>
                    <a:cubicBezTo>
                      <a:pt x="269" y="91"/>
                      <a:pt x="266" y="88"/>
                      <a:pt x="266" y="88"/>
                    </a:cubicBezTo>
                    <a:cubicBezTo>
                      <a:pt x="266" y="87"/>
                      <a:pt x="269" y="90"/>
                      <a:pt x="269" y="91"/>
                    </a:cubicBezTo>
                    <a:cubicBezTo>
                      <a:pt x="269" y="92"/>
                      <a:pt x="271" y="90"/>
                      <a:pt x="270" y="88"/>
                    </a:cubicBezTo>
                    <a:cubicBezTo>
                      <a:pt x="269" y="87"/>
                      <a:pt x="267" y="85"/>
                      <a:pt x="266" y="84"/>
                    </a:cubicBezTo>
                    <a:cubicBezTo>
                      <a:pt x="264" y="84"/>
                      <a:pt x="261" y="85"/>
                      <a:pt x="259" y="84"/>
                    </a:cubicBezTo>
                    <a:cubicBezTo>
                      <a:pt x="258" y="83"/>
                      <a:pt x="258" y="81"/>
                      <a:pt x="256" y="81"/>
                    </a:cubicBezTo>
                    <a:cubicBezTo>
                      <a:pt x="256" y="80"/>
                      <a:pt x="252" y="81"/>
                      <a:pt x="253" y="80"/>
                    </a:cubicBezTo>
                    <a:cubicBezTo>
                      <a:pt x="254" y="78"/>
                      <a:pt x="254" y="77"/>
                      <a:pt x="256" y="79"/>
                    </a:cubicBezTo>
                    <a:cubicBezTo>
                      <a:pt x="258" y="81"/>
                      <a:pt x="260" y="78"/>
                      <a:pt x="262" y="77"/>
                    </a:cubicBezTo>
                    <a:cubicBezTo>
                      <a:pt x="265" y="75"/>
                      <a:pt x="271" y="81"/>
                      <a:pt x="274" y="78"/>
                    </a:cubicBezTo>
                    <a:cubicBezTo>
                      <a:pt x="275" y="77"/>
                      <a:pt x="275" y="72"/>
                      <a:pt x="272" y="73"/>
                    </a:cubicBezTo>
                    <a:cubicBezTo>
                      <a:pt x="271" y="73"/>
                      <a:pt x="270" y="74"/>
                      <a:pt x="269" y="73"/>
                    </a:cubicBezTo>
                    <a:cubicBezTo>
                      <a:pt x="267" y="73"/>
                      <a:pt x="265" y="72"/>
                      <a:pt x="263" y="70"/>
                    </a:cubicBezTo>
                    <a:cubicBezTo>
                      <a:pt x="260" y="68"/>
                      <a:pt x="271" y="71"/>
                      <a:pt x="271" y="70"/>
                    </a:cubicBezTo>
                    <a:cubicBezTo>
                      <a:pt x="270" y="68"/>
                      <a:pt x="265" y="67"/>
                      <a:pt x="263" y="66"/>
                    </a:cubicBezTo>
                    <a:cubicBezTo>
                      <a:pt x="260" y="65"/>
                      <a:pt x="260" y="66"/>
                      <a:pt x="259" y="68"/>
                    </a:cubicBezTo>
                    <a:cubicBezTo>
                      <a:pt x="259" y="69"/>
                      <a:pt x="257" y="70"/>
                      <a:pt x="256" y="69"/>
                    </a:cubicBezTo>
                    <a:cubicBezTo>
                      <a:pt x="255" y="69"/>
                      <a:pt x="258" y="65"/>
                      <a:pt x="258" y="64"/>
                    </a:cubicBezTo>
                    <a:cubicBezTo>
                      <a:pt x="258" y="63"/>
                      <a:pt x="259" y="61"/>
                      <a:pt x="260" y="60"/>
                    </a:cubicBezTo>
                    <a:cubicBezTo>
                      <a:pt x="260" y="59"/>
                      <a:pt x="260" y="57"/>
                      <a:pt x="261" y="57"/>
                    </a:cubicBezTo>
                    <a:cubicBezTo>
                      <a:pt x="262" y="57"/>
                      <a:pt x="264" y="57"/>
                      <a:pt x="265" y="56"/>
                    </a:cubicBezTo>
                    <a:cubicBezTo>
                      <a:pt x="265" y="56"/>
                      <a:pt x="270" y="51"/>
                      <a:pt x="270" y="52"/>
                    </a:cubicBezTo>
                    <a:cubicBezTo>
                      <a:pt x="270" y="52"/>
                      <a:pt x="268" y="51"/>
                      <a:pt x="268" y="51"/>
                    </a:cubicBezTo>
                    <a:cubicBezTo>
                      <a:pt x="268" y="50"/>
                      <a:pt x="268" y="49"/>
                      <a:pt x="268" y="48"/>
                    </a:cubicBezTo>
                    <a:cubicBezTo>
                      <a:pt x="268" y="46"/>
                      <a:pt x="269" y="46"/>
                      <a:pt x="271" y="46"/>
                    </a:cubicBezTo>
                    <a:cubicBezTo>
                      <a:pt x="273" y="46"/>
                      <a:pt x="281" y="43"/>
                      <a:pt x="276" y="43"/>
                    </a:cubicBezTo>
                    <a:cubicBezTo>
                      <a:pt x="273" y="43"/>
                      <a:pt x="268" y="42"/>
                      <a:pt x="266" y="44"/>
                    </a:cubicBezTo>
                    <a:cubicBezTo>
                      <a:pt x="265" y="45"/>
                      <a:pt x="265" y="47"/>
                      <a:pt x="263" y="46"/>
                    </a:cubicBezTo>
                    <a:cubicBezTo>
                      <a:pt x="261" y="45"/>
                      <a:pt x="263" y="43"/>
                      <a:pt x="264" y="42"/>
                    </a:cubicBezTo>
                    <a:cubicBezTo>
                      <a:pt x="266" y="39"/>
                      <a:pt x="270" y="41"/>
                      <a:pt x="273" y="41"/>
                    </a:cubicBezTo>
                    <a:cubicBezTo>
                      <a:pt x="277" y="41"/>
                      <a:pt x="281" y="42"/>
                      <a:pt x="283" y="38"/>
                    </a:cubicBezTo>
                    <a:cubicBezTo>
                      <a:pt x="284" y="38"/>
                      <a:pt x="280" y="37"/>
                      <a:pt x="280" y="37"/>
                    </a:cubicBezTo>
                    <a:cubicBezTo>
                      <a:pt x="278" y="36"/>
                      <a:pt x="276" y="37"/>
                      <a:pt x="274" y="37"/>
                    </a:cubicBezTo>
                    <a:cubicBezTo>
                      <a:pt x="272" y="37"/>
                      <a:pt x="271" y="36"/>
                      <a:pt x="269" y="36"/>
                    </a:cubicBezTo>
                    <a:cubicBezTo>
                      <a:pt x="268" y="36"/>
                      <a:pt x="266" y="36"/>
                      <a:pt x="265" y="36"/>
                    </a:cubicBezTo>
                    <a:cubicBezTo>
                      <a:pt x="266" y="37"/>
                      <a:pt x="269" y="36"/>
                      <a:pt x="271" y="36"/>
                    </a:cubicBezTo>
                    <a:cubicBezTo>
                      <a:pt x="274" y="36"/>
                      <a:pt x="276" y="35"/>
                      <a:pt x="279" y="35"/>
                    </a:cubicBezTo>
                    <a:cubicBezTo>
                      <a:pt x="283" y="36"/>
                      <a:pt x="285" y="34"/>
                      <a:pt x="288" y="34"/>
                    </a:cubicBezTo>
                    <a:cubicBezTo>
                      <a:pt x="289" y="34"/>
                      <a:pt x="291" y="34"/>
                      <a:pt x="291" y="33"/>
                    </a:cubicBezTo>
                    <a:cubicBezTo>
                      <a:pt x="291" y="33"/>
                      <a:pt x="289" y="31"/>
                      <a:pt x="290" y="31"/>
                    </a:cubicBezTo>
                    <a:cubicBezTo>
                      <a:pt x="295" y="30"/>
                      <a:pt x="300" y="29"/>
                      <a:pt x="304" y="26"/>
                    </a:cubicBezTo>
                    <a:cubicBezTo>
                      <a:pt x="305" y="25"/>
                      <a:pt x="301" y="24"/>
                      <a:pt x="301" y="24"/>
                    </a:cubicBezTo>
                    <a:cubicBezTo>
                      <a:pt x="298" y="23"/>
                      <a:pt x="295" y="22"/>
                      <a:pt x="293" y="22"/>
                    </a:cubicBezTo>
                    <a:cubicBezTo>
                      <a:pt x="287" y="21"/>
                      <a:pt x="282" y="20"/>
                      <a:pt x="277" y="25"/>
                    </a:cubicBezTo>
                    <a:cubicBezTo>
                      <a:pt x="275" y="28"/>
                      <a:pt x="273" y="26"/>
                      <a:pt x="269" y="26"/>
                    </a:cubicBezTo>
                    <a:cubicBezTo>
                      <a:pt x="268" y="26"/>
                      <a:pt x="264" y="29"/>
                      <a:pt x="265" y="26"/>
                    </a:cubicBezTo>
                    <a:cubicBezTo>
                      <a:pt x="265" y="24"/>
                      <a:pt x="260" y="27"/>
                      <a:pt x="259" y="28"/>
                    </a:cubicBezTo>
                    <a:cubicBezTo>
                      <a:pt x="257" y="29"/>
                      <a:pt x="255" y="30"/>
                      <a:pt x="253" y="31"/>
                    </a:cubicBezTo>
                    <a:cubicBezTo>
                      <a:pt x="252" y="31"/>
                      <a:pt x="244" y="37"/>
                      <a:pt x="244" y="37"/>
                    </a:cubicBezTo>
                    <a:cubicBezTo>
                      <a:pt x="242" y="35"/>
                      <a:pt x="264" y="22"/>
                      <a:pt x="251" y="19"/>
                    </a:cubicBezTo>
                    <a:cubicBezTo>
                      <a:pt x="246" y="19"/>
                      <a:pt x="247" y="22"/>
                      <a:pt x="243" y="24"/>
                    </a:cubicBezTo>
                    <a:cubicBezTo>
                      <a:pt x="240" y="25"/>
                      <a:pt x="238" y="25"/>
                      <a:pt x="235" y="26"/>
                    </a:cubicBezTo>
                    <a:cubicBezTo>
                      <a:pt x="234" y="26"/>
                      <a:pt x="229" y="28"/>
                      <a:pt x="228" y="28"/>
                    </a:cubicBezTo>
                    <a:cubicBezTo>
                      <a:pt x="226" y="25"/>
                      <a:pt x="233" y="24"/>
                      <a:pt x="235" y="24"/>
                    </a:cubicBezTo>
                    <a:cubicBezTo>
                      <a:pt x="235" y="23"/>
                      <a:pt x="241" y="22"/>
                      <a:pt x="238" y="21"/>
                    </a:cubicBezTo>
                    <a:cubicBezTo>
                      <a:pt x="235" y="20"/>
                      <a:pt x="232" y="20"/>
                      <a:pt x="229" y="20"/>
                    </a:cubicBezTo>
                    <a:cubicBezTo>
                      <a:pt x="221" y="20"/>
                      <a:pt x="213" y="21"/>
                      <a:pt x="205" y="23"/>
                    </a:cubicBezTo>
                    <a:cubicBezTo>
                      <a:pt x="205" y="23"/>
                      <a:pt x="202" y="25"/>
                      <a:pt x="201" y="24"/>
                    </a:cubicBezTo>
                    <a:cubicBezTo>
                      <a:pt x="201" y="22"/>
                      <a:pt x="200" y="22"/>
                      <a:pt x="202" y="22"/>
                    </a:cubicBezTo>
                    <a:cubicBezTo>
                      <a:pt x="206" y="20"/>
                      <a:pt x="210" y="19"/>
                      <a:pt x="214" y="18"/>
                    </a:cubicBezTo>
                    <a:cubicBezTo>
                      <a:pt x="221" y="17"/>
                      <a:pt x="229" y="18"/>
                      <a:pt x="237" y="18"/>
                    </a:cubicBezTo>
                    <a:cubicBezTo>
                      <a:pt x="239" y="18"/>
                      <a:pt x="241" y="18"/>
                      <a:pt x="243" y="18"/>
                    </a:cubicBezTo>
                    <a:cubicBezTo>
                      <a:pt x="247" y="16"/>
                      <a:pt x="252" y="16"/>
                      <a:pt x="256" y="14"/>
                    </a:cubicBezTo>
                    <a:cubicBezTo>
                      <a:pt x="258" y="14"/>
                      <a:pt x="259" y="13"/>
                      <a:pt x="256" y="12"/>
                    </a:cubicBezTo>
                    <a:cubicBezTo>
                      <a:pt x="254" y="11"/>
                      <a:pt x="250" y="10"/>
                      <a:pt x="248" y="11"/>
                    </a:cubicBezTo>
                    <a:cubicBezTo>
                      <a:pt x="246" y="11"/>
                      <a:pt x="246" y="10"/>
                      <a:pt x="244" y="9"/>
                    </a:cubicBezTo>
                    <a:cubicBezTo>
                      <a:pt x="242" y="9"/>
                      <a:pt x="240" y="11"/>
                      <a:pt x="238" y="11"/>
                    </a:cubicBezTo>
                    <a:cubicBezTo>
                      <a:pt x="238" y="11"/>
                      <a:pt x="240" y="8"/>
                      <a:pt x="241" y="8"/>
                    </a:cubicBezTo>
                    <a:cubicBezTo>
                      <a:pt x="242" y="6"/>
                      <a:pt x="238" y="6"/>
                      <a:pt x="237" y="6"/>
                    </a:cubicBezTo>
                    <a:cubicBezTo>
                      <a:pt x="231" y="7"/>
                      <a:pt x="226" y="7"/>
                      <a:pt x="220" y="6"/>
                    </a:cubicBezTo>
                    <a:cubicBezTo>
                      <a:pt x="215" y="6"/>
                      <a:pt x="211" y="8"/>
                      <a:pt x="206" y="8"/>
                    </a:cubicBezTo>
                    <a:cubicBezTo>
                      <a:pt x="204" y="8"/>
                      <a:pt x="201" y="8"/>
                      <a:pt x="199" y="8"/>
                    </a:cubicBezTo>
                    <a:cubicBezTo>
                      <a:pt x="197" y="9"/>
                      <a:pt x="194" y="8"/>
                      <a:pt x="193" y="9"/>
                    </a:cubicBezTo>
                    <a:cubicBezTo>
                      <a:pt x="196" y="8"/>
                      <a:pt x="199" y="8"/>
                      <a:pt x="202" y="7"/>
                    </a:cubicBezTo>
                    <a:cubicBezTo>
                      <a:pt x="207" y="7"/>
                      <a:pt x="211" y="6"/>
                      <a:pt x="215" y="6"/>
                    </a:cubicBezTo>
                    <a:cubicBezTo>
                      <a:pt x="217" y="6"/>
                      <a:pt x="237" y="6"/>
                      <a:pt x="237" y="4"/>
                    </a:cubicBezTo>
                    <a:cubicBezTo>
                      <a:pt x="236" y="4"/>
                      <a:pt x="233" y="3"/>
                      <a:pt x="232" y="2"/>
                    </a:cubicBezTo>
                    <a:cubicBezTo>
                      <a:pt x="229" y="2"/>
                      <a:pt x="227" y="2"/>
                      <a:pt x="224" y="2"/>
                    </a:cubicBezTo>
                    <a:cubicBezTo>
                      <a:pt x="220" y="2"/>
                      <a:pt x="216" y="1"/>
                      <a:pt x="213" y="0"/>
                    </a:cubicBezTo>
                    <a:cubicBezTo>
                      <a:pt x="206" y="0"/>
                      <a:pt x="200" y="0"/>
                      <a:pt x="194" y="0"/>
                    </a:cubicBezTo>
                    <a:cubicBezTo>
                      <a:pt x="191" y="1"/>
                      <a:pt x="188" y="1"/>
                      <a:pt x="185" y="1"/>
                    </a:cubicBezTo>
                    <a:cubicBezTo>
                      <a:pt x="184" y="1"/>
                      <a:pt x="183" y="3"/>
                      <a:pt x="183" y="3"/>
                    </a:cubicBezTo>
                    <a:cubicBezTo>
                      <a:pt x="181" y="3"/>
                      <a:pt x="179" y="2"/>
                      <a:pt x="177" y="2"/>
                    </a:cubicBezTo>
                    <a:cubicBezTo>
                      <a:pt x="176" y="2"/>
                      <a:pt x="175" y="3"/>
                      <a:pt x="173" y="3"/>
                    </a:cubicBezTo>
                    <a:cubicBezTo>
                      <a:pt x="171" y="3"/>
                      <a:pt x="171" y="4"/>
                      <a:pt x="173" y="4"/>
                    </a:cubicBezTo>
                    <a:cubicBezTo>
                      <a:pt x="176" y="5"/>
                      <a:pt x="179" y="5"/>
                      <a:pt x="181" y="6"/>
                    </a:cubicBezTo>
                    <a:cubicBezTo>
                      <a:pt x="180" y="5"/>
                      <a:pt x="174" y="7"/>
                      <a:pt x="173" y="8"/>
                    </a:cubicBezTo>
                    <a:cubicBezTo>
                      <a:pt x="173" y="8"/>
                      <a:pt x="170" y="8"/>
                      <a:pt x="170" y="8"/>
                    </a:cubicBezTo>
                    <a:cubicBezTo>
                      <a:pt x="170" y="8"/>
                      <a:pt x="172" y="10"/>
                      <a:pt x="172" y="10"/>
                    </a:cubicBezTo>
                    <a:cubicBezTo>
                      <a:pt x="171" y="10"/>
                      <a:pt x="169" y="9"/>
                      <a:pt x="168" y="8"/>
                    </a:cubicBezTo>
                    <a:cubicBezTo>
                      <a:pt x="167" y="7"/>
                      <a:pt x="164" y="8"/>
                      <a:pt x="163" y="8"/>
                    </a:cubicBezTo>
                    <a:cubicBezTo>
                      <a:pt x="160" y="7"/>
                      <a:pt x="157" y="6"/>
                      <a:pt x="154" y="5"/>
                    </a:cubicBezTo>
                    <a:cubicBezTo>
                      <a:pt x="152" y="4"/>
                      <a:pt x="150" y="6"/>
                      <a:pt x="147" y="6"/>
                    </a:cubicBezTo>
                    <a:cubicBezTo>
                      <a:pt x="146" y="6"/>
                      <a:pt x="140" y="5"/>
                      <a:pt x="140" y="7"/>
                    </a:cubicBezTo>
                    <a:cubicBezTo>
                      <a:pt x="139" y="7"/>
                      <a:pt x="153" y="9"/>
                      <a:pt x="155" y="10"/>
                    </a:cubicBezTo>
                    <a:cubicBezTo>
                      <a:pt x="158" y="10"/>
                      <a:pt x="161" y="10"/>
                      <a:pt x="163" y="11"/>
                    </a:cubicBezTo>
                    <a:cubicBezTo>
                      <a:pt x="164" y="11"/>
                      <a:pt x="165" y="11"/>
                      <a:pt x="166" y="12"/>
                    </a:cubicBezTo>
                    <a:cubicBezTo>
                      <a:pt x="166" y="12"/>
                      <a:pt x="166" y="15"/>
                      <a:pt x="166" y="15"/>
                    </a:cubicBezTo>
                    <a:cubicBezTo>
                      <a:pt x="166" y="16"/>
                      <a:pt x="165" y="14"/>
                      <a:pt x="165" y="13"/>
                    </a:cubicBezTo>
                    <a:cubicBezTo>
                      <a:pt x="164" y="12"/>
                      <a:pt x="161" y="12"/>
                      <a:pt x="160" y="11"/>
                    </a:cubicBezTo>
                    <a:cubicBezTo>
                      <a:pt x="160" y="11"/>
                      <a:pt x="157" y="11"/>
                      <a:pt x="157" y="11"/>
                    </a:cubicBezTo>
                    <a:cubicBezTo>
                      <a:pt x="157" y="12"/>
                      <a:pt x="158" y="14"/>
                      <a:pt x="158" y="14"/>
                    </a:cubicBezTo>
                    <a:cubicBezTo>
                      <a:pt x="156" y="14"/>
                      <a:pt x="155" y="11"/>
                      <a:pt x="154" y="11"/>
                    </a:cubicBezTo>
                    <a:cubicBezTo>
                      <a:pt x="152" y="11"/>
                      <a:pt x="150" y="11"/>
                      <a:pt x="148" y="10"/>
                    </a:cubicBezTo>
                    <a:cubicBezTo>
                      <a:pt x="147" y="10"/>
                      <a:pt x="139" y="10"/>
                      <a:pt x="139" y="10"/>
                    </a:cubicBezTo>
                    <a:cubicBezTo>
                      <a:pt x="138" y="12"/>
                      <a:pt x="151" y="17"/>
                      <a:pt x="151" y="17"/>
                    </a:cubicBezTo>
                    <a:cubicBezTo>
                      <a:pt x="151" y="18"/>
                      <a:pt x="146" y="17"/>
                      <a:pt x="146" y="17"/>
                    </a:cubicBezTo>
                    <a:cubicBezTo>
                      <a:pt x="143" y="17"/>
                      <a:pt x="142" y="16"/>
                      <a:pt x="143" y="19"/>
                    </a:cubicBezTo>
                    <a:cubicBezTo>
                      <a:pt x="142" y="19"/>
                      <a:pt x="141" y="18"/>
                      <a:pt x="140" y="17"/>
                    </a:cubicBezTo>
                    <a:cubicBezTo>
                      <a:pt x="140" y="16"/>
                      <a:pt x="142" y="17"/>
                      <a:pt x="143" y="16"/>
                    </a:cubicBezTo>
                    <a:cubicBezTo>
                      <a:pt x="143" y="16"/>
                      <a:pt x="141" y="14"/>
                      <a:pt x="140" y="14"/>
                    </a:cubicBezTo>
                    <a:cubicBezTo>
                      <a:pt x="138" y="13"/>
                      <a:pt x="136" y="12"/>
                      <a:pt x="133" y="12"/>
                    </a:cubicBezTo>
                    <a:cubicBezTo>
                      <a:pt x="132" y="12"/>
                      <a:pt x="130" y="11"/>
                      <a:pt x="129" y="12"/>
                    </a:cubicBezTo>
                    <a:cubicBezTo>
                      <a:pt x="128" y="12"/>
                      <a:pt x="131" y="15"/>
                      <a:pt x="131" y="15"/>
                    </a:cubicBezTo>
                    <a:cubicBezTo>
                      <a:pt x="134" y="17"/>
                      <a:pt x="138" y="17"/>
                      <a:pt x="142" y="20"/>
                    </a:cubicBezTo>
                    <a:cubicBezTo>
                      <a:pt x="143" y="20"/>
                      <a:pt x="144" y="21"/>
                      <a:pt x="143" y="22"/>
                    </a:cubicBezTo>
                    <a:cubicBezTo>
                      <a:pt x="141" y="24"/>
                      <a:pt x="139" y="22"/>
                      <a:pt x="137" y="21"/>
                    </a:cubicBezTo>
                    <a:cubicBezTo>
                      <a:pt x="132" y="18"/>
                      <a:pt x="126" y="16"/>
                      <a:pt x="120" y="15"/>
                    </a:cubicBezTo>
                    <a:cubicBezTo>
                      <a:pt x="117" y="14"/>
                      <a:pt x="114" y="13"/>
                      <a:pt x="111" y="14"/>
                    </a:cubicBezTo>
                    <a:cubicBezTo>
                      <a:pt x="110" y="14"/>
                      <a:pt x="113" y="17"/>
                      <a:pt x="113" y="18"/>
                    </a:cubicBezTo>
                    <a:cubicBezTo>
                      <a:pt x="113" y="18"/>
                      <a:pt x="117" y="21"/>
                      <a:pt x="117" y="21"/>
                    </a:cubicBezTo>
                    <a:cubicBezTo>
                      <a:pt x="117" y="22"/>
                      <a:pt x="111" y="21"/>
                      <a:pt x="111" y="21"/>
                    </a:cubicBezTo>
                    <a:cubicBezTo>
                      <a:pt x="111" y="23"/>
                      <a:pt x="115" y="22"/>
                      <a:pt x="115" y="24"/>
                    </a:cubicBezTo>
                    <a:cubicBezTo>
                      <a:pt x="115" y="24"/>
                      <a:pt x="111" y="23"/>
                      <a:pt x="110" y="22"/>
                    </a:cubicBezTo>
                    <a:cubicBezTo>
                      <a:pt x="108" y="21"/>
                      <a:pt x="106" y="21"/>
                      <a:pt x="103" y="20"/>
                    </a:cubicBezTo>
                    <a:cubicBezTo>
                      <a:pt x="101" y="19"/>
                      <a:pt x="101" y="20"/>
                      <a:pt x="101" y="22"/>
                    </a:cubicBezTo>
                    <a:cubicBezTo>
                      <a:pt x="100" y="23"/>
                      <a:pt x="99" y="23"/>
                      <a:pt x="98" y="23"/>
                    </a:cubicBezTo>
                    <a:cubicBezTo>
                      <a:pt x="98" y="24"/>
                      <a:pt x="98" y="26"/>
                      <a:pt x="97" y="26"/>
                    </a:cubicBezTo>
                    <a:cubicBezTo>
                      <a:pt x="97" y="27"/>
                      <a:pt x="97" y="24"/>
                      <a:pt x="97" y="23"/>
                    </a:cubicBezTo>
                    <a:cubicBezTo>
                      <a:pt x="97" y="22"/>
                      <a:pt x="98" y="21"/>
                      <a:pt x="98" y="20"/>
                    </a:cubicBezTo>
                    <a:cubicBezTo>
                      <a:pt x="97" y="16"/>
                      <a:pt x="93" y="16"/>
                      <a:pt x="90" y="16"/>
                    </a:cubicBezTo>
                    <a:cubicBezTo>
                      <a:pt x="86" y="17"/>
                      <a:pt x="82" y="18"/>
                      <a:pt x="78" y="18"/>
                    </a:cubicBezTo>
                    <a:cubicBezTo>
                      <a:pt x="77" y="19"/>
                      <a:pt x="75" y="19"/>
                      <a:pt x="74" y="19"/>
                    </a:cubicBezTo>
                    <a:cubicBezTo>
                      <a:pt x="74" y="19"/>
                      <a:pt x="69" y="20"/>
                      <a:pt x="69" y="20"/>
                    </a:cubicBezTo>
                    <a:cubicBezTo>
                      <a:pt x="70" y="21"/>
                      <a:pt x="72" y="21"/>
                      <a:pt x="73" y="21"/>
                    </a:cubicBezTo>
                    <a:cubicBezTo>
                      <a:pt x="74" y="22"/>
                      <a:pt x="75" y="23"/>
                      <a:pt x="77" y="24"/>
                    </a:cubicBezTo>
                    <a:cubicBezTo>
                      <a:pt x="77" y="24"/>
                      <a:pt x="81" y="27"/>
                      <a:pt x="81" y="27"/>
                    </a:cubicBezTo>
                    <a:cubicBezTo>
                      <a:pt x="80" y="27"/>
                      <a:pt x="76" y="25"/>
                      <a:pt x="75" y="25"/>
                    </a:cubicBezTo>
                    <a:cubicBezTo>
                      <a:pt x="73" y="24"/>
                      <a:pt x="72" y="22"/>
                      <a:pt x="70" y="22"/>
                    </a:cubicBezTo>
                    <a:cubicBezTo>
                      <a:pt x="67" y="21"/>
                      <a:pt x="64" y="22"/>
                      <a:pt x="61" y="22"/>
                    </a:cubicBezTo>
                    <a:cubicBezTo>
                      <a:pt x="58" y="23"/>
                      <a:pt x="58" y="22"/>
                      <a:pt x="60" y="25"/>
                    </a:cubicBezTo>
                    <a:cubicBezTo>
                      <a:pt x="60" y="26"/>
                      <a:pt x="60" y="29"/>
                      <a:pt x="60" y="30"/>
                    </a:cubicBezTo>
                    <a:cubicBezTo>
                      <a:pt x="60" y="32"/>
                      <a:pt x="56" y="30"/>
                      <a:pt x="55" y="30"/>
                    </a:cubicBezTo>
                    <a:cubicBezTo>
                      <a:pt x="54" y="30"/>
                      <a:pt x="51" y="28"/>
                      <a:pt x="50" y="30"/>
                    </a:cubicBezTo>
                    <a:cubicBezTo>
                      <a:pt x="49" y="31"/>
                      <a:pt x="50" y="34"/>
                      <a:pt x="50" y="34"/>
                    </a:cubicBezTo>
                    <a:cubicBezTo>
                      <a:pt x="49" y="35"/>
                      <a:pt x="48" y="33"/>
                      <a:pt x="47" y="32"/>
                    </a:cubicBezTo>
                    <a:cubicBezTo>
                      <a:pt x="45" y="31"/>
                      <a:pt x="43" y="31"/>
                      <a:pt x="42" y="32"/>
                    </a:cubicBezTo>
                    <a:cubicBezTo>
                      <a:pt x="39" y="34"/>
                      <a:pt x="36" y="36"/>
                      <a:pt x="32" y="37"/>
                    </a:cubicBezTo>
                    <a:cubicBezTo>
                      <a:pt x="31" y="38"/>
                      <a:pt x="34" y="37"/>
                      <a:pt x="32" y="37"/>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97" name="Freeform 777"/>
              <p:cNvSpPr>
                <a:spLocks/>
              </p:cNvSpPr>
              <p:nvPr/>
            </p:nvSpPr>
            <p:spPr bwMode="auto">
              <a:xfrm>
                <a:off x="9136497" y="5038398"/>
                <a:ext cx="149682" cy="105124"/>
              </a:xfrm>
              <a:custGeom>
                <a:avLst/>
                <a:gdLst>
                  <a:gd name="T0" fmla="*/ 16 w 16"/>
                  <a:gd name="T1" fmla="*/ 6 h 11"/>
                  <a:gd name="T2" fmla="*/ 11 w 16"/>
                  <a:gd name="T3" fmla="*/ 3 h 11"/>
                  <a:gd name="T4" fmla="*/ 5 w 16"/>
                  <a:gd name="T5" fmla="*/ 1 h 11"/>
                  <a:gd name="T6" fmla="*/ 1 w 16"/>
                  <a:gd name="T7" fmla="*/ 1 h 11"/>
                  <a:gd name="T8" fmla="*/ 3 w 16"/>
                  <a:gd name="T9" fmla="*/ 3 h 11"/>
                  <a:gd name="T10" fmla="*/ 1 w 16"/>
                  <a:gd name="T11" fmla="*/ 7 h 11"/>
                  <a:gd name="T12" fmla="*/ 5 w 16"/>
                  <a:gd name="T13" fmla="*/ 7 h 11"/>
                  <a:gd name="T14" fmla="*/ 5 w 16"/>
                  <a:gd name="T15" fmla="*/ 9 h 11"/>
                  <a:gd name="T16" fmla="*/ 16 w 16"/>
                  <a:gd name="T17" fmla="*/ 6 h 11"/>
                  <a:gd name="T18" fmla="*/ 16 w 16"/>
                  <a:gd name="T19"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1">
                    <a:moveTo>
                      <a:pt x="16" y="6"/>
                    </a:moveTo>
                    <a:cubicBezTo>
                      <a:pt x="15" y="5"/>
                      <a:pt x="11" y="3"/>
                      <a:pt x="11" y="3"/>
                    </a:cubicBezTo>
                    <a:cubicBezTo>
                      <a:pt x="9" y="2"/>
                      <a:pt x="7" y="1"/>
                      <a:pt x="5" y="1"/>
                    </a:cubicBezTo>
                    <a:cubicBezTo>
                      <a:pt x="4" y="1"/>
                      <a:pt x="2" y="0"/>
                      <a:pt x="1" y="1"/>
                    </a:cubicBezTo>
                    <a:cubicBezTo>
                      <a:pt x="0" y="2"/>
                      <a:pt x="3" y="3"/>
                      <a:pt x="3" y="3"/>
                    </a:cubicBezTo>
                    <a:cubicBezTo>
                      <a:pt x="2" y="3"/>
                      <a:pt x="0" y="6"/>
                      <a:pt x="1" y="7"/>
                    </a:cubicBezTo>
                    <a:cubicBezTo>
                      <a:pt x="2" y="7"/>
                      <a:pt x="4" y="6"/>
                      <a:pt x="5" y="7"/>
                    </a:cubicBezTo>
                    <a:cubicBezTo>
                      <a:pt x="7" y="8"/>
                      <a:pt x="5" y="8"/>
                      <a:pt x="5" y="9"/>
                    </a:cubicBezTo>
                    <a:cubicBezTo>
                      <a:pt x="5" y="11"/>
                      <a:pt x="16" y="8"/>
                      <a:pt x="16" y="6"/>
                    </a:cubicBezTo>
                    <a:cubicBezTo>
                      <a:pt x="15" y="5"/>
                      <a:pt x="16" y="7"/>
                      <a:pt x="16" y="6"/>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98" name="Freeform 778"/>
              <p:cNvSpPr>
                <a:spLocks/>
              </p:cNvSpPr>
              <p:nvPr/>
            </p:nvSpPr>
            <p:spPr bwMode="auto">
              <a:xfrm>
                <a:off x="9184270" y="4965129"/>
                <a:ext cx="38217" cy="19114"/>
              </a:xfrm>
              <a:custGeom>
                <a:avLst/>
                <a:gdLst>
                  <a:gd name="T0" fmla="*/ 2 w 4"/>
                  <a:gd name="T1" fmla="*/ 2 h 2"/>
                  <a:gd name="T2" fmla="*/ 2 w 4"/>
                  <a:gd name="T3" fmla="*/ 0 h 2"/>
                  <a:gd name="T4" fmla="*/ 2 w 4"/>
                  <a:gd name="T5" fmla="*/ 2 h 2"/>
                </a:gdLst>
                <a:ahLst/>
                <a:cxnLst>
                  <a:cxn ang="0">
                    <a:pos x="T0" y="T1"/>
                  </a:cxn>
                  <a:cxn ang="0">
                    <a:pos x="T2" y="T3"/>
                  </a:cxn>
                  <a:cxn ang="0">
                    <a:pos x="T4" y="T5"/>
                  </a:cxn>
                </a:cxnLst>
                <a:rect l="0" t="0" r="r" b="b"/>
                <a:pathLst>
                  <a:path w="4" h="2">
                    <a:moveTo>
                      <a:pt x="2" y="2"/>
                    </a:moveTo>
                    <a:cubicBezTo>
                      <a:pt x="0" y="2"/>
                      <a:pt x="1" y="0"/>
                      <a:pt x="2" y="0"/>
                    </a:cubicBezTo>
                    <a:cubicBezTo>
                      <a:pt x="3" y="0"/>
                      <a:pt x="4" y="2"/>
                      <a:pt x="2" y="2"/>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399" name="Freeform 779"/>
              <p:cNvSpPr>
                <a:spLocks/>
              </p:cNvSpPr>
              <p:nvPr/>
            </p:nvSpPr>
            <p:spPr bwMode="auto">
              <a:xfrm>
                <a:off x="9212932" y="3859745"/>
                <a:ext cx="101909" cy="57338"/>
              </a:xfrm>
              <a:custGeom>
                <a:avLst/>
                <a:gdLst>
                  <a:gd name="T0" fmla="*/ 9 w 11"/>
                  <a:gd name="T1" fmla="*/ 4 h 6"/>
                  <a:gd name="T2" fmla="*/ 9 w 11"/>
                  <a:gd name="T3" fmla="*/ 5 h 6"/>
                  <a:gd name="T4" fmla="*/ 3 w 11"/>
                  <a:gd name="T5" fmla="*/ 4 h 6"/>
                  <a:gd name="T6" fmla="*/ 2 w 11"/>
                  <a:gd name="T7" fmla="*/ 1 h 6"/>
                  <a:gd name="T8" fmla="*/ 9 w 11"/>
                  <a:gd name="T9" fmla="*/ 4 h 6"/>
                  <a:gd name="T10" fmla="*/ 9 w 11"/>
                  <a:gd name="T11" fmla="*/ 4 h 6"/>
                </a:gdLst>
                <a:ahLst/>
                <a:cxnLst>
                  <a:cxn ang="0">
                    <a:pos x="T0" y="T1"/>
                  </a:cxn>
                  <a:cxn ang="0">
                    <a:pos x="T2" y="T3"/>
                  </a:cxn>
                  <a:cxn ang="0">
                    <a:pos x="T4" y="T5"/>
                  </a:cxn>
                  <a:cxn ang="0">
                    <a:pos x="T6" y="T7"/>
                  </a:cxn>
                  <a:cxn ang="0">
                    <a:pos x="T8" y="T9"/>
                  </a:cxn>
                  <a:cxn ang="0">
                    <a:pos x="T10" y="T11"/>
                  </a:cxn>
                </a:cxnLst>
                <a:rect l="0" t="0" r="r" b="b"/>
                <a:pathLst>
                  <a:path w="11" h="6">
                    <a:moveTo>
                      <a:pt x="9" y="4"/>
                    </a:moveTo>
                    <a:cubicBezTo>
                      <a:pt x="11" y="5"/>
                      <a:pt x="11" y="6"/>
                      <a:pt x="9" y="5"/>
                    </a:cubicBezTo>
                    <a:cubicBezTo>
                      <a:pt x="7" y="5"/>
                      <a:pt x="4" y="4"/>
                      <a:pt x="3" y="4"/>
                    </a:cubicBezTo>
                    <a:cubicBezTo>
                      <a:pt x="2" y="3"/>
                      <a:pt x="0" y="0"/>
                      <a:pt x="2" y="1"/>
                    </a:cubicBezTo>
                    <a:cubicBezTo>
                      <a:pt x="4" y="2"/>
                      <a:pt x="7" y="3"/>
                      <a:pt x="9" y="4"/>
                    </a:cubicBezTo>
                    <a:cubicBezTo>
                      <a:pt x="11" y="5"/>
                      <a:pt x="7" y="3"/>
                      <a:pt x="9" y="4"/>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400" name="Freeform 780"/>
              <p:cNvSpPr>
                <a:spLocks/>
              </p:cNvSpPr>
              <p:nvPr/>
            </p:nvSpPr>
            <p:spPr bwMode="auto">
              <a:xfrm>
                <a:off x="9528218" y="3776918"/>
                <a:ext cx="76432" cy="44598"/>
              </a:xfrm>
              <a:custGeom>
                <a:avLst/>
                <a:gdLst>
                  <a:gd name="T0" fmla="*/ 8 w 8"/>
                  <a:gd name="T1" fmla="*/ 3 h 5"/>
                  <a:gd name="T2" fmla="*/ 0 w 8"/>
                  <a:gd name="T3" fmla="*/ 2 h 5"/>
                  <a:gd name="T4" fmla="*/ 8 w 8"/>
                  <a:gd name="T5" fmla="*/ 3 h 5"/>
                </a:gdLst>
                <a:ahLst/>
                <a:cxnLst>
                  <a:cxn ang="0">
                    <a:pos x="T0" y="T1"/>
                  </a:cxn>
                  <a:cxn ang="0">
                    <a:pos x="T2" y="T3"/>
                  </a:cxn>
                  <a:cxn ang="0">
                    <a:pos x="T4" y="T5"/>
                  </a:cxn>
                </a:cxnLst>
                <a:rect l="0" t="0" r="r" b="b"/>
                <a:pathLst>
                  <a:path w="8" h="5">
                    <a:moveTo>
                      <a:pt x="8" y="3"/>
                    </a:moveTo>
                    <a:cubicBezTo>
                      <a:pt x="8" y="5"/>
                      <a:pt x="0" y="4"/>
                      <a:pt x="0" y="2"/>
                    </a:cubicBezTo>
                    <a:cubicBezTo>
                      <a:pt x="0" y="0"/>
                      <a:pt x="8" y="1"/>
                      <a:pt x="8" y="3"/>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401" name="Freeform 782"/>
              <p:cNvSpPr>
                <a:spLocks/>
              </p:cNvSpPr>
              <p:nvPr/>
            </p:nvSpPr>
            <p:spPr bwMode="auto">
              <a:xfrm>
                <a:off x="10735225" y="3897972"/>
                <a:ext cx="54142" cy="38227"/>
              </a:xfrm>
              <a:custGeom>
                <a:avLst/>
                <a:gdLst>
                  <a:gd name="T0" fmla="*/ 5 w 6"/>
                  <a:gd name="T1" fmla="*/ 3 h 4"/>
                  <a:gd name="T2" fmla="*/ 1 w 6"/>
                  <a:gd name="T3" fmla="*/ 0 h 4"/>
                  <a:gd name="T4" fmla="*/ 5 w 6"/>
                  <a:gd name="T5" fmla="*/ 3 h 4"/>
                </a:gdLst>
                <a:ahLst/>
                <a:cxnLst>
                  <a:cxn ang="0">
                    <a:pos x="T0" y="T1"/>
                  </a:cxn>
                  <a:cxn ang="0">
                    <a:pos x="T2" y="T3"/>
                  </a:cxn>
                  <a:cxn ang="0">
                    <a:pos x="T4" y="T5"/>
                  </a:cxn>
                </a:cxnLst>
                <a:rect l="0" t="0" r="r" b="b"/>
                <a:pathLst>
                  <a:path w="6" h="4">
                    <a:moveTo>
                      <a:pt x="5" y="3"/>
                    </a:moveTo>
                    <a:cubicBezTo>
                      <a:pt x="4" y="4"/>
                      <a:pt x="0" y="0"/>
                      <a:pt x="1" y="0"/>
                    </a:cubicBezTo>
                    <a:cubicBezTo>
                      <a:pt x="2" y="0"/>
                      <a:pt x="6" y="2"/>
                      <a:pt x="5" y="3"/>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402" name="Freeform 783"/>
              <p:cNvSpPr>
                <a:spLocks/>
              </p:cNvSpPr>
              <p:nvPr/>
            </p:nvSpPr>
            <p:spPr bwMode="auto">
              <a:xfrm>
                <a:off x="10808475" y="3936197"/>
                <a:ext cx="47770" cy="9558"/>
              </a:xfrm>
              <a:custGeom>
                <a:avLst/>
                <a:gdLst>
                  <a:gd name="T0" fmla="*/ 4 w 5"/>
                  <a:gd name="T1" fmla="*/ 1 h 1"/>
                  <a:gd name="T2" fmla="*/ 2 w 5"/>
                  <a:gd name="T3" fmla="*/ 0 h 1"/>
                  <a:gd name="T4" fmla="*/ 4 w 5"/>
                  <a:gd name="T5" fmla="*/ 1 h 1"/>
                </a:gdLst>
                <a:ahLst/>
                <a:cxnLst>
                  <a:cxn ang="0">
                    <a:pos x="T0" y="T1"/>
                  </a:cxn>
                  <a:cxn ang="0">
                    <a:pos x="T2" y="T3"/>
                  </a:cxn>
                  <a:cxn ang="0">
                    <a:pos x="T4" y="T5"/>
                  </a:cxn>
                </a:cxnLst>
                <a:rect l="0" t="0" r="r" b="b"/>
                <a:pathLst>
                  <a:path w="5" h="1">
                    <a:moveTo>
                      <a:pt x="4" y="1"/>
                    </a:moveTo>
                    <a:cubicBezTo>
                      <a:pt x="2" y="1"/>
                      <a:pt x="0" y="0"/>
                      <a:pt x="2" y="0"/>
                    </a:cubicBezTo>
                    <a:cubicBezTo>
                      <a:pt x="3" y="0"/>
                      <a:pt x="5" y="1"/>
                      <a:pt x="4" y="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403" name="Freeform 784"/>
              <p:cNvSpPr>
                <a:spLocks/>
              </p:cNvSpPr>
              <p:nvPr/>
            </p:nvSpPr>
            <p:spPr bwMode="auto">
              <a:xfrm>
                <a:off x="10808475" y="4468183"/>
                <a:ext cx="38217" cy="66896"/>
              </a:xfrm>
              <a:custGeom>
                <a:avLst/>
                <a:gdLst>
                  <a:gd name="T0" fmla="*/ 2 w 4"/>
                  <a:gd name="T1" fmla="*/ 0 h 7"/>
                  <a:gd name="T2" fmla="*/ 4 w 4"/>
                  <a:gd name="T3" fmla="*/ 7 h 7"/>
                  <a:gd name="T4" fmla="*/ 2 w 4"/>
                  <a:gd name="T5" fmla="*/ 0 h 7"/>
                </a:gdLst>
                <a:ahLst/>
                <a:cxnLst>
                  <a:cxn ang="0">
                    <a:pos x="T0" y="T1"/>
                  </a:cxn>
                  <a:cxn ang="0">
                    <a:pos x="T2" y="T3"/>
                  </a:cxn>
                  <a:cxn ang="0">
                    <a:pos x="T4" y="T5"/>
                  </a:cxn>
                </a:cxnLst>
                <a:rect l="0" t="0" r="r" b="b"/>
                <a:pathLst>
                  <a:path w="4" h="7">
                    <a:moveTo>
                      <a:pt x="2" y="0"/>
                    </a:moveTo>
                    <a:cubicBezTo>
                      <a:pt x="0" y="0"/>
                      <a:pt x="3" y="7"/>
                      <a:pt x="4" y="7"/>
                    </a:cubicBezTo>
                    <a:cubicBezTo>
                      <a:pt x="4" y="7"/>
                      <a:pt x="3" y="0"/>
                      <a:pt x="2" y="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404" name="Freeform 785"/>
              <p:cNvSpPr>
                <a:spLocks/>
              </p:cNvSpPr>
              <p:nvPr/>
            </p:nvSpPr>
            <p:spPr bwMode="auto">
              <a:xfrm>
                <a:off x="10827583" y="4589232"/>
                <a:ext cx="63695" cy="38227"/>
              </a:xfrm>
              <a:custGeom>
                <a:avLst/>
                <a:gdLst>
                  <a:gd name="T0" fmla="*/ 1 w 7"/>
                  <a:gd name="T1" fmla="*/ 0 h 4"/>
                  <a:gd name="T2" fmla="*/ 1 w 7"/>
                  <a:gd name="T3" fmla="*/ 4 h 4"/>
                  <a:gd name="T4" fmla="*/ 5 w 7"/>
                  <a:gd name="T5" fmla="*/ 4 h 4"/>
                  <a:gd name="T6" fmla="*/ 1 w 7"/>
                  <a:gd name="T7" fmla="*/ 0 h 4"/>
                  <a:gd name="T8" fmla="*/ 1 w 7"/>
                  <a:gd name="T9" fmla="*/ 0 h 4"/>
                </a:gdLst>
                <a:ahLst/>
                <a:cxnLst>
                  <a:cxn ang="0">
                    <a:pos x="T0" y="T1"/>
                  </a:cxn>
                  <a:cxn ang="0">
                    <a:pos x="T2" y="T3"/>
                  </a:cxn>
                  <a:cxn ang="0">
                    <a:pos x="T4" y="T5"/>
                  </a:cxn>
                  <a:cxn ang="0">
                    <a:pos x="T6" y="T7"/>
                  </a:cxn>
                  <a:cxn ang="0">
                    <a:pos x="T8" y="T9"/>
                  </a:cxn>
                </a:cxnLst>
                <a:rect l="0" t="0" r="r" b="b"/>
                <a:pathLst>
                  <a:path w="7" h="4">
                    <a:moveTo>
                      <a:pt x="1" y="0"/>
                    </a:moveTo>
                    <a:cubicBezTo>
                      <a:pt x="0" y="1"/>
                      <a:pt x="0" y="3"/>
                      <a:pt x="1" y="4"/>
                    </a:cubicBezTo>
                    <a:cubicBezTo>
                      <a:pt x="2" y="4"/>
                      <a:pt x="3" y="4"/>
                      <a:pt x="5" y="4"/>
                    </a:cubicBezTo>
                    <a:cubicBezTo>
                      <a:pt x="7" y="4"/>
                      <a:pt x="1" y="0"/>
                      <a:pt x="1" y="0"/>
                    </a:cubicBezTo>
                    <a:cubicBezTo>
                      <a:pt x="0" y="1"/>
                      <a:pt x="1" y="0"/>
                      <a:pt x="1" y="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405" name="Freeform 786"/>
              <p:cNvSpPr>
                <a:spLocks/>
              </p:cNvSpPr>
              <p:nvPr/>
            </p:nvSpPr>
            <p:spPr bwMode="auto">
              <a:xfrm>
                <a:off x="10566434" y="4796294"/>
                <a:ext cx="159235" cy="92380"/>
              </a:xfrm>
              <a:custGeom>
                <a:avLst/>
                <a:gdLst>
                  <a:gd name="T0" fmla="*/ 0 w 17"/>
                  <a:gd name="T1" fmla="*/ 4 h 10"/>
                  <a:gd name="T2" fmla="*/ 10 w 17"/>
                  <a:gd name="T3" fmla="*/ 2 h 10"/>
                  <a:gd name="T4" fmla="*/ 8 w 17"/>
                  <a:gd name="T5" fmla="*/ 4 h 10"/>
                  <a:gd name="T6" fmla="*/ 12 w 17"/>
                  <a:gd name="T7" fmla="*/ 7 h 10"/>
                  <a:gd name="T8" fmla="*/ 9 w 17"/>
                  <a:gd name="T9" fmla="*/ 7 h 10"/>
                  <a:gd name="T10" fmla="*/ 11 w 17"/>
                  <a:gd name="T11" fmla="*/ 10 h 10"/>
                  <a:gd name="T12" fmla="*/ 8 w 17"/>
                  <a:gd name="T13" fmla="*/ 9 h 10"/>
                  <a:gd name="T14" fmla="*/ 0 w 17"/>
                  <a:gd name="T15" fmla="*/ 4 h 10"/>
                  <a:gd name="T16" fmla="*/ 0 w 17"/>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0" y="4"/>
                    </a:moveTo>
                    <a:cubicBezTo>
                      <a:pt x="1" y="0"/>
                      <a:pt x="7" y="2"/>
                      <a:pt x="10" y="2"/>
                    </a:cubicBezTo>
                    <a:cubicBezTo>
                      <a:pt x="17" y="3"/>
                      <a:pt x="8" y="4"/>
                      <a:pt x="8" y="4"/>
                    </a:cubicBezTo>
                    <a:cubicBezTo>
                      <a:pt x="8" y="6"/>
                      <a:pt x="12" y="5"/>
                      <a:pt x="12" y="7"/>
                    </a:cubicBezTo>
                    <a:cubicBezTo>
                      <a:pt x="12" y="7"/>
                      <a:pt x="10" y="6"/>
                      <a:pt x="9" y="7"/>
                    </a:cubicBezTo>
                    <a:cubicBezTo>
                      <a:pt x="9" y="7"/>
                      <a:pt x="12" y="10"/>
                      <a:pt x="11" y="10"/>
                    </a:cubicBezTo>
                    <a:cubicBezTo>
                      <a:pt x="10" y="10"/>
                      <a:pt x="9" y="9"/>
                      <a:pt x="8" y="9"/>
                    </a:cubicBezTo>
                    <a:cubicBezTo>
                      <a:pt x="6" y="8"/>
                      <a:pt x="0" y="7"/>
                      <a:pt x="0" y="4"/>
                    </a:cubicBezTo>
                    <a:cubicBezTo>
                      <a:pt x="0" y="3"/>
                      <a:pt x="0" y="7"/>
                      <a:pt x="0" y="4"/>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406" name="Freeform 787"/>
              <p:cNvSpPr>
                <a:spLocks/>
              </p:cNvSpPr>
              <p:nvPr/>
            </p:nvSpPr>
            <p:spPr bwMode="auto">
              <a:xfrm>
                <a:off x="10537774" y="4777183"/>
                <a:ext cx="82803" cy="28672"/>
              </a:xfrm>
              <a:custGeom>
                <a:avLst/>
                <a:gdLst>
                  <a:gd name="T0" fmla="*/ 8 w 9"/>
                  <a:gd name="T1" fmla="*/ 1 h 3"/>
                  <a:gd name="T2" fmla="*/ 5 w 9"/>
                  <a:gd name="T3" fmla="*/ 0 h 3"/>
                  <a:gd name="T4" fmla="*/ 0 w 9"/>
                  <a:gd name="T5" fmla="*/ 0 h 3"/>
                  <a:gd name="T6" fmla="*/ 8 w 9"/>
                  <a:gd name="T7" fmla="*/ 1 h 3"/>
                  <a:gd name="T8" fmla="*/ 8 w 9"/>
                  <a:gd name="T9" fmla="*/ 1 h 3"/>
                </a:gdLst>
                <a:ahLst/>
                <a:cxnLst>
                  <a:cxn ang="0">
                    <a:pos x="T0" y="T1"/>
                  </a:cxn>
                  <a:cxn ang="0">
                    <a:pos x="T2" y="T3"/>
                  </a:cxn>
                  <a:cxn ang="0">
                    <a:pos x="T4" y="T5"/>
                  </a:cxn>
                  <a:cxn ang="0">
                    <a:pos x="T6" y="T7"/>
                  </a:cxn>
                  <a:cxn ang="0">
                    <a:pos x="T8" y="T9"/>
                  </a:cxn>
                </a:cxnLst>
                <a:rect l="0" t="0" r="r" b="b"/>
                <a:pathLst>
                  <a:path w="9" h="3">
                    <a:moveTo>
                      <a:pt x="8" y="1"/>
                    </a:moveTo>
                    <a:cubicBezTo>
                      <a:pt x="9" y="1"/>
                      <a:pt x="5" y="0"/>
                      <a:pt x="5" y="0"/>
                    </a:cubicBezTo>
                    <a:cubicBezTo>
                      <a:pt x="3" y="0"/>
                      <a:pt x="1" y="0"/>
                      <a:pt x="0" y="0"/>
                    </a:cubicBezTo>
                    <a:cubicBezTo>
                      <a:pt x="2" y="0"/>
                      <a:pt x="6" y="3"/>
                      <a:pt x="8" y="1"/>
                    </a:cubicBezTo>
                    <a:cubicBezTo>
                      <a:pt x="9" y="1"/>
                      <a:pt x="7" y="2"/>
                      <a:pt x="8" y="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407" name="Freeform 788"/>
              <p:cNvSpPr>
                <a:spLocks/>
              </p:cNvSpPr>
              <p:nvPr/>
            </p:nvSpPr>
            <p:spPr bwMode="auto">
              <a:xfrm>
                <a:off x="10407201" y="4974685"/>
                <a:ext cx="121018" cy="63711"/>
              </a:xfrm>
              <a:custGeom>
                <a:avLst/>
                <a:gdLst>
                  <a:gd name="T0" fmla="*/ 12 w 13"/>
                  <a:gd name="T1" fmla="*/ 4 h 7"/>
                  <a:gd name="T2" fmla="*/ 12 w 13"/>
                  <a:gd name="T3" fmla="*/ 1 h 7"/>
                  <a:gd name="T4" fmla="*/ 7 w 13"/>
                  <a:gd name="T5" fmla="*/ 2 h 7"/>
                  <a:gd name="T6" fmla="*/ 3 w 13"/>
                  <a:gd name="T7" fmla="*/ 3 h 7"/>
                  <a:gd name="T8" fmla="*/ 0 w 13"/>
                  <a:gd name="T9" fmla="*/ 5 h 7"/>
                  <a:gd name="T10" fmla="*/ 12 w 13"/>
                  <a:gd name="T11" fmla="*/ 4 h 7"/>
                  <a:gd name="T12" fmla="*/ 12 w 13"/>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2" y="4"/>
                    </a:moveTo>
                    <a:cubicBezTo>
                      <a:pt x="13" y="3"/>
                      <a:pt x="13" y="2"/>
                      <a:pt x="12" y="1"/>
                    </a:cubicBezTo>
                    <a:cubicBezTo>
                      <a:pt x="11" y="0"/>
                      <a:pt x="8" y="1"/>
                      <a:pt x="7" y="2"/>
                    </a:cubicBezTo>
                    <a:cubicBezTo>
                      <a:pt x="6" y="2"/>
                      <a:pt x="4" y="2"/>
                      <a:pt x="3" y="3"/>
                    </a:cubicBezTo>
                    <a:cubicBezTo>
                      <a:pt x="3" y="3"/>
                      <a:pt x="0" y="5"/>
                      <a:pt x="0" y="5"/>
                    </a:cubicBezTo>
                    <a:cubicBezTo>
                      <a:pt x="3" y="7"/>
                      <a:pt x="10" y="6"/>
                      <a:pt x="12" y="4"/>
                    </a:cubicBezTo>
                    <a:cubicBezTo>
                      <a:pt x="13" y="3"/>
                      <a:pt x="9" y="6"/>
                      <a:pt x="12" y="4"/>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408" name="Freeform 789"/>
              <p:cNvSpPr>
                <a:spLocks/>
              </p:cNvSpPr>
              <p:nvPr/>
            </p:nvSpPr>
            <p:spPr bwMode="auto">
              <a:xfrm>
                <a:off x="9305288" y="5067067"/>
                <a:ext cx="38217" cy="57338"/>
              </a:xfrm>
              <a:custGeom>
                <a:avLst/>
                <a:gdLst>
                  <a:gd name="T0" fmla="*/ 3 w 4"/>
                  <a:gd name="T1" fmla="*/ 2 h 6"/>
                  <a:gd name="T2" fmla="*/ 1 w 4"/>
                  <a:gd name="T3" fmla="*/ 3 h 6"/>
                  <a:gd name="T4" fmla="*/ 3 w 4"/>
                  <a:gd name="T5" fmla="*/ 2 h 6"/>
                  <a:gd name="T6" fmla="*/ 3 w 4"/>
                  <a:gd name="T7" fmla="*/ 2 h 6"/>
                </a:gdLst>
                <a:ahLst/>
                <a:cxnLst>
                  <a:cxn ang="0">
                    <a:pos x="T0" y="T1"/>
                  </a:cxn>
                  <a:cxn ang="0">
                    <a:pos x="T2" y="T3"/>
                  </a:cxn>
                  <a:cxn ang="0">
                    <a:pos x="T4" y="T5"/>
                  </a:cxn>
                  <a:cxn ang="0">
                    <a:pos x="T6" y="T7"/>
                  </a:cxn>
                </a:cxnLst>
                <a:rect l="0" t="0" r="r" b="b"/>
                <a:pathLst>
                  <a:path w="4" h="6">
                    <a:moveTo>
                      <a:pt x="3" y="2"/>
                    </a:moveTo>
                    <a:cubicBezTo>
                      <a:pt x="2" y="0"/>
                      <a:pt x="1" y="1"/>
                      <a:pt x="1" y="3"/>
                    </a:cubicBezTo>
                    <a:cubicBezTo>
                      <a:pt x="0" y="6"/>
                      <a:pt x="4" y="4"/>
                      <a:pt x="3" y="2"/>
                    </a:cubicBezTo>
                    <a:cubicBezTo>
                      <a:pt x="3" y="2"/>
                      <a:pt x="4" y="3"/>
                      <a:pt x="3" y="2"/>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409" name="Freeform 790"/>
              <p:cNvSpPr>
                <a:spLocks/>
              </p:cNvSpPr>
              <p:nvPr/>
            </p:nvSpPr>
            <p:spPr bwMode="auto">
              <a:xfrm>
                <a:off x="9222485" y="4946016"/>
                <a:ext cx="35033" cy="38227"/>
              </a:xfrm>
              <a:custGeom>
                <a:avLst/>
                <a:gdLst>
                  <a:gd name="T0" fmla="*/ 4 w 4"/>
                  <a:gd name="T1" fmla="*/ 2 h 4"/>
                  <a:gd name="T2" fmla="*/ 1 w 4"/>
                  <a:gd name="T3" fmla="*/ 1 h 4"/>
                  <a:gd name="T4" fmla="*/ 4 w 4"/>
                  <a:gd name="T5" fmla="*/ 2 h 4"/>
                  <a:gd name="T6" fmla="*/ 4 w 4"/>
                  <a:gd name="T7" fmla="*/ 2 h 4"/>
                </a:gdLst>
                <a:ahLst/>
                <a:cxnLst>
                  <a:cxn ang="0">
                    <a:pos x="T0" y="T1"/>
                  </a:cxn>
                  <a:cxn ang="0">
                    <a:pos x="T2" y="T3"/>
                  </a:cxn>
                  <a:cxn ang="0">
                    <a:pos x="T4" y="T5"/>
                  </a:cxn>
                  <a:cxn ang="0">
                    <a:pos x="T6" y="T7"/>
                  </a:cxn>
                </a:cxnLst>
                <a:rect l="0" t="0" r="r" b="b"/>
                <a:pathLst>
                  <a:path w="4" h="4">
                    <a:moveTo>
                      <a:pt x="4" y="2"/>
                    </a:moveTo>
                    <a:cubicBezTo>
                      <a:pt x="3" y="2"/>
                      <a:pt x="1" y="0"/>
                      <a:pt x="1" y="1"/>
                    </a:cubicBezTo>
                    <a:cubicBezTo>
                      <a:pt x="0" y="4"/>
                      <a:pt x="4" y="2"/>
                      <a:pt x="4" y="2"/>
                    </a:cubicBezTo>
                    <a:cubicBezTo>
                      <a:pt x="3" y="2"/>
                      <a:pt x="4" y="2"/>
                      <a:pt x="4" y="2"/>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410" name="Freeform 791"/>
              <p:cNvSpPr>
                <a:spLocks/>
              </p:cNvSpPr>
              <p:nvPr/>
            </p:nvSpPr>
            <p:spPr bwMode="auto">
              <a:xfrm>
                <a:off x="10865798" y="4347133"/>
                <a:ext cx="19109" cy="19114"/>
              </a:xfrm>
              <a:custGeom>
                <a:avLst/>
                <a:gdLst>
                  <a:gd name="T0" fmla="*/ 2 w 2"/>
                  <a:gd name="T1" fmla="*/ 1 h 2"/>
                  <a:gd name="T2" fmla="*/ 0 w 2"/>
                  <a:gd name="T3" fmla="*/ 2 h 2"/>
                  <a:gd name="T4" fmla="*/ 2 w 2"/>
                  <a:gd name="T5" fmla="*/ 1 h 2"/>
                </a:gdLst>
                <a:ahLst/>
                <a:cxnLst>
                  <a:cxn ang="0">
                    <a:pos x="T0" y="T1"/>
                  </a:cxn>
                  <a:cxn ang="0">
                    <a:pos x="T2" y="T3"/>
                  </a:cxn>
                  <a:cxn ang="0">
                    <a:pos x="T4" y="T5"/>
                  </a:cxn>
                </a:cxnLst>
                <a:rect l="0" t="0" r="r" b="b"/>
                <a:pathLst>
                  <a:path w="2" h="2">
                    <a:moveTo>
                      <a:pt x="2" y="1"/>
                    </a:moveTo>
                    <a:cubicBezTo>
                      <a:pt x="2" y="0"/>
                      <a:pt x="0" y="1"/>
                      <a:pt x="0" y="2"/>
                    </a:cubicBezTo>
                    <a:cubicBezTo>
                      <a:pt x="1" y="2"/>
                      <a:pt x="2" y="2"/>
                      <a:pt x="2" y="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411" name="Freeform 792"/>
              <p:cNvSpPr>
                <a:spLocks/>
              </p:cNvSpPr>
              <p:nvPr/>
            </p:nvSpPr>
            <p:spPr bwMode="auto">
              <a:xfrm>
                <a:off x="10789366" y="4245195"/>
                <a:ext cx="28664" cy="15928"/>
              </a:xfrm>
              <a:custGeom>
                <a:avLst/>
                <a:gdLst>
                  <a:gd name="T0" fmla="*/ 2 w 3"/>
                  <a:gd name="T1" fmla="*/ 0 h 2"/>
                  <a:gd name="T2" fmla="*/ 1 w 3"/>
                  <a:gd name="T3" fmla="*/ 1 h 2"/>
                  <a:gd name="T4" fmla="*/ 2 w 3"/>
                  <a:gd name="T5" fmla="*/ 0 h 2"/>
                </a:gdLst>
                <a:ahLst/>
                <a:cxnLst>
                  <a:cxn ang="0">
                    <a:pos x="T0" y="T1"/>
                  </a:cxn>
                  <a:cxn ang="0">
                    <a:pos x="T2" y="T3"/>
                  </a:cxn>
                  <a:cxn ang="0">
                    <a:pos x="T4" y="T5"/>
                  </a:cxn>
                </a:cxnLst>
                <a:rect l="0" t="0" r="r" b="b"/>
                <a:pathLst>
                  <a:path w="3" h="2">
                    <a:moveTo>
                      <a:pt x="2" y="0"/>
                    </a:moveTo>
                    <a:cubicBezTo>
                      <a:pt x="1" y="0"/>
                      <a:pt x="0" y="1"/>
                      <a:pt x="1" y="1"/>
                    </a:cubicBezTo>
                    <a:cubicBezTo>
                      <a:pt x="2" y="2"/>
                      <a:pt x="3" y="1"/>
                      <a:pt x="2" y="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412" name="Freeform 793"/>
              <p:cNvSpPr>
                <a:spLocks/>
              </p:cNvSpPr>
              <p:nvPr/>
            </p:nvSpPr>
            <p:spPr bwMode="auto">
              <a:xfrm>
                <a:off x="10865798" y="4206968"/>
                <a:ext cx="25477" cy="28672"/>
              </a:xfrm>
              <a:custGeom>
                <a:avLst/>
                <a:gdLst>
                  <a:gd name="T0" fmla="*/ 2 w 3"/>
                  <a:gd name="T1" fmla="*/ 1 h 3"/>
                  <a:gd name="T2" fmla="*/ 1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1"/>
                      <a:pt x="1" y="2"/>
                    </a:cubicBezTo>
                    <a:cubicBezTo>
                      <a:pt x="1" y="3"/>
                      <a:pt x="3" y="1"/>
                      <a:pt x="2" y="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413" name="Freeform 794"/>
              <p:cNvSpPr>
                <a:spLocks/>
              </p:cNvSpPr>
              <p:nvPr/>
            </p:nvSpPr>
            <p:spPr bwMode="auto">
              <a:xfrm>
                <a:off x="8314841" y="4394916"/>
                <a:ext cx="47770" cy="6370"/>
              </a:xfrm>
              <a:custGeom>
                <a:avLst/>
                <a:gdLst>
                  <a:gd name="T0" fmla="*/ 5 w 5"/>
                  <a:gd name="T1" fmla="*/ 1 h 1"/>
                  <a:gd name="T2" fmla="*/ 1 w 5"/>
                  <a:gd name="T3" fmla="*/ 0 h 1"/>
                  <a:gd name="T4" fmla="*/ 5 w 5"/>
                  <a:gd name="T5" fmla="*/ 1 h 1"/>
                </a:gdLst>
                <a:ahLst/>
                <a:cxnLst>
                  <a:cxn ang="0">
                    <a:pos x="T0" y="T1"/>
                  </a:cxn>
                  <a:cxn ang="0">
                    <a:pos x="T2" y="T3"/>
                  </a:cxn>
                  <a:cxn ang="0">
                    <a:pos x="T4" y="T5"/>
                  </a:cxn>
                </a:cxnLst>
                <a:rect l="0" t="0" r="r" b="b"/>
                <a:pathLst>
                  <a:path w="5" h="1">
                    <a:moveTo>
                      <a:pt x="5" y="1"/>
                    </a:moveTo>
                    <a:cubicBezTo>
                      <a:pt x="4" y="0"/>
                      <a:pt x="0" y="0"/>
                      <a:pt x="1" y="0"/>
                    </a:cubicBezTo>
                    <a:cubicBezTo>
                      <a:pt x="2" y="1"/>
                      <a:pt x="5" y="1"/>
                      <a:pt x="5" y="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414" name="Freeform 795"/>
              <p:cNvSpPr>
                <a:spLocks/>
              </p:cNvSpPr>
              <p:nvPr/>
            </p:nvSpPr>
            <p:spPr bwMode="auto">
              <a:xfrm>
                <a:off x="8372164" y="4394916"/>
                <a:ext cx="57323" cy="0"/>
              </a:xfrm>
              <a:custGeom>
                <a:avLst/>
                <a:gdLst>
                  <a:gd name="T0" fmla="*/ 5 w 6"/>
                  <a:gd name="T1" fmla="*/ 1 w 6"/>
                  <a:gd name="T2" fmla="*/ 5 w 6"/>
                </a:gdLst>
                <a:ahLst/>
                <a:cxnLst>
                  <a:cxn ang="0">
                    <a:pos x="T0" y="0"/>
                  </a:cxn>
                  <a:cxn ang="0">
                    <a:pos x="T1" y="0"/>
                  </a:cxn>
                  <a:cxn ang="0">
                    <a:pos x="T2" y="0"/>
                  </a:cxn>
                </a:cxnLst>
                <a:rect l="0" t="0" r="r" b="b"/>
                <a:pathLst>
                  <a:path w="6">
                    <a:moveTo>
                      <a:pt x="5" y="0"/>
                    </a:moveTo>
                    <a:cubicBezTo>
                      <a:pt x="4" y="0"/>
                      <a:pt x="0" y="0"/>
                      <a:pt x="1" y="0"/>
                    </a:cubicBezTo>
                    <a:cubicBezTo>
                      <a:pt x="2" y="0"/>
                      <a:pt x="6" y="0"/>
                      <a:pt x="5" y="0"/>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415" name="Freeform 796"/>
              <p:cNvSpPr>
                <a:spLocks/>
              </p:cNvSpPr>
              <p:nvPr/>
            </p:nvSpPr>
            <p:spPr bwMode="auto">
              <a:xfrm>
                <a:off x="9445417" y="3802407"/>
                <a:ext cx="38217" cy="19114"/>
              </a:xfrm>
              <a:custGeom>
                <a:avLst/>
                <a:gdLst>
                  <a:gd name="T0" fmla="*/ 3 w 4"/>
                  <a:gd name="T1" fmla="*/ 2 h 2"/>
                  <a:gd name="T2" fmla="*/ 2 w 4"/>
                  <a:gd name="T3" fmla="*/ 0 h 2"/>
                  <a:gd name="T4" fmla="*/ 3 w 4"/>
                  <a:gd name="T5" fmla="*/ 2 h 2"/>
                </a:gdLst>
                <a:ahLst/>
                <a:cxnLst>
                  <a:cxn ang="0">
                    <a:pos x="T0" y="T1"/>
                  </a:cxn>
                  <a:cxn ang="0">
                    <a:pos x="T2" y="T3"/>
                  </a:cxn>
                  <a:cxn ang="0">
                    <a:pos x="T4" y="T5"/>
                  </a:cxn>
                </a:cxnLst>
                <a:rect l="0" t="0" r="r" b="b"/>
                <a:pathLst>
                  <a:path w="4" h="2">
                    <a:moveTo>
                      <a:pt x="3" y="2"/>
                    </a:moveTo>
                    <a:cubicBezTo>
                      <a:pt x="1" y="2"/>
                      <a:pt x="0" y="0"/>
                      <a:pt x="2" y="0"/>
                    </a:cubicBezTo>
                    <a:cubicBezTo>
                      <a:pt x="3" y="0"/>
                      <a:pt x="4" y="2"/>
                      <a:pt x="3" y="2"/>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sp>
            <p:nvSpPr>
              <p:cNvPr id="416" name="Freeform 797"/>
              <p:cNvSpPr>
                <a:spLocks/>
              </p:cNvSpPr>
              <p:nvPr/>
            </p:nvSpPr>
            <p:spPr bwMode="auto">
              <a:xfrm>
                <a:off x="5467694" y="6086410"/>
                <a:ext cx="85988" cy="111494"/>
              </a:xfrm>
              <a:custGeom>
                <a:avLst/>
                <a:gdLst>
                  <a:gd name="T0" fmla="*/ 9 w 9"/>
                  <a:gd name="T1" fmla="*/ 11 h 12"/>
                  <a:gd name="T2" fmla="*/ 5 w 9"/>
                  <a:gd name="T3" fmla="*/ 2 h 12"/>
                  <a:gd name="T4" fmla="*/ 2 w 9"/>
                  <a:gd name="T5" fmla="*/ 2 h 12"/>
                  <a:gd name="T6" fmla="*/ 0 w 9"/>
                  <a:gd name="T7" fmla="*/ 3 h 12"/>
                  <a:gd name="T8" fmla="*/ 3 w 9"/>
                  <a:gd name="T9" fmla="*/ 5 h 12"/>
                  <a:gd name="T10" fmla="*/ 3 w 9"/>
                  <a:gd name="T11" fmla="*/ 7 h 12"/>
                  <a:gd name="T12" fmla="*/ 4 w 9"/>
                  <a:gd name="T13" fmla="*/ 7 h 12"/>
                  <a:gd name="T14" fmla="*/ 3 w 9"/>
                  <a:gd name="T15" fmla="*/ 8 h 12"/>
                  <a:gd name="T16" fmla="*/ 6 w 9"/>
                  <a:gd name="T17" fmla="*/ 11 h 12"/>
                  <a:gd name="T18" fmla="*/ 6 w 9"/>
                  <a:gd name="T19" fmla="*/ 9 h 12"/>
                  <a:gd name="T20" fmla="*/ 9 w 9"/>
                  <a:gd name="T21" fmla="*/ 11 h 12"/>
                  <a:gd name="T22" fmla="*/ 9 w 9"/>
                  <a:gd name="T23"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2">
                    <a:moveTo>
                      <a:pt x="9" y="11"/>
                    </a:moveTo>
                    <a:cubicBezTo>
                      <a:pt x="8" y="8"/>
                      <a:pt x="7" y="4"/>
                      <a:pt x="5" y="2"/>
                    </a:cubicBezTo>
                    <a:cubicBezTo>
                      <a:pt x="4" y="1"/>
                      <a:pt x="3" y="0"/>
                      <a:pt x="2" y="2"/>
                    </a:cubicBezTo>
                    <a:cubicBezTo>
                      <a:pt x="2" y="2"/>
                      <a:pt x="0" y="2"/>
                      <a:pt x="0" y="3"/>
                    </a:cubicBezTo>
                    <a:cubicBezTo>
                      <a:pt x="1" y="4"/>
                      <a:pt x="3" y="3"/>
                      <a:pt x="3" y="5"/>
                    </a:cubicBezTo>
                    <a:cubicBezTo>
                      <a:pt x="3" y="6"/>
                      <a:pt x="3" y="6"/>
                      <a:pt x="3" y="7"/>
                    </a:cubicBezTo>
                    <a:cubicBezTo>
                      <a:pt x="3" y="8"/>
                      <a:pt x="4" y="7"/>
                      <a:pt x="4" y="7"/>
                    </a:cubicBezTo>
                    <a:cubicBezTo>
                      <a:pt x="5" y="8"/>
                      <a:pt x="3" y="8"/>
                      <a:pt x="3" y="8"/>
                    </a:cubicBezTo>
                    <a:cubicBezTo>
                      <a:pt x="3" y="9"/>
                      <a:pt x="5" y="11"/>
                      <a:pt x="6" y="11"/>
                    </a:cubicBezTo>
                    <a:cubicBezTo>
                      <a:pt x="6" y="11"/>
                      <a:pt x="2" y="7"/>
                      <a:pt x="6" y="9"/>
                    </a:cubicBezTo>
                    <a:cubicBezTo>
                      <a:pt x="7" y="9"/>
                      <a:pt x="9" y="12"/>
                      <a:pt x="9" y="11"/>
                    </a:cubicBezTo>
                    <a:cubicBezTo>
                      <a:pt x="8" y="10"/>
                      <a:pt x="9" y="12"/>
                      <a:pt x="9" y="11"/>
                    </a:cubicBezTo>
                    <a:close/>
                  </a:path>
                </a:pathLst>
              </a:custGeom>
              <a:grpFill/>
              <a:ln w="4763"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b="1">
                  <a:solidFill>
                    <a:schemeClr val="tx1">
                      <a:lumMod val="50000"/>
                    </a:schemeClr>
                  </a:solidFill>
                  <a:latin typeface="+mj-lt"/>
                </a:endParaRPr>
              </a:p>
            </p:txBody>
          </p:sp>
        </p:grpSp>
      </p:grpSp>
      <p:pic>
        <p:nvPicPr>
          <p:cNvPr id="420" name="Imagen 419"/>
          <p:cNvPicPr>
            <a:picLocks noChangeAspect="1"/>
          </p:cNvPicPr>
          <p:nvPr/>
        </p:nvPicPr>
        <p:blipFill rotWithShape="1">
          <a:blip r:embed="rId5" cstate="print">
            <a:extLst>
              <a:ext uri="{28A0092B-C50C-407E-A947-70E740481C1C}">
                <a14:useLocalDpi xmlns:a14="http://schemas.microsoft.com/office/drawing/2010/main" val="0"/>
              </a:ext>
            </a:extLst>
          </a:blip>
          <a:srcRect l="-9063" t="5438" r="36557" b="-17795"/>
          <a:stretch/>
        </p:blipFill>
        <p:spPr>
          <a:xfrm flipH="1">
            <a:off x="7647389" y="2368466"/>
            <a:ext cx="5207197" cy="5379263"/>
          </a:xfrm>
          <a:prstGeom prst="ellipse">
            <a:avLst/>
          </a:prstGeom>
          <a:ln w="63500" cap="rnd">
            <a:noFill/>
          </a:ln>
          <a:effectLst/>
        </p:spPr>
      </p:pic>
    </p:spTree>
    <p:extLst>
      <p:ext uri="{BB962C8B-B14F-4D97-AF65-F5344CB8AC3E}">
        <p14:creationId xmlns:p14="http://schemas.microsoft.com/office/powerpoint/2010/main" val="33958430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Imagen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p:cNvSpPr/>
          <p:nvPr/>
        </p:nvSpPr>
        <p:spPr>
          <a:xfrm>
            <a:off x="928688" y="792163"/>
            <a:ext cx="10334625" cy="5567362"/>
          </a:xfrm>
          <a:prstGeom prst="rect">
            <a:avLst/>
          </a:prstGeom>
          <a:solidFill>
            <a:schemeClr val="accent6">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5" name="Rounded Rectangle 6"/>
          <p:cNvSpPr/>
          <p:nvPr/>
        </p:nvSpPr>
        <p:spPr>
          <a:xfrm>
            <a:off x="1336675" y="560388"/>
            <a:ext cx="3752850" cy="6032500"/>
          </a:xfrm>
          <a:prstGeom prst="roundRect">
            <a:avLst>
              <a:gd name="adj" fmla="val 2815"/>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7" name="CustomShape 1"/>
          <p:cNvSpPr/>
          <p:nvPr/>
        </p:nvSpPr>
        <p:spPr>
          <a:xfrm>
            <a:off x="5284788" y="1025525"/>
            <a:ext cx="5765800" cy="5334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buClr>
                <a:srgbClr val="FFFF00"/>
              </a:buClr>
              <a:buFont typeface="Wingdings" panose="05000000000000000000" pitchFamily="2" charset="2"/>
              <a:buChar char="§"/>
              <a:defRPr/>
            </a:pPr>
            <a:r>
              <a:rPr lang="es-PE" altLang="es-PE">
                <a:solidFill>
                  <a:schemeClr val="bg1"/>
                </a:solidFill>
                <a:latin typeface="Arial" panose="020B0604020202020204" pitchFamily="34" charset="0"/>
                <a:cs typeface="Arial" panose="020B0604020202020204" pitchFamily="34" charset="0"/>
              </a:rPr>
              <a:t>Mineral esencial para nuestro organismo. </a:t>
            </a:r>
          </a:p>
          <a:p>
            <a:pPr eaLnBrk="1" hangingPunct="1">
              <a:buClr>
                <a:srgbClr val="FFFF00"/>
              </a:buClr>
              <a:buFont typeface="Wingdings" panose="05000000000000000000" pitchFamily="2" charset="2"/>
              <a:buChar char="§"/>
              <a:defRPr/>
            </a:pPr>
            <a:endParaRPr lang="es-PE" altLang="es-PE">
              <a:solidFill>
                <a:schemeClr val="bg1"/>
              </a:solidFill>
              <a:latin typeface="Arial" panose="020B0604020202020204" pitchFamily="34" charset="0"/>
              <a:cs typeface="Arial" panose="020B0604020202020204" pitchFamily="34" charset="0"/>
            </a:endParaRPr>
          </a:p>
          <a:p>
            <a:pPr eaLnBrk="1" hangingPunct="1">
              <a:buClr>
                <a:srgbClr val="FFFF00"/>
              </a:buClr>
              <a:buFont typeface="Wingdings" panose="05000000000000000000" pitchFamily="2" charset="2"/>
              <a:buChar char="§"/>
              <a:defRPr/>
            </a:pPr>
            <a:r>
              <a:rPr lang="es-PE" altLang="es-PE">
                <a:solidFill>
                  <a:schemeClr val="bg1"/>
                </a:solidFill>
                <a:latin typeface="Arial" panose="020B0604020202020204" pitchFamily="34" charset="0"/>
                <a:cs typeface="Arial" panose="020B0604020202020204" pitchFamily="34" charset="0"/>
              </a:rPr>
              <a:t>Tiene efecto directo en el crecimiento, desarrollo neurológico y en el sistema inmune</a:t>
            </a:r>
            <a:r>
              <a:rPr lang="es-PE" altLang="es-PE" b="1">
                <a:solidFill>
                  <a:schemeClr val="bg1"/>
                </a:solidFill>
                <a:latin typeface="Arial" panose="020B0604020202020204" pitchFamily="34" charset="0"/>
                <a:cs typeface="Arial" panose="020B0604020202020204" pitchFamily="34" charset="0"/>
              </a:rPr>
              <a:t>.</a:t>
            </a:r>
          </a:p>
          <a:p>
            <a:pPr eaLnBrk="1" hangingPunct="1">
              <a:buClr>
                <a:srgbClr val="FFFF00"/>
              </a:buClr>
              <a:buFont typeface="Wingdings" panose="05000000000000000000" pitchFamily="2" charset="2"/>
              <a:buChar char="§"/>
              <a:defRPr/>
            </a:pPr>
            <a:endParaRPr lang="es-PE" altLang="es-PE">
              <a:solidFill>
                <a:schemeClr val="bg1"/>
              </a:solidFill>
              <a:latin typeface="Arial" panose="020B0604020202020204" pitchFamily="34" charset="0"/>
              <a:cs typeface="Arial" panose="020B0604020202020204" pitchFamily="34" charset="0"/>
            </a:endParaRPr>
          </a:p>
          <a:p>
            <a:pPr eaLnBrk="1" hangingPunct="1">
              <a:buClr>
                <a:srgbClr val="FFFF00"/>
              </a:buClr>
              <a:buFont typeface="Wingdings" panose="05000000000000000000" pitchFamily="2" charset="2"/>
              <a:buChar char="§"/>
              <a:defRPr/>
            </a:pPr>
            <a:r>
              <a:rPr lang="es-PE" altLang="es-PE">
                <a:solidFill>
                  <a:schemeClr val="bg1"/>
                </a:solidFill>
                <a:latin typeface="Arial" panose="020B0604020202020204" pitchFamily="34" charset="0"/>
                <a:cs typeface="Arial" panose="020B0604020202020204" pitchFamily="34" charset="0"/>
              </a:rPr>
              <a:t>Ayuda en el crecimiento y funcionamiento del sistema inmunológico.</a:t>
            </a:r>
          </a:p>
          <a:p>
            <a:pPr eaLnBrk="1" hangingPunct="1">
              <a:buClr>
                <a:srgbClr val="FFFF00"/>
              </a:buClr>
              <a:buFont typeface="Wingdings" panose="05000000000000000000" pitchFamily="2" charset="2"/>
              <a:buChar char="§"/>
              <a:defRPr/>
            </a:pPr>
            <a:endParaRPr lang="es-PE" altLang="es-PE">
              <a:solidFill>
                <a:schemeClr val="bg1"/>
              </a:solidFill>
              <a:latin typeface="Arial" panose="020B0604020202020204" pitchFamily="34" charset="0"/>
              <a:cs typeface="Arial" panose="020B0604020202020204" pitchFamily="34" charset="0"/>
            </a:endParaRPr>
          </a:p>
          <a:p>
            <a:pPr eaLnBrk="1" hangingPunct="1">
              <a:buClr>
                <a:srgbClr val="FFFF00"/>
              </a:buClr>
              <a:buFont typeface="Wingdings" panose="05000000000000000000" pitchFamily="2" charset="2"/>
              <a:buChar char="§"/>
              <a:defRPr/>
            </a:pPr>
            <a:r>
              <a:rPr lang="es-PE" altLang="es-PE">
                <a:solidFill>
                  <a:schemeClr val="bg1"/>
                </a:solidFill>
                <a:latin typeface="Arial" panose="020B0604020202020204" pitchFamily="34" charset="0"/>
                <a:cs typeface="Arial" panose="020B0604020202020204" pitchFamily="34" charset="0"/>
              </a:rPr>
              <a:t>Potente antioxidante natural.</a:t>
            </a:r>
          </a:p>
          <a:p>
            <a:pPr eaLnBrk="1" hangingPunct="1">
              <a:buClr>
                <a:srgbClr val="FFFF00"/>
              </a:buClr>
              <a:buFont typeface="Wingdings" panose="05000000000000000000" pitchFamily="2" charset="2"/>
              <a:buChar char="§"/>
              <a:defRPr/>
            </a:pPr>
            <a:endParaRPr lang="es-PE" altLang="es-PE">
              <a:solidFill>
                <a:schemeClr val="bg1"/>
              </a:solidFill>
              <a:latin typeface="Arial" panose="020B0604020202020204" pitchFamily="34" charset="0"/>
              <a:cs typeface="Arial" panose="020B0604020202020204" pitchFamily="34" charset="0"/>
            </a:endParaRPr>
          </a:p>
          <a:p>
            <a:pPr eaLnBrk="1" hangingPunct="1">
              <a:buClr>
                <a:srgbClr val="FFFF00"/>
              </a:buClr>
              <a:buFont typeface="Wingdings" panose="05000000000000000000" pitchFamily="2" charset="2"/>
              <a:buChar char="§"/>
              <a:defRPr/>
            </a:pPr>
            <a:r>
              <a:rPr lang="es-PE" altLang="es-PE">
                <a:solidFill>
                  <a:schemeClr val="bg1"/>
                </a:solidFill>
                <a:latin typeface="Arial" panose="020B0604020202020204" pitchFamily="34" charset="0"/>
                <a:cs typeface="Arial" panose="020B0604020202020204" pitchFamily="34" charset="0"/>
              </a:rPr>
              <a:t>Mejoran la condición del cabello y las uñas, y ayudan a su crecimiento</a:t>
            </a:r>
          </a:p>
          <a:p>
            <a:pPr eaLnBrk="1" hangingPunct="1">
              <a:buClr>
                <a:srgbClr val="FFFF00"/>
              </a:buClr>
              <a:buFont typeface="Wingdings" panose="05000000000000000000" pitchFamily="2" charset="2"/>
              <a:buChar char="§"/>
              <a:defRPr/>
            </a:pPr>
            <a:endParaRPr lang="es-PE" altLang="es-PE">
              <a:solidFill>
                <a:schemeClr val="bg1"/>
              </a:solidFill>
              <a:latin typeface="Arial" panose="020B0604020202020204" pitchFamily="34" charset="0"/>
              <a:cs typeface="Arial" panose="020B0604020202020204" pitchFamily="34" charset="0"/>
            </a:endParaRPr>
          </a:p>
          <a:p>
            <a:pPr eaLnBrk="1" hangingPunct="1">
              <a:buClr>
                <a:srgbClr val="FFFF00"/>
              </a:buClr>
              <a:buFont typeface="Wingdings" panose="05000000000000000000" pitchFamily="2" charset="2"/>
              <a:buChar char="§"/>
              <a:defRPr/>
            </a:pPr>
            <a:r>
              <a:rPr lang="es-PE" altLang="es-PE">
                <a:solidFill>
                  <a:schemeClr val="bg1"/>
                </a:solidFill>
                <a:latin typeface="Arial" panose="020B0604020202020204" pitchFamily="34" charset="0"/>
                <a:cs typeface="Arial" panose="020B0604020202020204" pitchFamily="34" charset="0"/>
              </a:rPr>
              <a:t>Combate la falta de apetito y transtornos alimenticios</a:t>
            </a:r>
          </a:p>
          <a:p>
            <a:pPr eaLnBrk="1" hangingPunct="1">
              <a:buClr>
                <a:srgbClr val="FFFF00"/>
              </a:buClr>
              <a:buFont typeface="Wingdings" panose="05000000000000000000" pitchFamily="2" charset="2"/>
              <a:buChar char="§"/>
              <a:defRPr/>
            </a:pPr>
            <a:endParaRPr lang="es-PE" altLang="es-PE">
              <a:solidFill>
                <a:schemeClr val="bg1"/>
              </a:solidFill>
              <a:latin typeface="Arial" panose="020B0604020202020204" pitchFamily="34" charset="0"/>
              <a:cs typeface="Arial" panose="020B0604020202020204" pitchFamily="34" charset="0"/>
            </a:endParaRPr>
          </a:p>
          <a:p>
            <a:pPr eaLnBrk="1" hangingPunct="1">
              <a:buClr>
                <a:srgbClr val="FFFF00"/>
              </a:buClr>
              <a:buFont typeface="Wingdings" panose="05000000000000000000" pitchFamily="2" charset="2"/>
              <a:buChar char="§"/>
              <a:defRPr/>
            </a:pPr>
            <a:r>
              <a:rPr lang="es-PE" altLang="es-PE">
                <a:solidFill>
                  <a:schemeClr val="bg1"/>
                </a:solidFill>
                <a:latin typeface="Arial" panose="020B0604020202020204" pitchFamily="34" charset="0"/>
                <a:cs typeface="Arial" panose="020B0604020202020204" pitchFamily="34" charset="0"/>
              </a:rPr>
              <a:t>Excelente para deportistas, mejora las funciones mentales en niños y ancianos.</a:t>
            </a:r>
          </a:p>
          <a:p>
            <a:pPr eaLnBrk="1" hangingPunct="1">
              <a:lnSpc>
                <a:spcPts val="2000"/>
              </a:lnSpc>
              <a:buClr>
                <a:srgbClr val="806000"/>
              </a:buClr>
              <a:buFont typeface="Arial" panose="020B0604020202020204" pitchFamily="34" charset="0"/>
              <a:buChar char="•"/>
              <a:defRPr/>
            </a:pPr>
            <a:endParaRPr lang="es-PE" altLang="es-PE" sz="2000">
              <a:solidFill>
                <a:schemeClr val="bg1"/>
              </a:solidFill>
              <a:latin typeface="Arial" panose="020B0604020202020204" pitchFamily="34" charset="0"/>
              <a:cs typeface="Arial" panose="020B0604020202020204" pitchFamily="34" charset="0"/>
            </a:endParaRPr>
          </a:p>
        </p:txBody>
      </p:sp>
      <p:sp>
        <p:nvSpPr>
          <p:cNvPr id="3" name="Elipse 2"/>
          <p:cNvSpPr/>
          <p:nvPr/>
        </p:nvSpPr>
        <p:spPr>
          <a:xfrm>
            <a:off x="1428750" y="2238375"/>
            <a:ext cx="3570288" cy="357028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pic>
        <p:nvPicPr>
          <p:cNvPr id="16393" name="Imagen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6075" y="187325"/>
            <a:ext cx="13525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D:\CUARENTENA\2020\FOTOS DE PRODUCTOS TIENS\FOTOS PARA WEB 2020\A13 Zin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388" y="1146175"/>
            <a:ext cx="5163849" cy="5346102"/>
          </a:xfrm>
          <a:prstGeom prst="rect">
            <a:avLst/>
          </a:prstGeom>
          <a:noFill/>
          <a:extLst>
            <a:ext uri="{909E8E84-426E-40DD-AFC4-6F175D3DCCD1}">
              <a14:hiddenFill xmlns:a14="http://schemas.microsoft.com/office/drawing/2010/main">
                <a:solidFill>
                  <a:srgbClr val="FFFFFF"/>
                </a:solidFill>
              </a14:hiddenFill>
            </a:ext>
          </a:extLst>
        </p:spPr>
      </p:pic>
      <p:sp>
        <p:nvSpPr>
          <p:cNvPr id="11" name="CustomShape 2"/>
          <p:cNvSpPr/>
          <p:nvPr/>
        </p:nvSpPr>
        <p:spPr>
          <a:xfrm>
            <a:off x="1336675" y="792163"/>
            <a:ext cx="3752850" cy="35401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90000"/>
              </a:lnSpc>
              <a:defRPr/>
            </a:pPr>
            <a:r>
              <a:rPr lang="es-PE" altLang="es-PE" sz="2200" b="1" dirty="0">
                <a:solidFill>
                  <a:srgbClr val="002060"/>
                </a:solidFill>
                <a:latin typeface="Arial" panose="020B0604020202020204" pitchFamily="34" charset="0"/>
                <a:cs typeface="Arial" panose="020B0604020202020204" pitchFamily="34" charset="0"/>
              </a:rPr>
              <a:t>BENEFICIOS</a:t>
            </a:r>
          </a:p>
        </p:txBody>
      </p:sp>
    </p:spTree>
    <p:extLst>
      <p:ext uri="{BB962C8B-B14F-4D97-AF65-F5344CB8AC3E}">
        <p14:creationId xmlns:p14="http://schemas.microsoft.com/office/powerpoint/2010/main" val="4251751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rot="16200000">
            <a:off x="4615657" y="4681033"/>
            <a:ext cx="2865313" cy="1488623"/>
            <a:chOff x="-8958263" y="922338"/>
            <a:chExt cx="8696325" cy="4518025"/>
          </a:xfrm>
          <a:solidFill>
            <a:srgbClr val="FFFFFF">
              <a:alpha val="50196"/>
            </a:srgbClr>
          </a:solidFill>
        </p:grpSpPr>
        <p:sp>
          <p:nvSpPr>
            <p:cNvPr id="3" name="Freeform 14"/>
            <p:cNvSpPr/>
            <p:nvPr/>
          </p:nvSpPr>
          <p:spPr bwMode="auto">
            <a:xfrm>
              <a:off x="-8958263" y="922338"/>
              <a:ext cx="8696325" cy="4518025"/>
            </a:xfrm>
            <a:custGeom>
              <a:avLst/>
              <a:gdLst>
                <a:gd name="T0" fmla="*/ 4328 w 5478"/>
                <a:gd name="T1" fmla="*/ 2630 h 2846"/>
                <a:gd name="T2" fmla="*/ 4682 w 5478"/>
                <a:gd name="T3" fmla="*/ 2840 h 2846"/>
                <a:gd name="T4" fmla="*/ 4760 w 5478"/>
                <a:gd name="T5" fmla="*/ 2836 h 2846"/>
                <a:gd name="T6" fmla="*/ 4816 w 5478"/>
                <a:gd name="T7" fmla="*/ 2764 h 2846"/>
                <a:gd name="T8" fmla="*/ 4796 w 5478"/>
                <a:gd name="T9" fmla="*/ 2656 h 2846"/>
                <a:gd name="T10" fmla="*/ 4642 w 5478"/>
                <a:gd name="T11" fmla="*/ 2520 h 2846"/>
                <a:gd name="T12" fmla="*/ 4386 w 5478"/>
                <a:gd name="T13" fmla="*/ 2314 h 2846"/>
                <a:gd name="T14" fmla="*/ 4244 w 5478"/>
                <a:gd name="T15" fmla="*/ 2132 h 2846"/>
                <a:gd name="T16" fmla="*/ 4198 w 5478"/>
                <a:gd name="T17" fmla="*/ 1974 h 2846"/>
                <a:gd name="T18" fmla="*/ 4242 w 5478"/>
                <a:gd name="T19" fmla="*/ 1816 h 2846"/>
                <a:gd name="T20" fmla="*/ 4462 w 5478"/>
                <a:gd name="T21" fmla="*/ 1686 h 2846"/>
                <a:gd name="T22" fmla="*/ 5198 w 5478"/>
                <a:gd name="T23" fmla="*/ 1498 h 2846"/>
                <a:gd name="T24" fmla="*/ 5444 w 5478"/>
                <a:gd name="T25" fmla="*/ 1410 h 2846"/>
                <a:gd name="T26" fmla="*/ 5474 w 5478"/>
                <a:gd name="T27" fmla="*/ 1314 h 2846"/>
                <a:gd name="T28" fmla="*/ 5374 w 5478"/>
                <a:gd name="T29" fmla="*/ 1244 h 2846"/>
                <a:gd name="T30" fmla="*/ 4980 w 5478"/>
                <a:gd name="T31" fmla="*/ 1278 h 2846"/>
                <a:gd name="T32" fmla="*/ 4538 w 5478"/>
                <a:gd name="T33" fmla="*/ 1332 h 2846"/>
                <a:gd name="T34" fmla="*/ 4422 w 5478"/>
                <a:gd name="T35" fmla="*/ 1296 h 2846"/>
                <a:gd name="T36" fmla="*/ 4408 w 5478"/>
                <a:gd name="T37" fmla="*/ 1198 h 2846"/>
                <a:gd name="T38" fmla="*/ 4528 w 5478"/>
                <a:gd name="T39" fmla="*/ 1034 h 2846"/>
                <a:gd name="T40" fmla="*/ 4810 w 5478"/>
                <a:gd name="T41" fmla="*/ 846 h 2846"/>
                <a:gd name="T42" fmla="*/ 5194 w 5478"/>
                <a:gd name="T43" fmla="*/ 654 h 2846"/>
                <a:gd name="T44" fmla="*/ 5314 w 5478"/>
                <a:gd name="T45" fmla="*/ 556 h 2846"/>
                <a:gd name="T46" fmla="*/ 5334 w 5478"/>
                <a:gd name="T47" fmla="*/ 476 h 2846"/>
                <a:gd name="T48" fmla="*/ 5276 w 5478"/>
                <a:gd name="T49" fmla="*/ 410 h 2846"/>
                <a:gd name="T50" fmla="*/ 5168 w 5478"/>
                <a:gd name="T51" fmla="*/ 414 h 2846"/>
                <a:gd name="T52" fmla="*/ 4664 w 5478"/>
                <a:gd name="T53" fmla="*/ 680 h 2846"/>
                <a:gd name="T54" fmla="*/ 4292 w 5478"/>
                <a:gd name="T55" fmla="*/ 864 h 2846"/>
                <a:gd name="T56" fmla="*/ 4226 w 5478"/>
                <a:gd name="T57" fmla="*/ 856 h 2846"/>
                <a:gd name="T58" fmla="*/ 4260 w 5478"/>
                <a:gd name="T59" fmla="*/ 788 h 2846"/>
                <a:gd name="T60" fmla="*/ 4582 w 5478"/>
                <a:gd name="T61" fmla="*/ 456 h 2846"/>
                <a:gd name="T62" fmla="*/ 4798 w 5478"/>
                <a:gd name="T63" fmla="*/ 264 h 2846"/>
                <a:gd name="T64" fmla="*/ 4886 w 5478"/>
                <a:gd name="T65" fmla="*/ 120 h 2846"/>
                <a:gd name="T66" fmla="*/ 4868 w 5478"/>
                <a:gd name="T67" fmla="*/ 32 h 2846"/>
                <a:gd name="T68" fmla="*/ 4822 w 5478"/>
                <a:gd name="T69" fmla="*/ 2 h 2846"/>
                <a:gd name="T70" fmla="*/ 4692 w 5478"/>
                <a:gd name="T71" fmla="*/ 32 h 2846"/>
                <a:gd name="T72" fmla="*/ 4464 w 5478"/>
                <a:gd name="T73" fmla="*/ 186 h 2846"/>
                <a:gd name="T74" fmla="*/ 3968 w 5478"/>
                <a:gd name="T75" fmla="*/ 674 h 2846"/>
                <a:gd name="T76" fmla="*/ 3890 w 5478"/>
                <a:gd name="T77" fmla="*/ 726 h 2846"/>
                <a:gd name="T78" fmla="*/ 3860 w 5478"/>
                <a:gd name="T79" fmla="*/ 694 h 2846"/>
                <a:gd name="T80" fmla="*/ 3908 w 5478"/>
                <a:gd name="T81" fmla="*/ 572 h 2846"/>
                <a:gd name="T82" fmla="*/ 4122 w 5478"/>
                <a:gd name="T83" fmla="*/ 250 h 2846"/>
                <a:gd name="T84" fmla="*/ 4190 w 5478"/>
                <a:gd name="T85" fmla="*/ 102 h 2846"/>
                <a:gd name="T86" fmla="*/ 4170 w 5478"/>
                <a:gd name="T87" fmla="*/ 44 h 2846"/>
                <a:gd name="T88" fmla="*/ 4090 w 5478"/>
                <a:gd name="T89" fmla="*/ 34 h 2846"/>
                <a:gd name="T90" fmla="*/ 3988 w 5478"/>
                <a:gd name="T91" fmla="*/ 98 h 2846"/>
                <a:gd name="T92" fmla="*/ 3776 w 5478"/>
                <a:gd name="T93" fmla="*/ 354 h 2846"/>
                <a:gd name="T94" fmla="*/ 3586 w 5478"/>
                <a:gd name="T95" fmla="*/ 650 h 2846"/>
                <a:gd name="T96" fmla="*/ 3322 w 5478"/>
                <a:gd name="T97" fmla="*/ 984 h 2846"/>
                <a:gd name="T98" fmla="*/ 3134 w 5478"/>
                <a:gd name="T99" fmla="*/ 1134 h 2846"/>
                <a:gd name="T100" fmla="*/ 2908 w 5478"/>
                <a:gd name="T101" fmla="*/ 1232 h 2846"/>
                <a:gd name="T102" fmla="*/ 2544 w 5478"/>
                <a:gd name="T103" fmla="*/ 1266 h 2846"/>
                <a:gd name="T104" fmla="*/ 1790 w 5478"/>
                <a:gd name="T105" fmla="*/ 1250 h 2846"/>
                <a:gd name="T106" fmla="*/ 492 w 5478"/>
                <a:gd name="T107" fmla="*/ 1142 h 2846"/>
                <a:gd name="T108" fmla="*/ 350 w 5478"/>
                <a:gd name="T109" fmla="*/ 2296 h 2846"/>
                <a:gd name="T110" fmla="*/ 1232 w 5478"/>
                <a:gd name="T111" fmla="*/ 2158 h 2846"/>
                <a:gd name="T112" fmla="*/ 2086 w 5478"/>
                <a:gd name="T113" fmla="*/ 2086 h 2846"/>
                <a:gd name="T114" fmla="*/ 2618 w 5478"/>
                <a:gd name="T115" fmla="*/ 2086 h 2846"/>
                <a:gd name="T116" fmla="*/ 3064 w 5478"/>
                <a:gd name="T117" fmla="*/ 2132 h 2846"/>
                <a:gd name="T118" fmla="*/ 3588 w 5478"/>
                <a:gd name="T119" fmla="*/ 2256 h 2846"/>
                <a:gd name="T120" fmla="*/ 4006 w 5478"/>
                <a:gd name="T121" fmla="*/ 2438 h 2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78" h="2846">
                  <a:moveTo>
                    <a:pt x="4006" y="2438"/>
                  </a:moveTo>
                  <a:lnTo>
                    <a:pt x="4006" y="2438"/>
                  </a:lnTo>
                  <a:lnTo>
                    <a:pt x="4098" y="2488"/>
                  </a:lnTo>
                  <a:lnTo>
                    <a:pt x="4180" y="2538"/>
                  </a:lnTo>
                  <a:lnTo>
                    <a:pt x="4258" y="2586"/>
                  </a:lnTo>
                  <a:lnTo>
                    <a:pt x="4328" y="2630"/>
                  </a:lnTo>
                  <a:lnTo>
                    <a:pt x="4450" y="2710"/>
                  </a:lnTo>
                  <a:lnTo>
                    <a:pt x="4550" y="2776"/>
                  </a:lnTo>
                  <a:lnTo>
                    <a:pt x="4594" y="2800"/>
                  </a:lnTo>
                  <a:lnTo>
                    <a:pt x="4632" y="2820"/>
                  </a:lnTo>
                  <a:lnTo>
                    <a:pt x="4666" y="2836"/>
                  </a:lnTo>
                  <a:lnTo>
                    <a:pt x="4682" y="2840"/>
                  </a:lnTo>
                  <a:lnTo>
                    <a:pt x="4698" y="2844"/>
                  </a:lnTo>
                  <a:lnTo>
                    <a:pt x="4712" y="2846"/>
                  </a:lnTo>
                  <a:lnTo>
                    <a:pt x="4724" y="2846"/>
                  </a:lnTo>
                  <a:lnTo>
                    <a:pt x="4738" y="2846"/>
                  </a:lnTo>
                  <a:lnTo>
                    <a:pt x="4750" y="2842"/>
                  </a:lnTo>
                  <a:lnTo>
                    <a:pt x="4760" y="2836"/>
                  </a:lnTo>
                  <a:lnTo>
                    <a:pt x="4770" y="2830"/>
                  </a:lnTo>
                  <a:lnTo>
                    <a:pt x="4780" y="2820"/>
                  </a:lnTo>
                  <a:lnTo>
                    <a:pt x="4790" y="2810"/>
                  </a:lnTo>
                  <a:lnTo>
                    <a:pt x="4790" y="2810"/>
                  </a:lnTo>
                  <a:lnTo>
                    <a:pt x="4806" y="2786"/>
                  </a:lnTo>
                  <a:lnTo>
                    <a:pt x="4816" y="2764"/>
                  </a:lnTo>
                  <a:lnTo>
                    <a:pt x="4818" y="2752"/>
                  </a:lnTo>
                  <a:lnTo>
                    <a:pt x="4820" y="2742"/>
                  </a:lnTo>
                  <a:lnTo>
                    <a:pt x="4820" y="2720"/>
                  </a:lnTo>
                  <a:lnTo>
                    <a:pt x="4816" y="2698"/>
                  </a:lnTo>
                  <a:lnTo>
                    <a:pt x="4808" y="2678"/>
                  </a:lnTo>
                  <a:lnTo>
                    <a:pt x="4796" y="2656"/>
                  </a:lnTo>
                  <a:lnTo>
                    <a:pt x="4780" y="2636"/>
                  </a:lnTo>
                  <a:lnTo>
                    <a:pt x="4762" y="2616"/>
                  </a:lnTo>
                  <a:lnTo>
                    <a:pt x="4742" y="2598"/>
                  </a:lnTo>
                  <a:lnTo>
                    <a:pt x="4718" y="2578"/>
                  </a:lnTo>
                  <a:lnTo>
                    <a:pt x="4694" y="2558"/>
                  </a:lnTo>
                  <a:lnTo>
                    <a:pt x="4642" y="2520"/>
                  </a:lnTo>
                  <a:lnTo>
                    <a:pt x="4590" y="2482"/>
                  </a:lnTo>
                  <a:lnTo>
                    <a:pt x="4590" y="2482"/>
                  </a:lnTo>
                  <a:lnTo>
                    <a:pt x="4534" y="2440"/>
                  </a:lnTo>
                  <a:lnTo>
                    <a:pt x="4474" y="2392"/>
                  </a:lnTo>
                  <a:lnTo>
                    <a:pt x="4416" y="2340"/>
                  </a:lnTo>
                  <a:lnTo>
                    <a:pt x="4386" y="2314"/>
                  </a:lnTo>
                  <a:lnTo>
                    <a:pt x="4358" y="2284"/>
                  </a:lnTo>
                  <a:lnTo>
                    <a:pt x="4332" y="2256"/>
                  </a:lnTo>
                  <a:lnTo>
                    <a:pt x="4306" y="2226"/>
                  </a:lnTo>
                  <a:lnTo>
                    <a:pt x="4282" y="2194"/>
                  </a:lnTo>
                  <a:lnTo>
                    <a:pt x="4262" y="2164"/>
                  </a:lnTo>
                  <a:lnTo>
                    <a:pt x="4244" y="2132"/>
                  </a:lnTo>
                  <a:lnTo>
                    <a:pt x="4228" y="2100"/>
                  </a:lnTo>
                  <a:lnTo>
                    <a:pt x="4216" y="2068"/>
                  </a:lnTo>
                  <a:lnTo>
                    <a:pt x="4208" y="2036"/>
                  </a:lnTo>
                  <a:lnTo>
                    <a:pt x="4208" y="2036"/>
                  </a:lnTo>
                  <a:lnTo>
                    <a:pt x="4202" y="2004"/>
                  </a:lnTo>
                  <a:lnTo>
                    <a:pt x="4198" y="1974"/>
                  </a:lnTo>
                  <a:lnTo>
                    <a:pt x="4198" y="1946"/>
                  </a:lnTo>
                  <a:lnTo>
                    <a:pt x="4198" y="1918"/>
                  </a:lnTo>
                  <a:lnTo>
                    <a:pt x="4204" y="1890"/>
                  </a:lnTo>
                  <a:lnTo>
                    <a:pt x="4212" y="1864"/>
                  </a:lnTo>
                  <a:lnTo>
                    <a:pt x="4226" y="1840"/>
                  </a:lnTo>
                  <a:lnTo>
                    <a:pt x="4242" y="1816"/>
                  </a:lnTo>
                  <a:lnTo>
                    <a:pt x="4264" y="1792"/>
                  </a:lnTo>
                  <a:lnTo>
                    <a:pt x="4292" y="1770"/>
                  </a:lnTo>
                  <a:lnTo>
                    <a:pt x="4324" y="1748"/>
                  </a:lnTo>
                  <a:lnTo>
                    <a:pt x="4364" y="1726"/>
                  </a:lnTo>
                  <a:lnTo>
                    <a:pt x="4410" y="1706"/>
                  </a:lnTo>
                  <a:lnTo>
                    <a:pt x="4462" y="1686"/>
                  </a:lnTo>
                  <a:lnTo>
                    <a:pt x="4522" y="1668"/>
                  </a:lnTo>
                  <a:lnTo>
                    <a:pt x="4590" y="1650"/>
                  </a:lnTo>
                  <a:lnTo>
                    <a:pt x="4590" y="1650"/>
                  </a:lnTo>
                  <a:lnTo>
                    <a:pt x="4862" y="1580"/>
                  </a:lnTo>
                  <a:lnTo>
                    <a:pt x="5098" y="1522"/>
                  </a:lnTo>
                  <a:lnTo>
                    <a:pt x="5198" y="1498"/>
                  </a:lnTo>
                  <a:lnTo>
                    <a:pt x="5284" y="1474"/>
                  </a:lnTo>
                  <a:lnTo>
                    <a:pt x="5354" y="1452"/>
                  </a:lnTo>
                  <a:lnTo>
                    <a:pt x="5408" y="1434"/>
                  </a:lnTo>
                  <a:lnTo>
                    <a:pt x="5408" y="1434"/>
                  </a:lnTo>
                  <a:lnTo>
                    <a:pt x="5428" y="1424"/>
                  </a:lnTo>
                  <a:lnTo>
                    <a:pt x="5444" y="1410"/>
                  </a:lnTo>
                  <a:lnTo>
                    <a:pt x="5458" y="1396"/>
                  </a:lnTo>
                  <a:lnTo>
                    <a:pt x="5468" y="1380"/>
                  </a:lnTo>
                  <a:lnTo>
                    <a:pt x="5476" y="1364"/>
                  </a:lnTo>
                  <a:lnTo>
                    <a:pt x="5478" y="1348"/>
                  </a:lnTo>
                  <a:lnTo>
                    <a:pt x="5478" y="1330"/>
                  </a:lnTo>
                  <a:lnTo>
                    <a:pt x="5474" y="1314"/>
                  </a:lnTo>
                  <a:lnTo>
                    <a:pt x="5466" y="1298"/>
                  </a:lnTo>
                  <a:lnTo>
                    <a:pt x="5456" y="1284"/>
                  </a:lnTo>
                  <a:lnTo>
                    <a:pt x="5440" y="1270"/>
                  </a:lnTo>
                  <a:lnTo>
                    <a:pt x="5422" y="1260"/>
                  </a:lnTo>
                  <a:lnTo>
                    <a:pt x="5400" y="1250"/>
                  </a:lnTo>
                  <a:lnTo>
                    <a:pt x="5374" y="1244"/>
                  </a:lnTo>
                  <a:lnTo>
                    <a:pt x="5344" y="1242"/>
                  </a:lnTo>
                  <a:lnTo>
                    <a:pt x="5310" y="1242"/>
                  </a:lnTo>
                  <a:lnTo>
                    <a:pt x="5310" y="1242"/>
                  </a:lnTo>
                  <a:lnTo>
                    <a:pt x="5234" y="1250"/>
                  </a:lnTo>
                  <a:lnTo>
                    <a:pt x="5152" y="1258"/>
                  </a:lnTo>
                  <a:lnTo>
                    <a:pt x="4980" y="1278"/>
                  </a:lnTo>
                  <a:lnTo>
                    <a:pt x="4816" y="1300"/>
                  </a:lnTo>
                  <a:lnTo>
                    <a:pt x="4678" y="1320"/>
                  </a:lnTo>
                  <a:lnTo>
                    <a:pt x="4678" y="1320"/>
                  </a:lnTo>
                  <a:lnTo>
                    <a:pt x="4620" y="1328"/>
                  </a:lnTo>
                  <a:lnTo>
                    <a:pt x="4564" y="1332"/>
                  </a:lnTo>
                  <a:lnTo>
                    <a:pt x="4538" y="1332"/>
                  </a:lnTo>
                  <a:lnTo>
                    <a:pt x="4514" y="1332"/>
                  </a:lnTo>
                  <a:lnTo>
                    <a:pt x="4490" y="1328"/>
                  </a:lnTo>
                  <a:lnTo>
                    <a:pt x="4470" y="1324"/>
                  </a:lnTo>
                  <a:lnTo>
                    <a:pt x="4450" y="1318"/>
                  </a:lnTo>
                  <a:lnTo>
                    <a:pt x="4434" y="1308"/>
                  </a:lnTo>
                  <a:lnTo>
                    <a:pt x="4422" y="1296"/>
                  </a:lnTo>
                  <a:lnTo>
                    <a:pt x="4412" y="1282"/>
                  </a:lnTo>
                  <a:lnTo>
                    <a:pt x="4404" y="1266"/>
                  </a:lnTo>
                  <a:lnTo>
                    <a:pt x="4402" y="1246"/>
                  </a:lnTo>
                  <a:lnTo>
                    <a:pt x="4402" y="1224"/>
                  </a:lnTo>
                  <a:lnTo>
                    <a:pt x="4408" y="1198"/>
                  </a:lnTo>
                  <a:lnTo>
                    <a:pt x="4408" y="1198"/>
                  </a:lnTo>
                  <a:lnTo>
                    <a:pt x="4418" y="1170"/>
                  </a:lnTo>
                  <a:lnTo>
                    <a:pt x="4432" y="1144"/>
                  </a:lnTo>
                  <a:lnTo>
                    <a:pt x="4450" y="1116"/>
                  </a:lnTo>
                  <a:lnTo>
                    <a:pt x="4474" y="1088"/>
                  </a:lnTo>
                  <a:lnTo>
                    <a:pt x="4498" y="1062"/>
                  </a:lnTo>
                  <a:lnTo>
                    <a:pt x="4528" y="1034"/>
                  </a:lnTo>
                  <a:lnTo>
                    <a:pt x="4558" y="1008"/>
                  </a:lnTo>
                  <a:lnTo>
                    <a:pt x="4592" y="982"/>
                  </a:lnTo>
                  <a:lnTo>
                    <a:pt x="4626" y="958"/>
                  </a:lnTo>
                  <a:lnTo>
                    <a:pt x="4662" y="934"/>
                  </a:lnTo>
                  <a:lnTo>
                    <a:pt x="4736" y="888"/>
                  </a:lnTo>
                  <a:lnTo>
                    <a:pt x="4810" y="846"/>
                  </a:lnTo>
                  <a:lnTo>
                    <a:pt x="4878" y="812"/>
                  </a:lnTo>
                  <a:lnTo>
                    <a:pt x="4878" y="812"/>
                  </a:lnTo>
                  <a:lnTo>
                    <a:pt x="5010" y="750"/>
                  </a:lnTo>
                  <a:lnTo>
                    <a:pt x="5074" y="718"/>
                  </a:lnTo>
                  <a:lnTo>
                    <a:pt x="5138" y="686"/>
                  </a:lnTo>
                  <a:lnTo>
                    <a:pt x="5194" y="654"/>
                  </a:lnTo>
                  <a:lnTo>
                    <a:pt x="5222" y="638"/>
                  </a:lnTo>
                  <a:lnTo>
                    <a:pt x="5246" y="622"/>
                  </a:lnTo>
                  <a:lnTo>
                    <a:pt x="5266" y="606"/>
                  </a:lnTo>
                  <a:lnTo>
                    <a:pt x="5286" y="590"/>
                  </a:lnTo>
                  <a:lnTo>
                    <a:pt x="5302" y="574"/>
                  </a:lnTo>
                  <a:lnTo>
                    <a:pt x="5314" y="556"/>
                  </a:lnTo>
                  <a:lnTo>
                    <a:pt x="5314" y="556"/>
                  </a:lnTo>
                  <a:lnTo>
                    <a:pt x="5324" y="540"/>
                  </a:lnTo>
                  <a:lnTo>
                    <a:pt x="5330" y="524"/>
                  </a:lnTo>
                  <a:lnTo>
                    <a:pt x="5334" y="508"/>
                  </a:lnTo>
                  <a:lnTo>
                    <a:pt x="5336" y="492"/>
                  </a:lnTo>
                  <a:lnTo>
                    <a:pt x="5334" y="476"/>
                  </a:lnTo>
                  <a:lnTo>
                    <a:pt x="5332" y="462"/>
                  </a:lnTo>
                  <a:lnTo>
                    <a:pt x="5324" y="448"/>
                  </a:lnTo>
                  <a:lnTo>
                    <a:pt x="5316" y="436"/>
                  </a:lnTo>
                  <a:lnTo>
                    <a:pt x="5306" y="426"/>
                  </a:lnTo>
                  <a:lnTo>
                    <a:pt x="5292" y="416"/>
                  </a:lnTo>
                  <a:lnTo>
                    <a:pt x="5276" y="410"/>
                  </a:lnTo>
                  <a:lnTo>
                    <a:pt x="5258" y="406"/>
                  </a:lnTo>
                  <a:lnTo>
                    <a:pt x="5238" y="404"/>
                  </a:lnTo>
                  <a:lnTo>
                    <a:pt x="5216" y="404"/>
                  </a:lnTo>
                  <a:lnTo>
                    <a:pt x="5194" y="408"/>
                  </a:lnTo>
                  <a:lnTo>
                    <a:pt x="5168" y="414"/>
                  </a:lnTo>
                  <a:lnTo>
                    <a:pt x="5168" y="414"/>
                  </a:lnTo>
                  <a:lnTo>
                    <a:pt x="5138" y="424"/>
                  </a:lnTo>
                  <a:lnTo>
                    <a:pt x="5106" y="438"/>
                  </a:lnTo>
                  <a:lnTo>
                    <a:pt x="5030" y="474"/>
                  </a:lnTo>
                  <a:lnTo>
                    <a:pt x="4946" y="520"/>
                  </a:lnTo>
                  <a:lnTo>
                    <a:pt x="4854" y="572"/>
                  </a:lnTo>
                  <a:lnTo>
                    <a:pt x="4664" y="680"/>
                  </a:lnTo>
                  <a:lnTo>
                    <a:pt x="4574" y="730"/>
                  </a:lnTo>
                  <a:lnTo>
                    <a:pt x="4492" y="772"/>
                  </a:lnTo>
                  <a:lnTo>
                    <a:pt x="4492" y="772"/>
                  </a:lnTo>
                  <a:lnTo>
                    <a:pt x="4366" y="832"/>
                  </a:lnTo>
                  <a:lnTo>
                    <a:pt x="4324" y="852"/>
                  </a:lnTo>
                  <a:lnTo>
                    <a:pt x="4292" y="864"/>
                  </a:lnTo>
                  <a:lnTo>
                    <a:pt x="4268" y="870"/>
                  </a:lnTo>
                  <a:lnTo>
                    <a:pt x="4258" y="870"/>
                  </a:lnTo>
                  <a:lnTo>
                    <a:pt x="4250" y="870"/>
                  </a:lnTo>
                  <a:lnTo>
                    <a:pt x="4242" y="868"/>
                  </a:lnTo>
                  <a:lnTo>
                    <a:pt x="4236" y="864"/>
                  </a:lnTo>
                  <a:lnTo>
                    <a:pt x="4226" y="856"/>
                  </a:lnTo>
                  <a:lnTo>
                    <a:pt x="4226" y="856"/>
                  </a:lnTo>
                  <a:lnTo>
                    <a:pt x="4226" y="852"/>
                  </a:lnTo>
                  <a:lnTo>
                    <a:pt x="4226" y="846"/>
                  </a:lnTo>
                  <a:lnTo>
                    <a:pt x="4232" y="832"/>
                  </a:lnTo>
                  <a:lnTo>
                    <a:pt x="4244" y="812"/>
                  </a:lnTo>
                  <a:lnTo>
                    <a:pt x="4260" y="788"/>
                  </a:lnTo>
                  <a:lnTo>
                    <a:pt x="4282" y="762"/>
                  </a:lnTo>
                  <a:lnTo>
                    <a:pt x="4310" y="730"/>
                  </a:lnTo>
                  <a:lnTo>
                    <a:pt x="4370" y="662"/>
                  </a:lnTo>
                  <a:lnTo>
                    <a:pt x="4440" y="590"/>
                  </a:lnTo>
                  <a:lnTo>
                    <a:pt x="4512" y="520"/>
                  </a:lnTo>
                  <a:lnTo>
                    <a:pt x="4582" y="456"/>
                  </a:lnTo>
                  <a:lnTo>
                    <a:pt x="4644" y="404"/>
                  </a:lnTo>
                  <a:lnTo>
                    <a:pt x="4644" y="404"/>
                  </a:lnTo>
                  <a:lnTo>
                    <a:pt x="4698" y="358"/>
                  </a:lnTo>
                  <a:lnTo>
                    <a:pt x="4750" y="312"/>
                  </a:lnTo>
                  <a:lnTo>
                    <a:pt x="4776" y="288"/>
                  </a:lnTo>
                  <a:lnTo>
                    <a:pt x="4798" y="264"/>
                  </a:lnTo>
                  <a:lnTo>
                    <a:pt x="4820" y="240"/>
                  </a:lnTo>
                  <a:lnTo>
                    <a:pt x="4838" y="214"/>
                  </a:lnTo>
                  <a:lnTo>
                    <a:pt x="4854" y="190"/>
                  </a:lnTo>
                  <a:lnTo>
                    <a:pt x="4868" y="166"/>
                  </a:lnTo>
                  <a:lnTo>
                    <a:pt x="4878" y="142"/>
                  </a:lnTo>
                  <a:lnTo>
                    <a:pt x="4886" y="120"/>
                  </a:lnTo>
                  <a:lnTo>
                    <a:pt x="4888" y="96"/>
                  </a:lnTo>
                  <a:lnTo>
                    <a:pt x="4886" y="74"/>
                  </a:lnTo>
                  <a:lnTo>
                    <a:pt x="4884" y="64"/>
                  </a:lnTo>
                  <a:lnTo>
                    <a:pt x="4880" y="54"/>
                  </a:lnTo>
                  <a:lnTo>
                    <a:pt x="4874" y="42"/>
                  </a:lnTo>
                  <a:lnTo>
                    <a:pt x="4868" y="32"/>
                  </a:lnTo>
                  <a:lnTo>
                    <a:pt x="4868" y="32"/>
                  </a:lnTo>
                  <a:lnTo>
                    <a:pt x="4862" y="24"/>
                  </a:lnTo>
                  <a:lnTo>
                    <a:pt x="4852" y="16"/>
                  </a:lnTo>
                  <a:lnTo>
                    <a:pt x="4844" y="10"/>
                  </a:lnTo>
                  <a:lnTo>
                    <a:pt x="4832" y="6"/>
                  </a:lnTo>
                  <a:lnTo>
                    <a:pt x="4822" y="2"/>
                  </a:lnTo>
                  <a:lnTo>
                    <a:pt x="4810" y="2"/>
                  </a:lnTo>
                  <a:lnTo>
                    <a:pt x="4796" y="0"/>
                  </a:lnTo>
                  <a:lnTo>
                    <a:pt x="4784" y="2"/>
                  </a:lnTo>
                  <a:lnTo>
                    <a:pt x="4754" y="8"/>
                  </a:lnTo>
                  <a:lnTo>
                    <a:pt x="4724" y="18"/>
                  </a:lnTo>
                  <a:lnTo>
                    <a:pt x="4692" y="32"/>
                  </a:lnTo>
                  <a:lnTo>
                    <a:pt x="4660" y="48"/>
                  </a:lnTo>
                  <a:lnTo>
                    <a:pt x="4626" y="68"/>
                  </a:lnTo>
                  <a:lnTo>
                    <a:pt x="4592" y="90"/>
                  </a:lnTo>
                  <a:lnTo>
                    <a:pt x="4558" y="114"/>
                  </a:lnTo>
                  <a:lnTo>
                    <a:pt x="4526" y="138"/>
                  </a:lnTo>
                  <a:lnTo>
                    <a:pt x="4464" y="186"/>
                  </a:lnTo>
                  <a:lnTo>
                    <a:pt x="4412" y="234"/>
                  </a:lnTo>
                  <a:lnTo>
                    <a:pt x="4412" y="234"/>
                  </a:lnTo>
                  <a:lnTo>
                    <a:pt x="4302" y="340"/>
                  </a:lnTo>
                  <a:lnTo>
                    <a:pt x="4174" y="468"/>
                  </a:lnTo>
                  <a:lnTo>
                    <a:pt x="3968" y="674"/>
                  </a:lnTo>
                  <a:lnTo>
                    <a:pt x="3968" y="674"/>
                  </a:lnTo>
                  <a:lnTo>
                    <a:pt x="3954" y="688"/>
                  </a:lnTo>
                  <a:lnTo>
                    <a:pt x="3940" y="700"/>
                  </a:lnTo>
                  <a:lnTo>
                    <a:pt x="3926" y="710"/>
                  </a:lnTo>
                  <a:lnTo>
                    <a:pt x="3912" y="716"/>
                  </a:lnTo>
                  <a:lnTo>
                    <a:pt x="3900" y="722"/>
                  </a:lnTo>
                  <a:lnTo>
                    <a:pt x="3890" y="726"/>
                  </a:lnTo>
                  <a:lnTo>
                    <a:pt x="3880" y="726"/>
                  </a:lnTo>
                  <a:lnTo>
                    <a:pt x="3872" y="724"/>
                  </a:lnTo>
                  <a:lnTo>
                    <a:pt x="3866" y="720"/>
                  </a:lnTo>
                  <a:lnTo>
                    <a:pt x="3862" y="714"/>
                  </a:lnTo>
                  <a:lnTo>
                    <a:pt x="3860" y="706"/>
                  </a:lnTo>
                  <a:lnTo>
                    <a:pt x="3860" y="694"/>
                  </a:lnTo>
                  <a:lnTo>
                    <a:pt x="3862" y="680"/>
                  </a:lnTo>
                  <a:lnTo>
                    <a:pt x="3866" y="662"/>
                  </a:lnTo>
                  <a:lnTo>
                    <a:pt x="3874" y="642"/>
                  </a:lnTo>
                  <a:lnTo>
                    <a:pt x="3884" y="620"/>
                  </a:lnTo>
                  <a:lnTo>
                    <a:pt x="3884" y="620"/>
                  </a:lnTo>
                  <a:lnTo>
                    <a:pt x="3908" y="572"/>
                  </a:lnTo>
                  <a:lnTo>
                    <a:pt x="3934" y="526"/>
                  </a:lnTo>
                  <a:lnTo>
                    <a:pt x="3962" y="480"/>
                  </a:lnTo>
                  <a:lnTo>
                    <a:pt x="3992" y="434"/>
                  </a:lnTo>
                  <a:lnTo>
                    <a:pt x="4054" y="342"/>
                  </a:lnTo>
                  <a:lnTo>
                    <a:pt x="4122" y="250"/>
                  </a:lnTo>
                  <a:lnTo>
                    <a:pt x="4122" y="250"/>
                  </a:lnTo>
                  <a:lnTo>
                    <a:pt x="4148" y="210"/>
                  </a:lnTo>
                  <a:lnTo>
                    <a:pt x="4168" y="174"/>
                  </a:lnTo>
                  <a:lnTo>
                    <a:pt x="4182" y="142"/>
                  </a:lnTo>
                  <a:lnTo>
                    <a:pt x="4186" y="128"/>
                  </a:lnTo>
                  <a:lnTo>
                    <a:pt x="4188" y="114"/>
                  </a:lnTo>
                  <a:lnTo>
                    <a:pt x="4190" y="102"/>
                  </a:lnTo>
                  <a:lnTo>
                    <a:pt x="4190" y="90"/>
                  </a:lnTo>
                  <a:lnTo>
                    <a:pt x="4188" y="78"/>
                  </a:lnTo>
                  <a:lnTo>
                    <a:pt x="4186" y="68"/>
                  </a:lnTo>
                  <a:lnTo>
                    <a:pt x="4182" y="60"/>
                  </a:lnTo>
                  <a:lnTo>
                    <a:pt x="4176" y="50"/>
                  </a:lnTo>
                  <a:lnTo>
                    <a:pt x="4170" y="44"/>
                  </a:lnTo>
                  <a:lnTo>
                    <a:pt x="4164" y="38"/>
                  </a:lnTo>
                  <a:lnTo>
                    <a:pt x="4164" y="38"/>
                  </a:lnTo>
                  <a:lnTo>
                    <a:pt x="4152" y="32"/>
                  </a:lnTo>
                  <a:lnTo>
                    <a:pt x="4136" y="30"/>
                  </a:lnTo>
                  <a:lnTo>
                    <a:pt x="4114" y="30"/>
                  </a:lnTo>
                  <a:lnTo>
                    <a:pt x="4090" y="34"/>
                  </a:lnTo>
                  <a:lnTo>
                    <a:pt x="4062" y="44"/>
                  </a:lnTo>
                  <a:lnTo>
                    <a:pt x="4048" y="52"/>
                  </a:lnTo>
                  <a:lnTo>
                    <a:pt x="4034" y="60"/>
                  </a:lnTo>
                  <a:lnTo>
                    <a:pt x="4018" y="72"/>
                  </a:lnTo>
                  <a:lnTo>
                    <a:pt x="4004" y="84"/>
                  </a:lnTo>
                  <a:lnTo>
                    <a:pt x="3988" y="98"/>
                  </a:lnTo>
                  <a:lnTo>
                    <a:pt x="3972" y="114"/>
                  </a:lnTo>
                  <a:lnTo>
                    <a:pt x="3972" y="114"/>
                  </a:lnTo>
                  <a:lnTo>
                    <a:pt x="3898" y="200"/>
                  </a:lnTo>
                  <a:lnTo>
                    <a:pt x="3858" y="248"/>
                  </a:lnTo>
                  <a:lnTo>
                    <a:pt x="3816" y="300"/>
                  </a:lnTo>
                  <a:lnTo>
                    <a:pt x="3776" y="354"/>
                  </a:lnTo>
                  <a:lnTo>
                    <a:pt x="3734" y="410"/>
                  </a:lnTo>
                  <a:lnTo>
                    <a:pt x="3696" y="468"/>
                  </a:lnTo>
                  <a:lnTo>
                    <a:pt x="3658" y="528"/>
                  </a:lnTo>
                  <a:lnTo>
                    <a:pt x="3658" y="528"/>
                  </a:lnTo>
                  <a:lnTo>
                    <a:pt x="3614" y="602"/>
                  </a:lnTo>
                  <a:lnTo>
                    <a:pt x="3586" y="650"/>
                  </a:lnTo>
                  <a:lnTo>
                    <a:pt x="3552" y="700"/>
                  </a:lnTo>
                  <a:lnTo>
                    <a:pt x="3516" y="756"/>
                  </a:lnTo>
                  <a:lnTo>
                    <a:pt x="3474" y="812"/>
                  </a:lnTo>
                  <a:lnTo>
                    <a:pt x="3426" y="870"/>
                  </a:lnTo>
                  <a:lnTo>
                    <a:pt x="3376" y="928"/>
                  </a:lnTo>
                  <a:lnTo>
                    <a:pt x="3322" y="984"/>
                  </a:lnTo>
                  <a:lnTo>
                    <a:pt x="3292" y="1012"/>
                  </a:lnTo>
                  <a:lnTo>
                    <a:pt x="3262" y="1038"/>
                  </a:lnTo>
                  <a:lnTo>
                    <a:pt x="3232" y="1064"/>
                  </a:lnTo>
                  <a:lnTo>
                    <a:pt x="3200" y="1090"/>
                  </a:lnTo>
                  <a:lnTo>
                    <a:pt x="3168" y="1112"/>
                  </a:lnTo>
                  <a:lnTo>
                    <a:pt x="3134" y="1134"/>
                  </a:lnTo>
                  <a:lnTo>
                    <a:pt x="3098" y="1156"/>
                  </a:lnTo>
                  <a:lnTo>
                    <a:pt x="3062" y="1174"/>
                  </a:lnTo>
                  <a:lnTo>
                    <a:pt x="3026" y="1192"/>
                  </a:lnTo>
                  <a:lnTo>
                    <a:pt x="2988" y="1208"/>
                  </a:lnTo>
                  <a:lnTo>
                    <a:pt x="2948" y="1222"/>
                  </a:lnTo>
                  <a:lnTo>
                    <a:pt x="2908" y="1232"/>
                  </a:lnTo>
                  <a:lnTo>
                    <a:pt x="2868" y="1242"/>
                  </a:lnTo>
                  <a:lnTo>
                    <a:pt x="2826" y="1248"/>
                  </a:lnTo>
                  <a:lnTo>
                    <a:pt x="2826" y="1248"/>
                  </a:lnTo>
                  <a:lnTo>
                    <a:pt x="2738" y="1256"/>
                  </a:lnTo>
                  <a:lnTo>
                    <a:pt x="2644" y="1262"/>
                  </a:lnTo>
                  <a:lnTo>
                    <a:pt x="2544" y="1266"/>
                  </a:lnTo>
                  <a:lnTo>
                    <a:pt x="2440" y="1268"/>
                  </a:lnTo>
                  <a:lnTo>
                    <a:pt x="2334" y="1270"/>
                  </a:lnTo>
                  <a:lnTo>
                    <a:pt x="2224" y="1268"/>
                  </a:lnTo>
                  <a:lnTo>
                    <a:pt x="2114" y="1264"/>
                  </a:lnTo>
                  <a:lnTo>
                    <a:pt x="2004" y="1260"/>
                  </a:lnTo>
                  <a:lnTo>
                    <a:pt x="1790" y="1250"/>
                  </a:lnTo>
                  <a:lnTo>
                    <a:pt x="1586" y="1236"/>
                  </a:lnTo>
                  <a:lnTo>
                    <a:pt x="1406" y="1222"/>
                  </a:lnTo>
                  <a:lnTo>
                    <a:pt x="1254" y="1208"/>
                  </a:lnTo>
                  <a:lnTo>
                    <a:pt x="1254" y="1208"/>
                  </a:lnTo>
                  <a:lnTo>
                    <a:pt x="906" y="1176"/>
                  </a:lnTo>
                  <a:lnTo>
                    <a:pt x="492" y="1142"/>
                  </a:lnTo>
                  <a:lnTo>
                    <a:pt x="0" y="1100"/>
                  </a:lnTo>
                  <a:lnTo>
                    <a:pt x="0" y="2370"/>
                  </a:lnTo>
                  <a:lnTo>
                    <a:pt x="0" y="2370"/>
                  </a:lnTo>
                  <a:lnTo>
                    <a:pt x="42" y="2360"/>
                  </a:lnTo>
                  <a:lnTo>
                    <a:pt x="162" y="2334"/>
                  </a:lnTo>
                  <a:lnTo>
                    <a:pt x="350" y="2296"/>
                  </a:lnTo>
                  <a:lnTo>
                    <a:pt x="466" y="2274"/>
                  </a:lnTo>
                  <a:lnTo>
                    <a:pt x="598" y="2252"/>
                  </a:lnTo>
                  <a:lnTo>
                    <a:pt x="740" y="2228"/>
                  </a:lnTo>
                  <a:lnTo>
                    <a:pt x="894" y="2204"/>
                  </a:lnTo>
                  <a:lnTo>
                    <a:pt x="1058" y="2180"/>
                  </a:lnTo>
                  <a:lnTo>
                    <a:pt x="1232" y="2158"/>
                  </a:lnTo>
                  <a:lnTo>
                    <a:pt x="1412" y="2138"/>
                  </a:lnTo>
                  <a:lnTo>
                    <a:pt x="1600" y="2118"/>
                  </a:lnTo>
                  <a:lnTo>
                    <a:pt x="1792" y="2102"/>
                  </a:lnTo>
                  <a:lnTo>
                    <a:pt x="1988" y="2090"/>
                  </a:lnTo>
                  <a:lnTo>
                    <a:pt x="1988" y="2090"/>
                  </a:lnTo>
                  <a:lnTo>
                    <a:pt x="2086" y="2086"/>
                  </a:lnTo>
                  <a:lnTo>
                    <a:pt x="2182" y="2082"/>
                  </a:lnTo>
                  <a:lnTo>
                    <a:pt x="2274" y="2080"/>
                  </a:lnTo>
                  <a:lnTo>
                    <a:pt x="2364" y="2080"/>
                  </a:lnTo>
                  <a:lnTo>
                    <a:pt x="2452" y="2080"/>
                  </a:lnTo>
                  <a:lnTo>
                    <a:pt x="2536" y="2082"/>
                  </a:lnTo>
                  <a:lnTo>
                    <a:pt x="2618" y="2086"/>
                  </a:lnTo>
                  <a:lnTo>
                    <a:pt x="2698" y="2092"/>
                  </a:lnTo>
                  <a:lnTo>
                    <a:pt x="2776" y="2098"/>
                  </a:lnTo>
                  <a:lnTo>
                    <a:pt x="2852" y="2104"/>
                  </a:lnTo>
                  <a:lnTo>
                    <a:pt x="2924" y="2112"/>
                  </a:lnTo>
                  <a:lnTo>
                    <a:pt x="2994" y="2122"/>
                  </a:lnTo>
                  <a:lnTo>
                    <a:pt x="3064" y="2132"/>
                  </a:lnTo>
                  <a:lnTo>
                    <a:pt x="3130" y="2142"/>
                  </a:lnTo>
                  <a:lnTo>
                    <a:pt x="3194" y="2154"/>
                  </a:lnTo>
                  <a:lnTo>
                    <a:pt x="3256" y="2166"/>
                  </a:lnTo>
                  <a:lnTo>
                    <a:pt x="3374" y="2194"/>
                  </a:lnTo>
                  <a:lnTo>
                    <a:pt x="3486" y="2224"/>
                  </a:lnTo>
                  <a:lnTo>
                    <a:pt x="3588" y="2256"/>
                  </a:lnTo>
                  <a:lnTo>
                    <a:pt x="3684" y="2290"/>
                  </a:lnTo>
                  <a:lnTo>
                    <a:pt x="3774" y="2326"/>
                  </a:lnTo>
                  <a:lnTo>
                    <a:pt x="3858" y="2362"/>
                  </a:lnTo>
                  <a:lnTo>
                    <a:pt x="3934" y="2400"/>
                  </a:lnTo>
                  <a:lnTo>
                    <a:pt x="4006" y="2438"/>
                  </a:lnTo>
                  <a:lnTo>
                    <a:pt x="4006" y="2438"/>
                  </a:lnTo>
                  <a:close/>
                </a:path>
              </a:pathLst>
            </a:custGeom>
            <a:solidFill>
              <a:schemeClr val="accent2">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tx1">
                    <a:lumMod val="85000"/>
                    <a:lumOff val="15000"/>
                  </a:schemeClr>
                </a:solidFill>
              </a:endParaRPr>
            </a:p>
          </p:txBody>
        </p:sp>
        <p:sp>
          <p:nvSpPr>
            <p:cNvPr id="4" name="Freeform 15"/>
            <p:cNvSpPr/>
            <p:nvPr/>
          </p:nvSpPr>
          <p:spPr bwMode="auto">
            <a:xfrm>
              <a:off x="-655638" y="2925763"/>
              <a:ext cx="327025" cy="263525"/>
            </a:xfrm>
            <a:custGeom>
              <a:avLst/>
              <a:gdLst>
                <a:gd name="T0" fmla="*/ 118 w 206"/>
                <a:gd name="T1" fmla="*/ 160 h 166"/>
                <a:gd name="T2" fmla="*/ 118 w 206"/>
                <a:gd name="T3" fmla="*/ 160 h 166"/>
                <a:gd name="T4" fmla="*/ 98 w 206"/>
                <a:gd name="T5" fmla="*/ 164 h 166"/>
                <a:gd name="T6" fmla="*/ 78 w 206"/>
                <a:gd name="T7" fmla="*/ 166 h 166"/>
                <a:gd name="T8" fmla="*/ 60 w 206"/>
                <a:gd name="T9" fmla="*/ 166 h 166"/>
                <a:gd name="T10" fmla="*/ 44 w 206"/>
                <a:gd name="T11" fmla="*/ 164 h 166"/>
                <a:gd name="T12" fmla="*/ 38 w 206"/>
                <a:gd name="T13" fmla="*/ 160 h 166"/>
                <a:gd name="T14" fmla="*/ 30 w 206"/>
                <a:gd name="T15" fmla="*/ 156 h 166"/>
                <a:gd name="T16" fmla="*/ 24 w 206"/>
                <a:gd name="T17" fmla="*/ 150 h 166"/>
                <a:gd name="T18" fmla="*/ 18 w 206"/>
                <a:gd name="T19" fmla="*/ 144 h 166"/>
                <a:gd name="T20" fmla="*/ 14 w 206"/>
                <a:gd name="T21" fmla="*/ 136 h 166"/>
                <a:gd name="T22" fmla="*/ 10 w 206"/>
                <a:gd name="T23" fmla="*/ 124 h 166"/>
                <a:gd name="T24" fmla="*/ 2 w 206"/>
                <a:gd name="T25" fmla="*/ 100 h 166"/>
                <a:gd name="T26" fmla="*/ 2 w 206"/>
                <a:gd name="T27" fmla="*/ 100 h 166"/>
                <a:gd name="T28" fmla="*/ 0 w 206"/>
                <a:gd name="T29" fmla="*/ 72 h 166"/>
                <a:gd name="T30" fmla="*/ 0 w 206"/>
                <a:gd name="T31" fmla="*/ 62 h 166"/>
                <a:gd name="T32" fmla="*/ 2 w 206"/>
                <a:gd name="T33" fmla="*/ 52 h 166"/>
                <a:gd name="T34" fmla="*/ 6 w 206"/>
                <a:gd name="T35" fmla="*/ 44 h 166"/>
                <a:gd name="T36" fmla="*/ 10 w 206"/>
                <a:gd name="T37" fmla="*/ 36 h 166"/>
                <a:gd name="T38" fmla="*/ 14 w 206"/>
                <a:gd name="T39" fmla="*/ 30 h 166"/>
                <a:gd name="T40" fmla="*/ 20 w 206"/>
                <a:gd name="T41" fmla="*/ 24 h 166"/>
                <a:gd name="T42" fmla="*/ 34 w 206"/>
                <a:gd name="T43" fmla="*/ 16 h 166"/>
                <a:gd name="T44" fmla="*/ 50 w 206"/>
                <a:gd name="T45" fmla="*/ 10 h 166"/>
                <a:gd name="T46" fmla="*/ 70 w 206"/>
                <a:gd name="T47" fmla="*/ 6 h 166"/>
                <a:gd name="T48" fmla="*/ 90 w 206"/>
                <a:gd name="T49" fmla="*/ 2 h 166"/>
                <a:gd name="T50" fmla="*/ 90 w 206"/>
                <a:gd name="T51" fmla="*/ 2 h 166"/>
                <a:gd name="T52" fmla="*/ 110 w 206"/>
                <a:gd name="T53" fmla="*/ 0 h 166"/>
                <a:gd name="T54" fmla="*/ 130 w 206"/>
                <a:gd name="T55" fmla="*/ 0 h 166"/>
                <a:gd name="T56" fmla="*/ 148 w 206"/>
                <a:gd name="T57" fmla="*/ 4 h 166"/>
                <a:gd name="T58" fmla="*/ 166 w 206"/>
                <a:gd name="T59" fmla="*/ 12 h 166"/>
                <a:gd name="T60" fmla="*/ 180 w 206"/>
                <a:gd name="T61" fmla="*/ 22 h 166"/>
                <a:gd name="T62" fmla="*/ 192 w 206"/>
                <a:gd name="T63" fmla="*/ 34 h 166"/>
                <a:gd name="T64" fmla="*/ 200 w 206"/>
                <a:gd name="T65" fmla="*/ 48 h 166"/>
                <a:gd name="T66" fmla="*/ 206 w 206"/>
                <a:gd name="T67" fmla="*/ 62 h 166"/>
                <a:gd name="T68" fmla="*/ 206 w 206"/>
                <a:gd name="T69" fmla="*/ 62 h 166"/>
                <a:gd name="T70" fmla="*/ 206 w 206"/>
                <a:gd name="T71" fmla="*/ 80 h 166"/>
                <a:gd name="T72" fmla="*/ 202 w 206"/>
                <a:gd name="T73" fmla="*/ 96 h 166"/>
                <a:gd name="T74" fmla="*/ 196 w 206"/>
                <a:gd name="T75" fmla="*/ 110 h 166"/>
                <a:gd name="T76" fmla="*/ 186 w 206"/>
                <a:gd name="T77" fmla="*/ 124 h 166"/>
                <a:gd name="T78" fmla="*/ 172 w 206"/>
                <a:gd name="T79" fmla="*/ 136 h 166"/>
                <a:gd name="T80" fmla="*/ 156 w 206"/>
                <a:gd name="T81" fmla="*/ 148 h 166"/>
                <a:gd name="T82" fmla="*/ 138 w 206"/>
                <a:gd name="T83" fmla="*/ 156 h 166"/>
                <a:gd name="T84" fmla="*/ 118 w 206"/>
                <a:gd name="T85" fmla="*/ 160 h 166"/>
                <a:gd name="T86" fmla="*/ 118 w 206"/>
                <a:gd name="T87" fmla="*/ 16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6" h="166">
                  <a:moveTo>
                    <a:pt x="118" y="160"/>
                  </a:moveTo>
                  <a:lnTo>
                    <a:pt x="118" y="160"/>
                  </a:lnTo>
                  <a:lnTo>
                    <a:pt x="98" y="164"/>
                  </a:lnTo>
                  <a:lnTo>
                    <a:pt x="78" y="166"/>
                  </a:lnTo>
                  <a:lnTo>
                    <a:pt x="60" y="166"/>
                  </a:lnTo>
                  <a:lnTo>
                    <a:pt x="44" y="164"/>
                  </a:lnTo>
                  <a:lnTo>
                    <a:pt x="38" y="160"/>
                  </a:lnTo>
                  <a:lnTo>
                    <a:pt x="30" y="156"/>
                  </a:lnTo>
                  <a:lnTo>
                    <a:pt x="24" y="150"/>
                  </a:lnTo>
                  <a:lnTo>
                    <a:pt x="18" y="144"/>
                  </a:lnTo>
                  <a:lnTo>
                    <a:pt x="14" y="136"/>
                  </a:lnTo>
                  <a:lnTo>
                    <a:pt x="10" y="124"/>
                  </a:lnTo>
                  <a:lnTo>
                    <a:pt x="2" y="100"/>
                  </a:lnTo>
                  <a:lnTo>
                    <a:pt x="2" y="100"/>
                  </a:lnTo>
                  <a:lnTo>
                    <a:pt x="0" y="72"/>
                  </a:lnTo>
                  <a:lnTo>
                    <a:pt x="0" y="62"/>
                  </a:lnTo>
                  <a:lnTo>
                    <a:pt x="2" y="52"/>
                  </a:lnTo>
                  <a:lnTo>
                    <a:pt x="6" y="44"/>
                  </a:lnTo>
                  <a:lnTo>
                    <a:pt x="10" y="36"/>
                  </a:lnTo>
                  <a:lnTo>
                    <a:pt x="14" y="30"/>
                  </a:lnTo>
                  <a:lnTo>
                    <a:pt x="20" y="24"/>
                  </a:lnTo>
                  <a:lnTo>
                    <a:pt x="34" y="16"/>
                  </a:lnTo>
                  <a:lnTo>
                    <a:pt x="50" y="10"/>
                  </a:lnTo>
                  <a:lnTo>
                    <a:pt x="70" y="6"/>
                  </a:lnTo>
                  <a:lnTo>
                    <a:pt x="90" y="2"/>
                  </a:lnTo>
                  <a:lnTo>
                    <a:pt x="90" y="2"/>
                  </a:lnTo>
                  <a:lnTo>
                    <a:pt x="110" y="0"/>
                  </a:lnTo>
                  <a:lnTo>
                    <a:pt x="130" y="0"/>
                  </a:lnTo>
                  <a:lnTo>
                    <a:pt x="148" y="4"/>
                  </a:lnTo>
                  <a:lnTo>
                    <a:pt x="166" y="12"/>
                  </a:lnTo>
                  <a:lnTo>
                    <a:pt x="180" y="22"/>
                  </a:lnTo>
                  <a:lnTo>
                    <a:pt x="192" y="34"/>
                  </a:lnTo>
                  <a:lnTo>
                    <a:pt x="200" y="48"/>
                  </a:lnTo>
                  <a:lnTo>
                    <a:pt x="206" y="62"/>
                  </a:lnTo>
                  <a:lnTo>
                    <a:pt x="206" y="62"/>
                  </a:lnTo>
                  <a:lnTo>
                    <a:pt x="206" y="80"/>
                  </a:lnTo>
                  <a:lnTo>
                    <a:pt x="202" y="96"/>
                  </a:lnTo>
                  <a:lnTo>
                    <a:pt x="196" y="110"/>
                  </a:lnTo>
                  <a:lnTo>
                    <a:pt x="186" y="124"/>
                  </a:lnTo>
                  <a:lnTo>
                    <a:pt x="172" y="136"/>
                  </a:lnTo>
                  <a:lnTo>
                    <a:pt x="156" y="148"/>
                  </a:lnTo>
                  <a:lnTo>
                    <a:pt x="138" y="156"/>
                  </a:lnTo>
                  <a:lnTo>
                    <a:pt x="118" y="160"/>
                  </a:lnTo>
                  <a:lnTo>
                    <a:pt x="118" y="16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tx1">
                    <a:lumMod val="85000"/>
                    <a:lumOff val="15000"/>
                  </a:schemeClr>
                </a:solidFill>
              </a:endParaRPr>
            </a:p>
          </p:txBody>
        </p:sp>
        <p:sp>
          <p:nvSpPr>
            <p:cNvPr id="5" name="Freeform 16"/>
            <p:cNvSpPr/>
            <p:nvPr/>
          </p:nvSpPr>
          <p:spPr bwMode="auto">
            <a:xfrm>
              <a:off x="-874713" y="1598613"/>
              <a:ext cx="323850" cy="292100"/>
            </a:xfrm>
            <a:custGeom>
              <a:avLst/>
              <a:gdLst>
                <a:gd name="T0" fmla="*/ 142 w 204"/>
                <a:gd name="T1" fmla="*/ 158 h 184"/>
                <a:gd name="T2" fmla="*/ 142 w 204"/>
                <a:gd name="T3" fmla="*/ 158 h 184"/>
                <a:gd name="T4" fmla="*/ 124 w 204"/>
                <a:gd name="T5" fmla="*/ 168 h 184"/>
                <a:gd name="T6" fmla="*/ 106 w 204"/>
                <a:gd name="T7" fmla="*/ 176 h 184"/>
                <a:gd name="T8" fmla="*/ 90 w 204"/>
                <a:gd name="T9" fmla="*/ 182 h 184"/>
                <a:gd name="T10" fmla="*/ 74 w 204"/>
                <a:gd name="T11" fmla="*/ 184 h 184"/>
                <a:gd name="T12" fmla="*/ 66 w 204"/>
                <a:gd name="T13" fmla="*/ 182 h 184"/>
                <a:gd name="T14" fmla="*/ 58 w 204"/>
                <a:gd name="T15" fmla="*/ 180 h 184"/>
                <a:gd name="T16" fmla="*/ 50 w 204"/>
                <a:gd name="T17" fmla="*/ 178 h 184"/>
                <a:gd name="T18" fmla="*/ 44 w 204"/>
                <a:gd name="T19" fmla="*/ 172 h 184"/>
                <a:gd name="T20" fmla="*/ 36 w 204"/>
                <a:gd name="T21" fmla="*/ 166 h 184"/>
                <a:gd name="T22" fmla="*/ 28 w 204"/>
                <a:gd name="T23" fmla="*/ 158 h 184"/>
                <a:gd name="T24" fmla="*/ 14 w 204"/>
                <a:gd name="T25" fmla="*/ 136 h 184"/>
                <a:gd name="T26" fmla="*/ 14 w 204"/>
                <a:gd name="T27" fmla="*/ 136 h 184"/>
                <a:gd name="T28" fmla="*/ 4 w 204"/>
                <a:gd name="T29" fmla="*/ 110 h 184"/>
                <a:gd name="T30" fmla="*/ 0 w 204"/>
                <a:gd name="T31" fmla="*/ 100 h 184"/>
                <a:gd name="T32" fmla="*/ 0 w 204"/>
                <a:gd name="T33" fmla="*/ 90 h 184"/>
                <a:gd name="T34" fmla="*/ 0 w 204"/>
                <a:gd name="T35" fmla="*/ 82 h 184"/>
                <a:gd name="T36" fmla="*/ 0 w 204"/>
                <a:gd name="T37" fmla="*/ 74 h 184"/>
                <a:gd name="T38" fmla="*/ 4 w 204"/>
                <a:gd name="T39" fmla="*/ 66 h 184"/>
                <a:gd name="T40" fmla="*/ 8 w 204"/>
                <a:gd name="T41" fmla="*/ 58 h 184"/>
                <a:gd name="T42" fmla="*/ 18 w 204"/>
                <a:gd name="T43" fmla="*/ 46 h 184"/>
                <a:gd name="T44" fmla="*/ 32 w 204"/>
                <a:gd name="T45" fmla="*/ 36 h 184"/>
                <a:gd name="T46" fmla="*/ 48 w 204"/>
                <a:gd name="T47" fmla="*/ 26 h 184"/>
                <a:gd name="T48" fmla="*/ 66 w 204"/>
                <a:gd name="T49" fmla="*/ 16 h 184"/>
                <a:gd name="T50" fmla="*/ 66 w 204"/>
                <a:gd name="T51" fmla="*/ 16 h 184"/>
                <a:gd name="T52" fmla="*/ 86 w 204"/>
                <a:gd name="T53" fmla="*/ 6 h 184"/>
                <a:gd name="T54" fmla="*/ 104 w 204"/>
                <a:gd name="T55" fmla="*/ 2 h 184"/>
                <a:gd name="T56" fmla="*/ 124 w 204"/>
                <a:gd name="T57" fmla="*/ 0 h 184"/>
                <a:gd name="T58" fmla="*/ 142 w 204"/>
                <a:gd name="T59" fmla="*/ 2 h 184"/>
                <a:gd name="T60" fmla="*/ 158 w 204"/>
                <a:gd name="T61" fmla="*/ 6 h 184"/>
                <a:gd name="T62" fmla="*/ 174 w 204"/>
                <a:gd name="T63" fmla="*/ 14 h 184"/>
                <a:gd name="T64" fmla="*/ 186 w 204"/>
                <a:gd name="T65" fmla="*/ 24 h 184"/>
                <a:gd name="T66" fmla="*/ 196 w 204"/>
                <a:gd name="T67" fmla="*/ 38 h 184"/>
                <a:gd name="T68" fmla="*/ 196 w 204"/>
                <a:gd name="T69" fmla="*/ 38 h 184"/>
                <a:gd name="T70" fmla="*/ 202 w 204"/>
                <a:gd name="T71" fmla="*/ 54 h 184"/>
                <a:gd name="T72" fmla="*/ 204 w 204"/>
                <a:gd name="T73" fmla="*/ 70 h 184"/>
                <a:gd name="T74" fmla="*/ 202 w 204"/>
                <a:gd name="T75" fmla="*/ 86 h 184"/>
                <a:gd name="T76" fmla="*/ 196 w 204"/>
                <a:gd name="T77" fmla="*/ 102 h 184"/>
                <a:gd name="T78" fmla="*/ 186 w 204"/>
                <a:gd name="T79" fmla="*/ 118 h 184"/>
                <a:gd name="T80" fmla="*/ 176 w 204"/>
                <a:gd name="T81" fmla="*/ 134 h 184"/>
                <a:gd name="T82" fmla="*/ 160 w 204"/>
                <a:gd name="T83" fmla="*/ 146 h 184"/>
                <a:gd name="T84" fmla="*/ 142 w 204"/>
                <a:gd name="T85" fmla="*/ 158 h 184"/>
                <a:gd name="T86" fmla="*/ 142 w 204"/>
                <a:gd name="T87" fmla="*/ 158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4" h="184">
                  <a:moveTo>
                    <a:pt x="142" y="158"/>
                  </a:moveTo>
                  <a:lnTo>
                    <a:pt x="142" y="158"/>
                  </a:lnTo>
                  <a:lnTo>
                    <a:pt x="124" y="168"/>
                  </a:lnTo>
                  <a:lnTo>
                    <a:pt x="106" y="176"/>
                  </a:lnTo>
                  <a:lnTo>
                    <a:pt x="90" y="182"/>
                  </a:lnTo>
                  <a:lnTo>
                    <a:pt x="74" y="184"/>
                  </a:lnTo>
                  <a:lnTo>
                    <a:pt x="66" y="182"/>
                  </a:lnTo>
                  <a:lnTo>
                    <a:pt x="58" y="180"/>
                  </a:lnTo>
                  <a:lnTo>
                    <a:pt x="50" y="178"/>
                  </a:lnTo>
                  <a:lnTo>
                    <a:pt x="44" y="172"/>
                  </a:lnTo>
                  <a:lnTo>
                    <a:pt x="36" y="166"/>
                  </a:lnTo>
                  <a:lnTo>
                    <a:pt x="28" y="158"/>
                  </a:lnTo>
                  <a:lnTo>
                    <a:pt x="14" y="136"/>
                  </a:lnTo>
                  <a:lnTo>
                    <a:pt x="14" y="136"/>
                  </a:lnTo>
                  <a:lnTo>
                    <a:pt x="4" y="110"/>
                  </a:lnTo>
                  <a:lnTo>
                    <a:pt x="0" y="100"/>
                  </a:lnTo>
                  <a:lnTo>
                    <a:pt x="0" y="90"/>
                  </a:lnTo>
                  <a:lnTo>
                    <a:pt x="0" y="82"/>
                  </a:lnTo>
                  <a:lnTo>
                    <a:pt x="0" y="74"/>
                  </a:lnTo>
                  <a:lnTo>
                    <a:pt x="4" y="66"/>
                  </a:lnTo>
                  <a:lnTo>
                    <a:pt x="8" y="58"/>
                  </a:lnTo>
                  <a:lnTo>
                    <a:pt x="18" y="46"/>
                  </a:lnTo>
                  <a:lnTo>
                    <a:pt x="32" y="36"/>
                  </a:lnTo>
                  <a:lnTo>
                    <a:pt x="48" y="26"/>
                  </a:lnTo>
                  <a:lnTo>
                    <a:pt x="66" y="16"/>
                  </a:lnTo>
                  <a:lnTo>
                    <a:pt x="66" y="16"/>
                  </a:lnTo>
                  <a:lnTo>
                    <a:pt x="86" y="6"/>
                  </a:lnTo>
                  <a:lnTo>
                    <a:pt x="104" y="2"/>
                  </a:lnTo>
                  <a:lnTo>
                    <a:pt x="124" y="0"/>
                  </a:lnTo>
                  <a:lnTo>
                    <a:pt x="142" y="2"/>
                  </a:lnTo>
                  <a:lnTo>
                    <a:pt x="158" y="6"/>
                  </a:lnTo>
                  <a:lnTo>
                    <a:pt x="174" y="14"/>
                  </a:lnTo>
                  <a:lnTo>
                    <a:pt x="186" y="24"/>
                  </a:lnTo>
                  <a:lnTo>
                    <a:pt x="196" y="38"/>
                  </a:lnTo>
                  <a:lnTo>
                    <a:pt x="196" y="38"/>
                  </a:lnTo>
                  <a:lnTo>
                    <a:pt x="202" y="54"/>
                  </a:lnTo>
                  <a:lnTo>
                    <a:pt x="204" y="70"/>
                  </a:lnTo>
                  <a:lnTo>
                    <a:pt x="202" y="86"/>
                  </a:lnTo>
                  <a:lnTo>
                    <a:pt x="196" y="102"/>
                  </a:lnTo>
                  <a:lnTo>
                    <a:pt x="186" y="118"/>
                  </a:lnTo>
                  <a:lnTo>
                    <a:pt x="176" y="134"/>
                  </a:lnTo>
                  <a:lnTo>
                    <a:pt x="160" y="146"/>
                  </a:lnTo>
                  <a:lnTo>
                    <a:pt x="142" y="158"/>
                  </a:lnTo>
                  <a:lnTo>
                    <a:pt x="142" y="158"/>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tx1">
                    <a:lumMod val="85000"/>
                    <a:lumOff val="15000"/>
                  </a:schemeClr>
                </a:solidFill>
              </a:endParaRPr>
            </a:p>
          </p:txBody>
        </p:sp>
        <p:sp>
          <p:nvSpPr>
            <p:cNvPr id="6" name="Freeform 17"/>
            <p:cNvSpPr/>
            <p:nvPr/>
          </p:nvSpPr>
          <p:spPr bwMode="auto">
            <a:xfrm>
              <a:off x="-1560513" y="960438"/>
              <a:ext cx="320675" cy="295275"/>
            </a:xfrm>
            <a:custGeom>
              <a:avLst/>
              <a:gdLst>
                <a:gd name="T0" fmla="*/ 150 w 202"/>
                <a:gd name="T1" fmla="*/ 154 h 186"/>
                <a:gd name="T2" fmla="*/ 150 w 202"/>
                <a:gd name="T3" fmla="*/ 154 h 186"/>
                <a:gd name="T4" fmla="*/ 134 w 202"/>
                <a:gd name="T5" fmla="*/ 166 h 186"/>
                <a:gd name="T6" fmla="*/ 116 w 202"/>
                <a:gd name="T7" fmla="*/ 176 h 186"/>
                <a:gd name="T8" fmla="*/ 100 w 202"/>
                <a:gd name="T9" fmla="*/ 184 h 186"/>
                <a:gd name="T10" fmla="*/ 84 w 202"/>
                <a:gd name="T11" fmla="*/ 186 h 186"/>
                <a:gd name="T12" fmla="*/ 76 w 202"/>
                <a:gd name="T13" fmla="*/ 186 h 186"/>
                <a:gd name="T14" fmla="*/ 68 w 202"/>
                <a:gd name="T15" fmla="*/ 186 h 186"/>
                <a:gd name="T16" fmla="*/ 60 w 202"/>
                <a:gd name="T17" fmla="*/ 184 h 186"/>
                <a:gd name="T18" fmla="*/ 52 w 202"/>
                <a:gd name="T19" fmla="*/ 180 h 186"/>
                <a:gd name="T20" fmla="*/ 44 w 202"/>
                <a:gd name="T21" fmla="*/ 174 h 186"/>
                <a:gd name="T22" fmla="*/ 36 w 202"/>
                <a:gd name="T23" fmla="*/ 166 h 186"/>
                <a:gd name="T24" fmla="*/ 20 w 202"/>
                <a:gd name="T25" fmla="*/ 144 h 186"/>
                <a:gd name="T26" fmla="*/ 20 w 202"/>
                <a:gd name="T27" fmla="*/ 144 h 186"/>
                <a:gd name="T28" fmla="*/ 6 w 202"/>
                <a:gd name="T29" fmla="*/ 122 h 186"/>
                <a:gd name="T30" fmla="*/ 2 w 202"/>
                <a:gd name="T31" fmla="*/ 112 h 186"/>
                <a:gd name="T32" fmla="*/ 0 w 202"/>
                <a:gd name="T33" fmla="*/ 102 h 186"/>
                <a:gd name="T34" fmla="*/ 0 w 202"/>
                <a:gd name="T35" fmla="*/ 92 h 186"/>
                <a:gd name="T36" fmla="*/ 0 w 202"/>
                <a:gd name="T37" fmla="*/ 84 h 186"/>
                <a:gd name="T38" fmla="*/ 2 w 202"/>
                <a:gd name="T39" fmla="*/ 76 h 186"/>
                <a:gd name="T40" fmla="*/ 6 w 202"/>
                <a:gd name="T41" fmla="*/ 70 h 186"/>
                <a:gd name="T42" fmla="*/ 14 w 202"/>
                <a:gd name="T43" fmla="*/ 56 h 186"/>
                <a:gd name="T44" fmla="*/ 28 w 202"/>
                <a:gd name="T45" fmla="*/ 44 h 186"/>
                <a:gd name="T46" fmla="*/ 42 w 202"/>
                <a:gd name="T47" fmla="*/ 32 h 186"/>
                <a:gd name="T48" fmla="*/ 60 w 202"/>
                <a:gd name="T49" fmla="*/ 20 h 186"/>
                <a:gd name="T50" fmla="*/ 60 w 202"/>
                <a:gd name="T51" fmla="*/ 20 h 186"/>
                <a:gd name="T52" fmla="*/ 78 w 202"/>
                <a:gd name="T53" fmla="*/ 10 h 186"/>
                <a:gd name="T54" fmla="*/ 96 w 202"/>
                <a:gd name="T55" fmla="*/ 4 h 186"/>
                <a:gd name="T56" fmla="*/ 116 w 202"/>
                <a:gd name="T57" fmla="*/ 0 h 186"/>
                <a:gd name="T58" fmla="*/ 134 w 202"/>
                <a:gd name="T59" fmla="*/ 0 h 186"/>
                <a:gd name="T60" fmla="*/ 150 w 202"/>
                <a:gd name="T61" fmla="*/ 2 h 186"/>
                <a:gd name="T62" fmla="*/ 166 w 202"/>
                <a:gd name="T63" fmla="*/ 8 h 186"/>
                <a:gd name="T64" fmla="*/ 180 w 202"/>
                <a:gd name="T65" fmla="*/ 18 h 186"/>
                <a:gd name="T66" fmla="*/ 190 w 202"/>
                <a:gd name="T67" fmla="*/ 30 h 186"/>
                <a:gd name="T68" fmla="*/ 190 w 202"/>
                <a:gd name="T69" fmla="*/ 30 h 186"/>
                <a:gd name="T70" fmla="*/ 198 w 202"/>
                <a:gd name="T71" fmla="*/ 44 h 186"/>
                <a:gd name="T72" fmla="*/ 202 w 202"/>
                <a:gd name="T73" fmla="*/ 60 h 186"/>
                <a:gd name="T74" fmla="*/ 202 w 202"/>
                <a:gd name="T75" fmla="*/ 78 h 186"/>
                <a:gd name="T76" fmla="*/ 198 w 202"/>
                <a:gd name="T77" fmla="*/ 94 h 186"/>
                <a:gd name="T78" fmla="*/ 190 w 202"/>
                <a:gd name="T79" fmla="*/ 110 h 186"/>
                <a:gd name="T80" fmla="*/ 180 w 202"/>
                <a:gd name="T81" fmla="*/ 126 h 186"/>
                <a:gd name="T82" fmla="*/ 166 w 202"/>
                <a:gd name="T83" fmla="*/ 142 h 186"/>
                <a:gd name="T84" fmla="*/ 150 w 202"/>
                <a:gd name="T85" fmla="*/ 154 h 186"/>
                <a:gd name="T86" fmla="*/ 150 w 202"/>
                <a:gd name="T87" fmla="*/ 15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2" h="186">
                  <a:moveTo>
                    <a:pt x="150" y="154"/>
                  </a:moveTo>
                  <a:lnTo>
                    <a:pt x="150" y="154"/>
                  </a:lnTo>
                  <a:lnTo>
                    <a:pt x="134" y="166"/>
                  </a:lnTo>
                  <a:lnTo>
                    <a:pt x="116" y="176"/>
                  </a:lnTo>
                  <a:lnTo>
                    <a:pt x="100" y="184"/>
                  </a:lnTo>
                  <a:lnTo>
                    <a:pt x="84" y="186"/>
                  </a:lnTo>
                  <a:lnTo>
                    <a:pt x="76" y="186"/>
                  </a:lnTo>
                  <a:lnTo>
                    <a:pt x="68" y="186"/>
                  </a:lnTo>
                  <a:lnTo>
                    <a:pt x="60" y="184"/>
                  </a:lnTo>
                  <a:lnTo>
                    <a:pt x="52" y="180"/>
                  </a:lnTo>
                  <a:lnTo>
                    <a:pt x="44" y="174"/>
                  </a:lnTo>
                  <a:lnTo>
                    <a:pt x="36" y="166"/>
                  </a:lnTo>
                  <a:lnTo>
                    <a:pt x="20" y="144"/>
                  </a:lnTo>
                  <a:lnTo>
                    <a:pt x="20" y="144"/>
                  </a:lnTo>
                  <a:lnTo>
                    <a:pt x="6" y="122"/>
                  </a:lnTo>
                  <a:lnTo>
                    <a:pt x="2" y="112"/>
                  </a:lnTo>
                  <a:lnTo>
                    <a:pt x="0" y="102"/>
                  </a:lnTo>
                  <a:lnTo>
                    <a:pt x="0" y="92"/>
                  </a:lnTo>
                  <a:lnTo>
                    <a:pt x="0" y="84"/>
                  </a:lnTo>
                  <a:lnTo>
                    <a:pt x="2" y="76"/>
                  </a:lnTo>
                  <a:lnTo>
                    <a:pt x="6" y="70"/>
                  </a:lnTo>
                  <a:lnTo>
                    <a:pt x="14" y="56"/>
                  </a:lnTo>
                  <a:lnTo>
                    <a:pt x="28" y="44"/>
                  </a:lnTo>
                  <a:lnTo>
                    <a:pt x="42" y="32"/>
                  </a:lnTo>
                  <a:lnTo>
                    <a:pt x="60" y="20"/>
                  </a:lnTo>
                  <a:lnTo>
                    <a:pt x="60" y="20"/>
                  </a:lnTo>
                  <a:lnTo>
                    <a:pt x="78" y="10"/>
                  </a:lnTo>
                  <a:lnTo>
                    <a:pt x="96" y="4"/>
                  </a:lnTo>
                  <a:lnTo>
                    <a:pt x="116" y="0"/>
                  </a:lnTo>
                  <a:lnTo>
                    <a:pt x="134" y="0"/>
                  </a:lnTo>
                  <a:lnTo>
                    <a:pt x="150" y="2"/>
                  </a:lnTo>
                  <a:lnTo>
                    <a:pt x="166" y="8"/>
                  </a:lnTo>
                  <a:lnTo>
                    <a:pt x="180" y="18"/>
                  </a:lnTo>
                  <a:lnTo>
                    <a:pt x="190" y="30"/>
                  </a:lnTo>
                  <a:lnTo>
                    <a:pt x="190" y="30"/>
                  </a:lnTo>
                  <a:lnTo>
                    <a:pt x="198" y="44"/>
                  </a:lnTo>
                  <a:lnTo>
                    <a:pt x="202" y="60"/>
                  </a:lnTo>
                  <a:lnTo>
                    <a:pt x="202" y="78"/>
                  </a:lnTo>
                  <a:lnTo>
                    <a:pt x="198" y="94"/>
                  </a:lnTo>
                  <a:lnTo>
                    <a:pt x="190" y="110"/>
                  </a:lnTo>
                  <a:lnTo>
                    <a:pt x="180" y="126"/>
                  </a:lnTo>
                  <a:lnTo>
                    <a:pt x="166" y="142"/>
                  </a:lnTo>
                  <a:lnTo>
                    <a:pt x="150" y="154"/>
                  </a:lnTo>
                  <a:lnTo>
                    <a:pt x="150" y="154"/>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tx1">
                    <a:lumMod val="85000"/>
                    <a:lumOff val="15000"/>
                  </a:schemeClr>
                </a:solidFill>
              </a:endParaRPr>
            </a:p>
          </p:txBody>
        </p:sp>
        <p:sp>
          <p:nvSpPr>
            <p:cNvPr id="7" name="Freeform 18"/>
            <p:cNvSpPr/>
            <p:nvPr/>
          </p:nvSpPr>
          <p:spPr bwMode="auto">
            <a:xfrm>
              <a:off x="-2595563" y="998538"/>
              <a:ext cx="266700" cy="276225"/>
            </a:xfrm>
            <a:custGeom>
              <a:avLst/>
              <a:gdLst>
                <a:gd name="T0" fmla="*/ 144 w 168"/>
                <a:gd name="T1" fmla="*/ 128 h 174"/>
                <a:gd name="T2" fmla="*/ 144 w 168"/>
                <a:gd name="T3" fmla="*/ 128 h 174"/>
                <a:gd name="T4" fmla="*/ 120 w 168"/>
                <a:gd name="T5" fmla="*/ 154 h 174"/>
                <a:gd name="T6" fmla="*/ 108 w 168"/>
                <a:gd name="T7" fmla="*/ 164 h 174"/>
                <a:gd name="T8" fmla="*/ 96 w 168"/>
                <a:gd name="T9" fmla="*/ 172 h 174"/>
                <a:gd name="T10" fmla="*/ 82 w 168"/>
                <a:gd name="T11" fmla="*/ 174 h 174"/>
                <a:gd name="T12" fmla="*/ 76 w 168"/>
                <a:gd name="T13" fmla="*/ 174 h 174"/>
                <a:gd name="T14" fmla="*/ 68 w 168"/>
                <a:gd name="T15" fmla="*/ 174 h 174"/>
                <a:gd name="T16" fmla="*/ 50 w 168"/>
                <a:gd name="T17" fmla="*/ 166 h 174"/>
                <a:gd name="T18" fmla="*/ 32 w 168"/>
                <a:gd name="T19" fmla="*/ 152 h 174"/>
                <a:gd name="T20" fmla="*/ 32 w 168"/>
                <a:gd name="T21" fmla="*/ 152 h 174"/>
                <a:gd name="T22" fmla="*/ 14 w 168"/>
                <a:gd name="T23" fmla="*/ 136 h 174"/>
                <a:gd name="T24" fmla="*/ 4 w 168"/>
                <a:gd name="T25" fmla="*/ 120 h 174"/>
                <a:gd name="T26" fmla="*/ 2 w 168"/>
                <a:gd name="T27" fmla="*/ 114 h 174"/>
                <a:gd name="T28" fmla="*/ 0 w 168"/>
                <a:gd name="T29" fmla="*/ 106 h 174"/>
                <a:gd name="T30" fmla="*/ 0 w 168"/>
                <a:gd name="T31" fmla="*/ 92 h 174"/>
                <a:gd name="T32" fmla="*/ 6 w 168"/>
                <a:gd name="T33" fmla="*/ 78 h 174"/>
                <a:gd name="T34" fmla="*/ 14 w 168"/>
                <a:gd name="T35" fmla="*/ 66 h 174"/>
                <a:gd name="T36" fmla="*/ 34 w 168"/>
                <a:gd name="T37" fmla="*/ 38 h 174"/>
                <a:gd name="T38" fmla="*/ 34 w 168"/>
                <a:gd name="T39" fmla="*/ 38 h 174"/>
                <a:gd name="T40" fmla="*/ 48 w 168"/>
                <a:gd name="T41" fmla="*/ 24 h 174"/>
                <a:gd name="T42" fmla="*/ 62 w 168"/>
                <a:gd name="T43" fmla="*/ 14 h 174"/>
                <a:gd name="T44" fmla="*/ 76 w 168"/>
                <a:gd name="T45" fmla="*/ 6 h 174"/>
                <a:gd name="T46" fmla="*/ 92 w 168"/>
                <a:gd name="T47" fmla="*/ 2 h 174"/>
                <a:gd name="T48" fmla="*/ 106 w 168"/>
                <a:gd name="T49" fmla="*/ 0 h 174"/>
                <a:gd name="T50" fmla="*/ 122 w 168"/>
                <a:gd name="T51" fmla="*/ 2 h 174"/>
                <a:gd name="T52" fmla="*/ 134 w 168"/>
                <a:gd name="T53" fmla="*/ 6 h 174"/>
                <a:gd name="T54" fmla="*/ 146 w 168"/>
                <a:gd name="T55" fmla="*/ 14 h 174"/>
                <a:gd name="T56" fmla="*/ 146 w 168"/>
                <a:gd name="T57" fmla="*/ 14 h 174"/>
                <a:gd name="T58" fmla="*/ 156 w 168"/>
                <a:gd name="T59" fmla="*/ 24 h 174"/>
                <a:gd name="T60" fmla="*/ 164 w 168"/>
                <a:gd name="T61" fmla="*/ 36 h 174"/>
                <a:gd name="T62" fmla="*/ 168 w 168"/>
                <a:gd name="T63" fmla="*/ 50 h 174"/>
                <a:gd name="T64" fmla="*/ 168 w 168"/>
                <a:gd name="T65" fmla="*/ 66 h 174"/>
                <a:gd name="T66" fmla="*/ 166 w 168"/>
                <a:gd name="T67" fmla="*/ 82 h 174"/>
                <a:gd name="T68" fmla="*/ 162 w 168"/>
                <a:gd name="T69" fmla="*/ 98 h 174"/>
                <a:gd name="T70" fmla="*/ 154 w 168"/>
                <a:gd name="T71" fmla="*/ 114 h 174"/>
                <a:gd name="T72" fmla="*/ 144 w 168"/>
                <a:gd name="T73" fmla="*/ 128 h 174"/>
                <a:gd name="T74" fmla="*/ 144 w 168"/>
                <a:gd name="T75" fmla="*/ 12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 h="174">
                  <a:moveTo>
                    <a:pt x="144" y="128"/>
                  </a:moveTo>
                  <a:lnTo>
                    <a:pt x="144" y="128"/>
                  </a:lnTo>
                  <a:lnTo>
                    <a:pt x="120" y="154"/>
                  </a:lnTo>
                  <a:lnTo>
                    <a:pt x="108" y="164"/>
                  </a:lnTo>
                  <a:lnTo>
                    <a:pt x="96" y="172"/>
                  </a:lnTo>
                  <a:lnTo>
                    <a:pt x="82" y="174"/>
                  </a:lnTo>
                  <a:lnTo>
                    <a:pt x="76" y="174"/>
                  </a:lnTo>
                  <a:lnTo>
                    <a:pt x="68" y="174"/>
                  </a:lnTo>
                  <a:lnTo>
                    <a:pt x="50" y="166"/>
                  </a:lnTo>
                  <a:lnTo>
                    <a:pt x="32" y="152"/>
                  </a:lnTo>
                  <a:lnTo>
                    <a:pt x="32" y="152"/>
                  </a:lnTo>
                  <a:lnTo>
                    <a:pt x="14" y="136"/>
                  </a:lnTo>
                  <a:lnTo>
                    <a:pt x="4" y="120"/>
                  </a:lnTo>
                  <a:lnTo>
                    <a:pt x="2" y="114"/>
                  </a:lnTo>
                  <a:lnTo>
                    <a:pt x="0" y="106"/>
                  </a:lnTo>
                  <a:lnTo>
                    <a:pt x="0" y="92"/>
                  </a:lnTo>
                  <a:lnTo>
                    <a:pt x="6" y="78"/>
                  </a:lnTo>
                  <a:lnTo>
                    <a:pt x="14" y="66"/>
                  </a:lnTo>
                  <a:lnTo>
                    <a:pt x="34" y="38"/>
                  </a:lnTo>
                  <a:lnTo>
                    <a:pt x="34" y="38"/>
                  </a:lnTo>
                  <a:lnTo>
                    <a:pt x="48" y="24"/>
                  </a:lnTo>
                  <a:lnTo>
                    <a:pt x="62" y="14"/>
                  </a:lnTo>
                  <a:lnTo>
                    <a:pt x="76" y="6"/>
                  </a:lnTo>
                  <a:lnTo>
                    <a:pt x="92" y="2"/>
                  </a:lnTo>
                  <a:lnTo>
                    <a:pt x="106" y="0"/>
                  </a:lnTo>
                  <a:lnTo>
                    <a:pt x="122" y="2"/>
                  </a:lnTo>
                  <a:lnTo>
                    <a:pt x="134" y="6"/>
                  </a:lnTo>
                  <a:lnTo>
                    <a:pt x="146" y="14"/>
                  </a:lnTo>
                  <a:lnTo>
                    <a:pt x="146" y="14"/>
                  </a:lnTo>
                  <a:lnTo>
                    <a:pt x="156" y="24"/>
                  </a:lnTo>
                  <a:lnTo>
                    <a:pt x="164" y="36"/>
                  </a:lnTo>
                  <a:lnTo>
                    <a:pt x="168" y="50"/>
                  </a:lnTo>
                  <a:lnTo>
                    <a:pt x="168" y="66"/>
                  </a:lnTo>
                  <a:lnTo>
                    <a:pt x="166" y="82"/>
                  </a:lnTo>
                  <a:lnTo>
                    <a:pt x="162" y="98"/>
                  </a:lnTo>
                  <a:lnTo>
                    <a:pt x="154" y="114"/>
                  </a:lnTo>
                  <a:lnTo>
                    <a:pt x="144" y="128"/>
                  </a:lnTo>
                  <a:lnTo>
                    <a:pt x="144" y="128"/>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tx1">
                    <a:lumMod val="85000"/>
                    <a:lumOff val="15000"/>
                  </a:schemeClr>
                </a:solidFill>
              </a:endParaRPr>
            </a:p>
          </p:txBody>
        </p:sp>
        <p:sp>
          <p:nvSpPr>
            <p:cNvPr id="8" name="Freeform 19"/>
            <p:cNvSpPr/>
            <p:nvPr/>
          </p:nvSpPr>
          <p:spPr bwMode="auto">
            <a:xfrm>
              <a:off x="-1785938" y="5138738"/>
              <a:ext cx="396875" cy="266700"/>
            </a:xfrm>
            <a:custGeom>
              <a:avLst/>
              <a:gdLst>
                <a:gd name="T0" fmla="*/ 172 w 250"/>
                <a:gd name="T1" fmla="*/ 166 h 168"/>
                <a:gd name="T2" fmla="*/ 172 w 250"/>
                <a:gd name="T3" fmla="*/ 166 h 168"/>
                <a:gd name="T4" fmla="*/ 192 w 250"/>
                <a:gd name="T5" fmla="*/ 168 h 168"/>
                <a:gd name="T6" fmla="*/ 208 w 250"/>
                <a:gd name="T7" fmla="*/ 168 h 168"/>
                <a:gd name="T8" fmla="*/ 222 w 250"/>
                <a:gd name="T9" fmla="*/ 164 h 168"/>
                <a:gd name="T10" fmla="*/ 234 w 250"/>
                <a:gd name="T11" fmla="*/ 158 h 168"/>
                <a:gd name="T12" fmla="*/ 242 w 250"/>
                <a:gd name="T13" fmla="*/ 152 h 168"/>
                <a:gd name="T14" fmla="*/ 248 w 250"/>
                <a:gd name="T15" fmla="*/ 142 h 168"/>
                <a:gd name="T16" fmla="*/ 250 w 250"/>
                <a:gd name="T17" fmla="*/ 134 h 168"/>
                <a:gd name="T18" fmla="*/ 250 w 250"/>
                <a:gd name="T19" fmla="*/ 126 h 168"/>
                <a:gd name="T20" fmla="*/ 250 w 250"/>
                <a:gd name="T21" fmla="*/ 126 h 168"/>
                <a:gd name="T22" fmla="*/ 248 w 250"/>
                <a:gd name="T23" fmla="*/ 118 h 168"/>
                <a:gd name="T24" fmla="*/ 242 w 250"/>
                <a:gd name="T25" fmla="*/ 108 h 168"/>
                <a:gd name="T26" fmla="*/ 228 w 250"/>
                <a:gd name="T27" fmla="*/ 88 h 168"/>
                <a:gd name="T28" fmla="*/ 206 w 250"/>
                <a:gd name="T29" fmla="*/ 68 h 168"/>
                <a:gd name="T30" fmla="*/ 178 w 250"/>
                <a:gd name="T31" fmla="*/ 48 h 168"/>
                <a:gd name="T32" fmla="*/ 150 w 250"/>
                <a:gd name="T33" fmla="*/ 30 h 168"/>
                <a:gd name="T34" fmla="*/ 118 w 250"/>
                <a:gd name="T35" fmla="*/ 14 h 168"/>
                <a:gd name="T36" fmla="*/ 102 w 250"/>
                <a:gd name="T37" fmla="*/ 8 h 168"/>
                <a:gd name="T38" fmla="*/ 86 w 250"/>
                <a:gd name="T39" fmla="*/ 4 h 168"/>
                <a:gd name="T40" fmla="*/ 72 w 250"/>
                <a:gd name="T41" fmla="*/ 0 h 168"/>
                <a:gd name="T42" fmla="*/ 56 w 250"/>
                <a:gd name="T43" fmla="*/ 0 h 168"/>
                <a:gd name="T44" fmla="*/ 56 w 250"/>
                <a:gd name="T45" fmla="*/ 0 h 168"/>
                <a:gd name="T46" fmla="*/ 36 w 250"/>
                <a:gd name="T47" fmla="*/ 2 h 168"/>
                <a:gd name="T48" fmla="*/ 20 w 250"/>
                <a:gd name="T49" fmla="*/ 6 h 168"/>
                <a:gd name="T50" fmla="*/ 14 w 250"/>
                <a:gd name="T51" fmla="*/ 10 h 168"/>
                <a:gd name="T52" fmla="*/ 10 w 250"/>
                <a:gd name="T53" fmla="*/ 14 h 168"/>
                <a:gd name="T54" fmla="*/ 2 w 250"/>
                <a:gd name="T55" fmla="*/ 26 h 168"/>
                <a:gd name="T56" fmla="*/ 0 w 250"/>
                <a:gd name="T57" fmla="*/ 38 h 168"/>
                <a:gd name="T58" fmla="*/ 0 w 250"/>
                <a:gd name="T59" fmla="*/ 50 h 168"/>
                <a:gd name="T60" fmla="*/ 4 w 250"/>
                <a:gd name="T61" fmla="*/ 64 h 168"/>
                <a:gd name="T62" fmla="*/ 10 w 250"/>
                <a:gd name="T63" fmla="*/ 78 h 168"/>
                <a:gd name="T64" fmla="*/ 10 w 250"/>
                <a:gd name="T65" fmla="*/ 78 h 168"/>
                <a:gd name="T66" fmla="*/ 18 w 250"/>
                <a:gd name="T67" fmla="*/ 88 h 168"/>
                <a:gd name="T68" fmla="*/ 30 w 250"/>
                <a:gd name="T69" fmla="*/ 100 h 168"/>
                <a:gd name="T70" fmla="*/ 46 w 250"/>
                <a:gd name="T71" fmla="*/ 114 h 168"/>
                <a:gd name="T72" fmla="*/ 68 w 250"/>
                <a:gd name="T73" fmla="*/ 126 h 168"/>
                <a:gd name="T74" fmla="*/ 92 w 250"/>
                <a:gd name="T75" fmla="*/ 138 h 168"/>
                <a:gd name="T76" fmla="*/ 116 w 250"/>
                <a:gd name="T77" fmla="*/ 150 h 168"/>
                <a:gd name="T78" fmla="*/ 144 w 250"/>
                <a:gd name="T79" fmla="*/ 160 h 168"/>
                <a:gd name="T80" fmla="*/ 172 w 250"/>
                <a:gd name="T81" fmla="*/ 166 h 168"/>
                <a:gd name="T82" fmla="*/ 172 w 250"/>
                <a:gd name="T83" fmla="*/ 16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0" h="168">
                  <a:moveTo>
                    <a:pt x="172" y="166"/>
                  </a:moveTo>
                  <a:lnTo>
                    <a:pt x="172" y="166"/>
                  </a:lnTo>
                  <a:lnTo>
                    <a:pt x="192" y="168"/>
                  </a:lnTo>
                  <a:lnTo>
                    <a:pt x="208" y="168"/>
                  </a:lnTo>
                  <a:lnTo>
                    <a:pt x="222" y="164"/>
                  </a:lnTo>
                  <a:lnTo>
                    <a:pt x="234" y="158"/>
                  </a:lnTo>
                  <a:lnTo>
                    <a:pt x="242" y="152"/>
                  </a:lnTo>
                  <a:lnTo>
                    <a:pt x="248" y="142"/>
                  </a:lnTo>
                  <a:lnTo>
                    <a:pt x="250" y="134"/>
                  </a:lnTo>
                  <a:lnTo>
                    <a:pt x="250" y="126"/>
                  </a:lnTo>
                  <a:lnTo>
                    <a:pt x="250" y="126"/>
                  </a:lnTo>
                  <a:lnTo>
                    <a:pt x="248" y="118"/>
                  </a:lnTo>
                  <a:lnTo>
                    <a:pt x="242" y="108"/>
                  </a:lnTo>
                  <a:lnTo>
                    <a:pt x="228" y="88"/>
                  </a:lnTo>
                  <a:lnTo>
                    <a:pt x="206" y="68"/>
                  </a:lnTo>
                  <a:lnTo>
                    <a:pt x="178" y="48"/>
                  </a:lnTo>
                  <a:lnTo>
                    <a:pt x="150" y="30"/>
                  </a:lnTo>
                  <a:lnTo>
                    <a:pt x="118" y="14"/>
                  </a:lnTo>
                  <a:lnTo>
                    <a:pt x="102" y="8"/>
                  </a:lnTo>
                  <a:lnTo>
                    <a:pt x="86" y="4"/>
                  </a:lnTo>
                  <a:lnTo>
                    <a:pt x="72" y="0"/>
                  </a:lnTo>
                  <a:lnTo>
                    <a:pt x="56" y="0"/>
                  </a:lnTo>
                  <a:lnTo>
                    <a:pt x="56" y="0"/>
                  </a:lnTo>
                  <a:lnTo>
                    <a:pt x="36" y="2"/>
                  </a:lnTo>
                  <a:lnTo>
                    <a:pt x="20" y="6"/>
                  </a:lnTo>
                  <a:lnTo>
                    <a:pt x="14" y="10"/>
                  </a:lnTo>
                  <a:lnTo>
                    <a:pt x="10" y="14"/>
                  </a:lnTo>
                  <a:lnTo>
                    <a:pt x="2" y="26"/>
                  </a:lnTo>
                  <a:lnTo>
                    <a:pt x="0" y="38"/>
                  </a:lnTo>
                  <a:lnTo>
                    <a:pt x="0" y="50"/>
                  </a:lnTo>
                  <a:lnTo>
                    <a:pt x="4" y="64"/>
                  </a:lnTo>
                  <a:lnTo>
                    <a:pt x="10" y="78"/>
                  </a:lnTo>
                  <a:lnTo>
                    <a:pt x="10" y="78"/>
                  </a:lnTo>
                  <a:lnTo>
                    <a:pt x="18" y="88"/>
                  </a:lnTo>
                  <a:lnTo>
                    <a:pt x="30" y="100"/>
                  </a:lnTo>
                  <a:lnTo>
                    <a:pt x="46" y="114"/>
                  </a:lnTo>
                  <a:lnTo>
                    <a:pt x="68" y="126"/>
                  </a:lnTo>
                  <a:lnTo>
                    <a:pt x="92" y="138"/>
                  </a:lnTo>
                  <a:lnTo>
                    <a:pt x="116" y="150"/>
                  </a:lnTo>
                  <a:lnTo>
                    <a:pt x="144" y="160"/>
                  </a:lnTo>
                  <a:lnTo>
                    <a:pt x="172" y="166"/>
                  </a:lnTo>
                  <a:lnTo>
                    <a:pt x="172" y="166"/>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tx1">
                    <a:lumMod val="85000"/>
                    <a:lumOff val="15000"/>
                  </a:schemeClr>
                </a:solidFill>
              </a:endParaRPr>
            </a:p>
          </p:txBody>
        </p:sp>
      </p:grpSp>
      <p:grpSp>
        <p:nvGrpSpPr>
          <p:cNvPr id="9" name="组合 8"/>
          <p:cNvGrpSpPr/>
          <p:nvPr/>
        </p:nvGrpSpPr>
        <p:grpSpPr>
          <a:xfrm rot="2367308">
            <a:off x="6867329" y="3996268"/>
            <a:ext cx="2018003" cy="1354881"/>
            <a:chOff x="-5347951" y="-2574925"/>
            <a:chExt cx="7159626" cy="4806950"/>
          </a:xfrm>
        </p:grpSpPr>
        <p:sp>
          <p:nvSpPr>
            <p:cNvPr id="10" name="Freeform 23"/>
            <p:cNvSpPr/>
            <p:nvPr/>
          </p:nvSpPr>
          <p:spPr bwMode="auto">
            <a:xfrm>
              <a:off x="-5347951" y="-2574925"/>
              <a:ext cx="7159626" cy="4806950"/>
            </a:xfrm>
            <a:custGeom>
              <a:avLst/>
              <a:gdLst>
                <a:gd name="T0" fmla="*/ 52 w 4510"/>
                <a:gd name="T1" fmla="*/ 2374 h 3028"/>
                <a:gd name="T2" fmla="*/ 26 w 4510"/>
                <a:gd name="T3" fmla="*/ 2298 h 3028"/>
                <a:gd name="T4" fmla="*/ 6 w 4510"/>
                <a:gd name="T5" fmla="*/ 2176 h 3028"/>
                <a:gd name="T6" fmla="*/ 6 w 4510"/>
                <a:gd name="T7" fmla="*/ 1958 h 3028"/>
                <a:gd name="T8" fmla="*/ 44 w 4510"/>
                <a:gd name="T9" fmla="*/ 1712 h 3028"/>
                <a:gd name="T10" fmla="*/ 126 w 4510"/>
                <a:gd name="T11" fmla="*/ 1446 h 3028"/>
                <a:gd name="T12" fmla="*/ 228 w 4510"/>
                <a:gd name="T13" fmla="*/ 1216 h 3028"/>
                <a:gd name="T14" fmla="*/ 306 w 4510"/>
                <a:gd name="T15" fmla="*/ 1080 h 3028"/>
                <a:gd name="T16" fmla="*/ 398 w 4510"/>
                <a:gd name="T17" fmla="*/ 946 h 3028"/>
                <a:gd name="T18" fmla="*/ 500 w 4510"/>
                <a:gd name="T19" fmla="*/ 814 h 3028"/>
                <a:gd name="T20" fmla="*/ 618 w 4510"/>
                <a:gd name="T21" fmla="*/ 688 h 3028"/>
                <a:gd name="T22" fmla="*/ 748 w 4510"/>
                <a:gd name="T23" fmla="*/ 570 h 3028"/>
                <a:gd name="T24" fmla="*/ 894 w 4510"/>
                <a:gd name="T25" fmla="*/ 458 h 3028"/>
                <a:gd name="T26" fmla="*/ 1054 w 4510"/>
                <a:gd name="T27" fmla="*/ 356 h 3028"/>
                <a:gd name="T28" fmla="*/ 1228 w 4510"/>
                <a:gd name="T29" fmla="*/ 264 h 3028"/>
                <a:gd name="T30" fmla="*/ 1418 w 4510"/>
                <a:gd name="T31" fmla="*/ 184 h 3028"/>
                <a:gd name="T32" fmla="*/ 1624 w 4510"/>
                <a:gd name="T33" fmla="*/ 120 h 3028"/>
                <a:gd name="T34" fmla="*/ 1846 w 4510"/>
                <a:gd name="T35" fmla="*/ 70 h 3028"/>
                <a:gd name="T36" fmla="*/ 1992 w 4510"/>
                <a:gd name="T37" fmla="*/ 44 h 3028"/>
                <a:gd name="T38" fmla="*/ 2208 w 4510"/>
                <a:gd name="T39" fmla="*/ 18 h 3028"/>
                <a:gd name="T40" fmla="*/ 2550 w 4510"/>
                <a:gd name="T41" fmla="*/ 0 h 3028"/>
                <a:gd name="T42" fmla="*/ 2930 w 4510"/>
                <a:gd name="T43" fmla="*/ 12 h 3028"/>
                <a:gd name="T44" fmla="*/ 3278 w 4510"/>
                <a:gd name="T45" fmla="*/ 56 h 3028"/>
                <a:gd name="T46" fmla="*/ 3588 w 4510"/>
                <a:gd name="T47" fmla="*/ 120 h 3028"/>
                <a:gd name="T48" fmla="*/ 3858 w 4510"/>
                <a:gd name="T49" fmla="*/ 198 h 3028"/>
                <a:gd name="T50" fmla="*/ 4084 w 4510"/>
                <a:gd name="T51" fmla="*/ 280 h 3028"/>
                <a:gd name="T52" fmla="*/ 4316 w 4510"/>
                <a:gd name="T53" fmla="*/ 384 h 3028"/>
                <a:gd name="T54" fmla="*/ 4510 w 4510"/>
                <a:gd name="T55" fmla="*/ 490 h 3028"/>
                <a:gd name="T56" fmla="*/ 4436 w 4510"/>
                <a:gd name="T57" fmla="*/ 508 h 3028"/>
                <a:gd name="T58" fmla="*/ 4278 w 4510"/>
                <a:gd name="T59" fmla="*/ 564 h 3028"/>
                <a:gd name="T60" fmla="*/ 4150 w 4510"/>
                <a:gd name="T61" fmla="*/ 628 h 3028"/>
                <a:gd name="T62" fmla="*/ 4002 w 4510"/>
                <a:gd name="T63" fmla="*/ 718 h 3028"/>
                <a:gd name="T64" fmla="*/ 3840 w 4510"/>
                <a:gd name="T65" fmla="*/ 838 h 3028"/>
                <a:gd name="T66" fmla="*/ 3668 w 4510"/>
                <a:gd name="T67" fmla="*/ 996 h 3028"/>
                <a:gd name="T68" fmla="*/ 3492 w 4510"/>
                <a:gd name="T69" fmla="*/ 1192 h 3028"/>
                <a:gd name="T70" fmla="*/ 3314 w 4510"/>
                <a:gd name="T71" fmla="*/ 1436 h 3028"/>
                <a:gd name="T72" fmla="*/ 3140 w 4510"/>
                <a:gd name="T73" fmla="*/ 1728 h 3028"/>
                <a:gd name="T74" fmla="*/ 3060 w 4510"/>
                <a:gd name="T75" fmla="*/ 1866 h 3028"/>
                <a:gd name="T76" fmla="*/ 2932 w 4510"/>
                <a:gd name="T77" fmla="*/ 2058 h 3028"/>
                <a:gd name="T78" fmla="*/ 2794 w 4510"/>
                <a:gd name="T79" fmla="*/ 2232 h 3028"/>
                <a:gd name="T80" fmla="*/ 2646 w 4510"/>
                <a:gd name="T81" fmla="*/ 2390 h 3028"/>
                <a:gd name="T82" fmla="*/ 2490 w 4510"/>
                <a:gd name="T83" fmla="*/ 2528 h 3028"/>
                <a:gd name="T84" fmla="*/ 2330 w 4510"/>
                <a:gd name="T85" fmla="*/ 2650 h 3028"/>
                <a:gd name="T86" fmla="*/ 2164 w 4510"/>
                <a:gd name="T87" fmla="*/ 2754 h 3028"/>
                <a:gd name="T88" fmla="*/ 1994 w 4510"/>
                <a:gd name="T89" fmla="*/ 2842 h 3028"/>
                <a:gd name="T90" fmla="*/ 1822 w 4510"/>
                <a:gd name="T91" fmla="*/ 2912 h 3028"/>
                <a:gd name="T92" fmla="*/ 1650 w 4510"/>
                <a:gd name="T93" fmla="*/ 2966 h 3028"/>
                <a:gd name="T94" fmla="*/ 1480 w 4510"/>
                <a:gd name="T95" fmla="*/ 3004 h 3028"/>
                <a:gd name="T96" fmla="*/ 1310 w 4510"/>
                <a:gd name="T97" fmla="*/ 3024 h 3028"/>
                <a:gd name="T98" fmla="*/ 1144 w 4510"/>
                <a:gd name="T99" fmla="*/ 3028 h 3028"/>
                <a:gd name="T100" fmla="*/ 984 w 4510"/>
                <a:gd name="T101" fmla="*/ 3016 h 3028"/>
                <a:gd name="T102" fmla="*/ 830 w 4510"/>
                <a:gd name="T103" fmla="*/ 2986 h 3028"/>
                <a:gd name="T104" fmla="*/ 682 w 4510"/>
                <a:gd name="T105" fmla="*/ 2942 h 3028"/>
                <a:gd name="T106" fmla="*/ 544 w 4510"/>
                <a:gd name="T107" fmla="*/ 2882 h 3028"/>
                <a:gd name="T108" fmla="*/ 418 w 4510"/>
                <a:gd name="T109" fmla="*/ 2806 h 3028"/>
                <a:gd name="T110" fmla="*/ 302 w 4510"/>
                <a:gd name="T111" fmla="*/ 2716 h 3028"/>
                <a:gd name="T112" fmla="*/ 200 w 4510"/>
                <a:gd name="T113" fmla="*/ 2608 h 3028"/>
                <a:gd name="T114" fmla="*/ 112 w 4510"/>
                <a:gd name="T115" fmla="*/ 2486 h 3028"/>
                <a:gd name="T116" fmla="*/ 62 w 4510"/>
                <a:gd name="T117" fmla="*/ 2396 h 3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10" h="3028">
                  <a:moveTo>
                    <a:pt x="62" y="2396"/>
                  </a:moveTo>
                  <a:lnTo>
                    <a:pt x="62" y="2396"/>
                  </a:lnTo>
                  <a:lnTo>
                    <a:pt x="52" y="2374"/>
                  </a:lnTo>
                  <a:lnTo>
                    <a:pt x="42" y="2350"/>
                  </a:lnTo>
                  <a:lnTo>
                    <a:pt x="34" y="2324"/>
                  </a:lnTo>
                  <a:lnTo>
                    <a:pt x="26" y="2298"/>
                  </a:lnTo>
                  <a:lnTo>
                    <a:pt x="20" y="2268"/>
                  </a:lnTo>
                  <a:lnTo>
                    <a:pt x="14" y="2240"/>
                  </a:lnTo>
                  <a:lnTo>
                    <a:pt x="6" y="2176"/>
                  </a:lnTo>
                  <a:lnTo>
                    <a:pt x="2" y="2108"/>
                  </a:lnTo>
                  <a:lnTo>
                    <a:pt x="0" y="2036"/>
                  </a:lnTo>
                  <a:lnTo>
                    <a:pt x="6" y="1958"/>
                  </a:lnTo>
                  <a:lnTo>
                    <a:pt x="14" y="1880"/>
                  </a:lnTo>
                  <a:lnTo>
                    <a:pt x="26" y="1796"/>
                  </a:lnTo>
                  <a:lnTo>
                    <a:pt x="44" y="1712"/>
                  </a:lnTo>
                  <a:lnTo>
                    <a:pt x="66" y="1624"/>
                  </a:lnTo>
                  <a:lnTo>
                    <a:pt x="94" y="1536"/>
                  </a:lnTo>
                  <a:lnTo>
                    <a:pt x="126" y="1446"/>
                  </a:lnTo>
                  <a:lnTo>
                    <a:pt x="162" y="1354"/>
                  </a:lnTo>
                  <a:lnTo>
                    <a:pt x="206" y="1262"/>
                  </a:lnTo>
                  <a:lnTo>
                    <a:pt x="228" y="1216"/>
                  </a:lnTo>
                  <a:lnTo>
                    <a:pt x="254" y="1172"/>
                  </a:lnTo>
                  <a:lnTo>
                    <a:pt x="280" y="1126"/>
                  </a:lnTo>
                  <a:lnTo>
                    <a:pt x="306" y="1080"/>
                  </a:lnTo>
                  <a:lnTo>
                    <a:pt x="336" y="1036"/>
                  </a:lnTo>
                  <a:lnTo>
                    <a:pt x="366" y="990"/>
                  </a:lnTo>
                  <a:lnTo>
                    <a:pt x="398" y="946"/>
                  </a:lnTo>
                  <a:lnTo>
                    <a:pt x="430" y="902"/>
                  </a:lnTo>
                  <a:lnTo>
                    <a:pt x="464" y="858"/>
                  </a:lnTo>
                  <a:lnTo>
                    <a:pt x="500" y="814"/>
                  </a:lnTo>
                  <a:lnTo>
                    <a:pt x="538" y="772"/>
                  </a:lnTo>
                  <a:lnTo>
                    <a:pt x="578" y="730"/>
                  </a:lnTo>
                  <a:lnTo>
                    <a:pt x="618" y="688"/>
                  </a:lnTo>
                  <a:lnTo>
                    <a:pt x="660" y="648"/>
                  </a:lnTo>
                  <a:lnTo>
                    <a:pt x="704" y="608"/>
                  </a:lnTo>
                  <a:lnTo>
                    <a:pt x="748" y="570"/>
                  </a:lnTo>
                  <a:lnTo>
                    <a:pt x="796" y="532"/>
                  </a:lnTo>
                  <a:lnTo>
                    <a:pt x="844" y="494"/>
                  </a:lnTo>
                  <a:lnTo>
                    <a:pt x="894" y="458"/>
                  </a:lnTo>
                  <a:lnTo>
                    <a:pt x="946" y="422"/>
                  </a:lnTo>
                  <a:lnTo>
                    <a:pt x="998" y="388"/>
                  </a:lnTo>
                  <a:lnTo>
                    <a:pt x="1054" y="356"/>
                  </a:lnTo>
                  <a:lnTo>
                    <a:pt x="1110" y="324"/>
                  </a:lnTo>
                  <a:lnTo>
                    <a:pt x="1168" y="294"/>
                  </a:lnTo>
                  <a:lnTo>
                    <a:pt x="1228" y="264"/>
                  </a:lnTo>
                  <a:lnTo>
                    <a:pt x="1290" y="236"/>
                  </a:lnTo>
                  <a:lnTo>
                    <a:pt x="1352" y="210"/>
                  </a:lnTo>
                  <a:lnTo>
                    <a:pt x="1418" y="184"/>
                  </a:lnTo>
                  <a:lnTo>
                    <a:pt x="1484" y="162"/>
                  </a:lnTo>
                  <a:lnTo>
                    <a:pt x="1554" y="140"/>
                  </a:lnTo>
                  <a:lnTo>
                    <a:pt x="1624" y="120"/>
                  </a:lnTo>
                  <a:lnTo>
                    <a:pt x="1696" y="100"/>
                  </a:lnTo>
                  <a:lnTo>
                    <a:pt x="1770" y="84"/>
                  </a:lnTo>
                  <a:lnTo>
                    <a:pt x="1846" y="70"/>
                  </a:lnTo>
                  <a:lnTo>
                    <a:pt x="1846" y="70"/>
                  </a:lnTo>
                  <a:lnTo>
                    <a:pt x="1920" y="56"/>
                  </a:lnTo>
                  <a:lnTo>
                    <a:pt x="1992" y="44"/>
                  </a:lnTo>
                  <a:lnTo>
                    <a:pt x="2066" y="34"/>
                  </a:lnTo>
                  <a:lnTo>
                    <a:pt x="2136" y="26"/>
                  </a:lnTo>
                  <a:lnTo>
                    <a:pt x="2208" y="18"/>
                  </a:lnTo>
                  <a:lnTo>
                    <a:pt x="2278" y="12"/>
                  </a:lnTo>
                  <a:lnTo>
                    <a:pt x="2414" y="4"/>
                  </a:lnTo>
                  <a:lnTo>
                    <a:pt x="2550" y="0"/>
                  </a:lnTo>
                  <a:lnTo>
                    <a:pt x="2680" y="0"/>
                  </a:lnTo>
                  <a:lnTo>
                    <a:pt x="2806" y="4"/>
                  </a:lnTo>
                  <a:lnTo>
                    <a:pt x="2930" y="12"/>
                  </a:lnTo>
                  <a:lnTo>
                    <a:pt x="3050" y="24"/>
                  </a:lnTo>
                  <a:lnTo>
                    <a:pt x="3166" y="38"/>
                  </a:lnTo>
                  <a:lnTo>
                    <a:pt x="3278" y="56"/>
                  </a:lnTo>
                  <a:lnTo>
                    <a:pt x="3384" y="74"/>
                  </a:lnTo>
                  <a:lnTo>
                    <a:pt x="3488" y="96"/>
                  </a:lnTo>
                  <a:lnTo>
                    <a:pt x="3588" y="120"/>
                  </a:lnTo>
                  <a:lnTo>
                    <a:pt x="3682" y="144"/>
                  </a:lnTo>
                  <a:lnTo>
                    <a:pt x="3772" y="172"/>
                  </a:lnTo>
                  <a:lnTo>
                    <a:pt x="3858" y="198"/>
                  </a:lnTo>
                  <a:lnTo>
                    <a:pt x="3938" y="226"/>
                  </a:lnTo>
                  <a:lnTo>
                    <a:pt x="4014" y="254"/>
                  </a:lnTo>
                  <a:lnTo>
                    <a:pt x="4084" y="280"/>
                  </a:lnTo>
                  <a:lnTo>
                    <a:pt x="4150" y="308"/>
                  </a:lnTo>
                  <a:lnTo>
                    <a:pt x="4212" y="334"/>
                  </a:lnTo>
                  <a:lnTo>
                    <a:pt x="4316" y="384"/>
                  </a:lnTo>
                  <a:lnTo>
                    <a:pt x="4400" y="426"/>
                  </a:lnTo>
                  <a:lnTo>
                    <a:pt x="4460" y="460"/>
                  </a:lnTo>
                  <a:lnTo>
                    <a:pt x="4510" y="490"/>
                  </a:lnTo>
                  <a:lnTo>
                    <a:pt x="4510" y="490"/>
                  </a:lnTo>
                  <a:lnTo>
                    <a:pt x="4476" y="498"/>
                  </a:lnTo>
                  <a:lnTo>
                    <a:pt x="4436" y="508"/>
                  </a:lnTo>
                  <a:lnTo>
                    <a:pt x="4382" y="524"/>
                  </a:lnTo>
                  <a:lnTo>
                    <a:pt x="4314" y="550"/>
                  </a:lnTo>
                  <a:lnTo>
                    <a:pt x="4278" y="564"/>
                  </a:lnTo>
                  <a:lnTo>
                    <a:pt x="4238" y="584"/>
                  </a:lnTo>
                  <a:lnTo>
                    <a:pt x="4194" y="604"/>
                  </a:lnTo>
                  <a:lnTo>
                    <a:pt x="4150" y="628"/>
                  </a:lnTo>
                  <a:lnTo>
                    <a:pt x="4102" y="654"/>
                  </a:lnTo>
                  <a:lnTo>
                    <a:pt x="4054" y="684"/>
                  </a:lnTo>
                  <a:lnTo>
                    <a:pt x="4002" y="718"/>
                  </a:lnTo>
                  <a:lnTo>
                    <a:pt x="3950" y="754"/>
                  </a:lnTo>
                  <a:lnTo>
                    <a:pt x="3896" y="794"/>
                  </a:lnTo>
                  <a:lnTo>
                    <a:pt x="3840" y="838"/>
                  </a:lnTo>
                  <a:lnTo>
                    <a:pt x="3784" y="886"/>
                  </a:lnTo>
                  <a:lnTo>
                    <a:pt x="3726" y="938"/>
                  </a:lnTo>
                  <a:lnTo>
                    <a:pt x="3668" y="996"/>
                  </a:lnTo>
                  <a:lnTo>
                    <a:pt x="3610" y="1056"/>
                  </a:lnTo>
                  <a:lnTo>
                    <a:pt x="3552" y="1122"/>
                  </a:lnTo>
                  <a:lnTo>
                    <a:pt x="3492" y="1192"/>
                  </a:lnTo>
                  <a:lnTo>
                    <a:pt x="3432" y="1268"/>
                  </a:lnTo>
                  <a:lnTo>
                    <a:pt x="3372" y="1350"/>
                  </a:lnTo>
                  <a:lnTo>
                    <a:pt x="3314" y="1436"/>
                  </a:lnTo>
                  <a:lnTo>
                    <a:pt x="3254" y="1528"/>
                  </a:lnTo>
                  <a:lnTo>
                    <a:pt x="3196" y="1624"/>
                  </a:lnTo>
                  <a:lnTo>
                    <a:pt x="3140" y="1728"/>
                  </a:lnTo>
                  <a:lnTo>
                    <a:pt x="3140" y="1728"/>
                  </a:lnTo>
                  <a:lnTo>
                    <a:pt x="3100" y="1798"/>
                  </a:lnTo>
                  <a:lnTo>
                    <a:pt x="3060" y="1866"/>
                  </a:lnTo>
                  <a:lnTo>
                    <a:pt x="3018" y="1932"/>
                  </a:lnTo>
                  <a:lnTo>
                    <a:pt x="2976" y="1996"/>
                  </a:lnTo>
                  <a:lnTo>
                    <a:pt x="2932" y="2058"/>
                  </a:lnTo>
                  <a:lnTo>
                    <a:pt x="2886" y="2118"/>
                  </a:lnTo>
                  <a:lnTo>
                    <a:pt x="2840" y="2176"/>
                  </a:lnTo>
                  <a:lnTo>
                    <a:pt x="2794" y="2232"/>
                  </a:lnTo>
                  <a:lnTo>
                    <a:pt x="2746" y="2286"/>
                  </a:lnTo>
                  <a:lnTo>
                    <a:pt x="2696" y="2340"/>
                  </a:lnTo>
                  <a:lnTo>
                    <a:pt x="2646" y="2390"/>
                  </a:lnTo>
                  <a:lnTo>
                    <a:pt x="2594" y="2438"/>
                  </a:lnTo>
                  <a:lnTo>
                    <a:pt x="2544" y="2484"/>
                  </a:lnTo>
                  <a:lnTo>
                    <a:pt x="2490" y="2528"/>
                  </a:lnTo>
                  <a:lnTo>
                    <a:pt x="2438" y="2572"/>
                  </a:lnTo>
                  <a:lnTo>
                    <a:pt x="2384" y="2612"/>
                  </a:lnTo>
                  <a:lnTo>
                    <a:pt x="2330" y="2650"/>
                  </a:lnTo>
                  <a:lnTo>
                    <a:pt x="2274" y="2688"/>
                  </a:lnTo>
                  <a:lnTo>
                    <a:pt x="2220" y="2722"/>
                  </a:lnTo>
                  <a:lnTo>
                    <a:pt x="2164" y="2754"/>
                  </a:lnTo>
                  <a:lnTo>
                    <a:pt x="2108" y="2786"/>
                  </a:lnTo>
                  <a:lnTo>
                    <a:pt x="2050" y="2814"/>
                  </a:lnTo>
                  <a:lnTo>
                    <a:pt x="1994" y="2842"/>
                  </a:lnTo>
                  <a:lnTo>
                    <a:pt x="1938" y="2868"/>
                  </a:lnTo>
                  <a:lnTo>
                    <a:pt x="1880" y="2892"/>
                  </a:lnTo>
                  <a:lnTo>
                    <a:pt x="1822" y="2912"/>
                  </a:lnTo>
                  <a:lnTo>
                    <a:pt x="1766" y="2932"/>
                  </a:lnTo>
                  <a:lnTo>
                    <a:pt x="1708" y="2950"/>
                  </a:lnTo>
                  <a:lnTo>
                    <a:pt x="1650" y="2966"/>
                  </a:lnTo>
                  <a:lnTo>
                    <a:pt x="1594" y="2980"/>
                  </a:lnTo>
                  <a:lnTo>
                    <a:pt x="1536" y="2992"/>
                  </a:lnTo>
                  <a:lnTo>
                    <a:pt x="1480" y="3004"/>
                  </a:lnTo>
                  <a:lnTo>
                    <a:pt x="1422" y="3012"/>
                  </a:lnTo>
                  <a:lnTo>
                    <a:pt x="1366" y="3018"/>
                  </a:lnTo>
                  <a:lnTo>
                    <a:pt x="1310" y="3024"/>
                  </a:lnTo>
                  <a:lnTo>
                    <a:pt x="1254" y="3026"/>
                  </a:lnTo>
                  <a:lnTo>
                    <a:pt x="1200" y="3028"/>
                  </a:lnTo>
                  <a:lnTo>
                    <a:pt x="1144" y="3028"/>
                  </a:lnTo>
                  <a:lnTo>
                    <a:pt x="1090" y="3026"/>
                  </a:lnTo>
                  <a:lnTo>
                    <a:pt x="1036" y="3022"/>
                  </a:lnTo>
                  <a:lnTo>
                    <a:pt x="984" y="3016"/>
                  </a:lnTo>
                  <a:lnTo>
                    <a:pt x="932" y="3008"/>
                  </a:lnTo>
                  <a:lnTo>
                    <a:pt x="880" y="2998"/>
                  </a:lnTo>
                  <a:lnTo>
                    <a:pt x="830" y="2986"/>
                  </a:lnTo>
                  <a:lnTo>
                    <a:pt x="780" y="2974"/>
                  </a:lnTo>
                  <a:lnTo>
                    <a:pt x="730" y="2960"/>
                  </a:lnTo>
                  <a:lnTo>
                    <a:pt x="682" y="2942"/>
                  </a:lnTo>
                  <a:lnTo>
                    <a:pt x="636" y="2924"/>
                  </a:lnTo>
                  <a:lnTo>
                    <a:pt x="590" y="2904"/>
                  </a:lnTo>
                  <a:lnTo>
                    <a:pt x="544" y="2882"/>
                  </a:lnTo>
                  <a:lnTo>
                    <a:pt x="500" y="2858"/>
                  </a:lnTo>
                  <a:lnTo>
                    <a:pt x="458" y="2834"/>
                  </a:lnTo>
                  <a:lnTo>
                    <a:pt x="418" y="2806"/>
                  </a:lnTo>
                  <a:lnTo>
                    <a:pt x="378" y="2778"/>
                  </a:lnTo>
                  <a:lnTo>
                    <a:pt x="338" y="2748"/>
                  </a:lnTo>
                  <a:lnTo>
                    <a:pt x="302" y="2716"/>
                  </a:lnTo>
                  <a:lnTo>
                    <a:pt x="266" y="2682"/>
                  </a:lnTo>
                  <a:lnTo>
                    <a:pt x="232" y="2646"/>
                  </a:lnTo>
                  <a:lnTo>
                    <a:pt x="200" y="2608"/>
                  </a:lnTo>
                  <a:lnTo>
                    <a:pt x="168" y="2570"/>
                  </a:lnTo>
                  <a:lnTo>
                    <a:pt x="140" y="2528"/>
                  </a:lnTo>
                  <a:lnTo>
                    <a:pt x="112" y="2486"/>
                  </a:lnTo>
                  <a:lnTo>
                    <a:pt x="86" y="2442"/>
                  </a:lnTo>
                  <a:lnTo>
                    <a:pt x="62" y="2396"/>
                  </a:lnTo>
                  <a:lnTo>
                    <a:pt x="62" y="2396"/>
                  </a:lnTo>
                  <a:close/>
                </a:path>
              </a:pathLst>
            </a:custGeom>
            <a:solidFill>
              <a:srgbClr val="16A085"/>
            </a:solidFill>
            <a:ln>
              <a:noFill/>
            </a:ln>
          </p:spPr>
          <p:txBody>
            <a:bodyPr vert="horz" wrap="square" lIns="121920" tIns="60960" rIns="121920" bIns="60960" numCol="1" anchor="t" anchorCtr="0" compatLnSpc="1"/>
            <a:lstStyle/>
            <a:p>
              <a:endParaRPr lang="zh-CN" altLang="en-US" sz="2400">
                <a:solidFill>
                  <a:schemeClr val="tx1">
                    <a:lumMod val="85000"/>
                    <a:lumOff val="15000"/>
                  </a:schemeClr>
                </a:solidFill>
              </a:endParaRPr>
            </a:p>
          </p:txBody>
        </p:sp>
        <p:sp>
          <p:nvSpPr>
            <p:cNvPr id="11" name="Freeform 24"/>
            <p:cNvSpPr/>
            <p:nvPr/>
          </p:nvSpPr>
          <p:spPr bwMode="auto">
            <a:xfrm>
              <a:off x="-5278438" y="-2082800"/>
              <a:ext cx="5737226" cy="3311525"/>
            </a:xfrm>
            <a:custGeom>
              <a:avLst/>
              <a:gdLst>
                <a:gd name="T0" fmla="*/ 1636 w 3614"/>
                <a:gd name="T1" fmla="*/ 872 h 2086"/>
                <a:gd name="T2" fmla="*/ 1922 w 3614"/>
                <a:gd name="T3" fmla="*/ 744 h 2086"/>
                <a:gd name="T4" fmla="*/ 2296 w 3614"/>
                <a:gd name="T5" fmla="*/ 598 h 2086"/>
                <a:gd name="T6" fmla="*/ 2808 w 3614"/>
                <a:gd name="T7" fmla="*/ 426 h 2086"/>
                <a:gd name="T8" fmla="*/ 3228 w 3614"/>
                <a:gd name="T9" fmla="*/ 312 h 2086"/>
                <a:gd name="T10" fmla="*/ 3568 w 3614"/>
                <a:gd name="T11" fmla="*/ 234 h 2086"/>
                <a:gd name="T12" fmla="*/ 3492 w 3614"/>
                <a:gd name="T13" fmla="*/ 242 h 2086"/>
                <a:gd name="T14" fmla="*/ 3138 w 3614"/>
                <a:gd name="T15" fmla="*/ 302 h 2086"/>
                <a:gd name="T16" fmla="*/ 2806 w 3614"/>
                <a:gd name="T17" fmla="*/ 374 h 2086"/>
                <a:gd name="T18" fmla="*/ 2496 w 3614"/>
                <a:gd name="T19" fmla="*/ 454 h 2086"/>
                <a:gd name="T20" fmla="*/ 2210 w 3614"/>
                <a:gd name="T21" fmla="*/ 540 h 2086"/>
                <a:gd name="T22" fmla="*/ 1942 w 3614"/>
                <a:gd name="T23" fmla="*/ 634 h 2086"/>
                <a:gd name="T24" fmla="*/ 1694 w 3614"/>
                <a:gd name="T25" fmla="*/ 734 h 2086"/>
                <a:gd name="T26" fmla="*/ 1468 w 3614"/>
                <a:gd name="T27" fmla="*/ 836 h 2086"/>
                <a:gd name="T28" fmla="*/ 1070 w 3614"/>
                <a:gd name="T29" fmla="*/ 1050 h 2086"/>
                <a:gd name="T30" fmla="*/ 844 w 3614"/>
                <a:gd name="T31" fmla="*/ 1192 h 2086"/>
                <a:gd name="T32" fmla="*/ 876 w 3614"/>
                <a:gd name="T33" fmla="*/ 990 h 2086"/>
                <a:gd name="T34" fmla="*/ 930 w 3614"/>
                <a:gd name="T35" fmla="*/ 804 h 2086"/>
                <a:gd name="T36" fmla="*/ 1002 w 3614"/>
                <a:gd name="T37" fmla="*/ 636 h 2086"/>
                <a:gd name="T38" fmla="*/ 1082 w 3614"/>
                <a:gd name="T39" fmla="*/ 486 h 2086"/>
                <a:gd name="T40" fmla="*/ 1168 w 3614"/>
                <a:gd name="T41" fmla="*/ 354 h 2086"/>
                <a:gd name="T42" fmla="*/ 1310 w 3614"/>
                <a:gd name="T43" fmla="*/ 180 h 2086"/>
                <a:gd name="T44" fmla="*/ 1444 w 3614"/>
                <a:gd name="T45" fmla="*/ 46 h 2086"/>
                <a:gd name="T46" fmla="*/ 1500 w 3614"/>
                <a:gd name="T47" fmla="*/ 0 h 2086"/>
                <a:gd name="T48" fmla="*/ 1322 w 3614"/>
                <a:gd name="T49" fmla="*/ 132 h 2086"/>
                <a:gd name="T50" fmla="*/ 1172 w 3614"/>
                <a:gd name="T51" fmla="*/ 274 h 2086"/>
                <a:gd name="T52" fmla="*/ 1050 w 3614"/>
                <a:gd name="T53" fmla="*/ 424 h 2086"/>
                <a:gd name="T54" fmla="*/ 952 w 3614"/>
                <a:gd name="T55" fmla="*/ 574 h 2086"/>
                <a:gd name="T56" fmla="*/ 876 w 3614"/>
                <a:gd name="T57" fmla="*/ 722 h 2086"/>
                <a:gd name="T58" fmla="*/ 818 w 3614"/>
                <a:gd name="T59" fmla="*/ 862 h 2086"/>
                <a:gd name="T60" fmla="*/ 748 w 3614"/>
                <a:gd name="T61" fmla="*/ 1100 h 2086"/>
                <a:gd name="T62" fmla="*/ 722 w 3614"/>
                <a:gd name="T63" fmla="*/ 1254 h 2086"/>
                <a:gd name="T64" fmla="*/ 626 w 3614"/>
                <a:gd name="T65" fmla="*/ 1350 h 2086"/>
                <a:gd name="T66" fmla="*/ 386 w 3614"/>
                <a:gd name="T67" fmla="*/ 1550 h 2086"/>
                <a:gd name="T68" fmla="*/ 210 w 3614"/>
                <a:gd name="T69" fmla="*/ 1724 h 2086"/>
                <a:gd name="T70" fmla="*/ 90 w 3614"/>
                <a:gd name="T71" fmla="*/ 1864 h 2086"/>
                <a:gd name="T72" fmla="*/ 0 w 3614"/>
                <a:gd name="T73" fmla="*/ 1988 h 2086"/>
                <a:gd name="T74" fmla="*/ 100 w 3614"/>
                <a:gd name="T75" fmla="*/ 2002 h 2086"/>
                <a:gd name="T76" fmla="*/ 316 w 3614"/>
                <a:gd name="T77" fmla="*/ 1758 h 2086"/>
                <a:gd name="T78" fmla="*/ 560 w 3614"/>
                <a:gd name="T79" fmla="*/ 1536 h 2086"/>
                <a:gd name="T80" fmla="*/ 826 w 3614"/>
                <a:gd name="T81" fmla="*/ 1334 h 2086"/>
                <a:gd name="T82" fmla="*/ 1110 w 3614"/>
                <a:gd name="T83" fmla="*/ 1152 h 2086"/>
                <a:gd name="T84" fmla="*/ 1402 w 3614"/>
                <a:gd name="T85" fmla="*/ 988 h 2086"/>
                <a:gd name="T86" fmla="*/ 1462 w 3614"/>
                <a:gd name="T87" fmla="*/ 1010 h 2086"/>
                <a:gd name="T88" fmla="*/ 1646 w 3614"/>
                <a:gd name="T89" fmla="*/ 1060 h 2086"/>
                <a:gd name="T90" fmla="*/ 1866 w 3614"/>
                <a:gd name="T91" fmla="*/ 1092 h 2086"/>
                <a:gd name="T92" fmla="*/ 2022 w 3614"/>
                <a:gd name="T93" fmla="*/ 1100 h 2086"/>
                <a:gd name="T94" fmla="*/ 2194 w 3614"/>
                <a:gd name="T95" fmla="*/ 1092 h 2086"/>
                <a:gd name="T96" fmla="*/ 2376 w 3614"/>
                <a:gd name="T97" fmla="*/ 1064 h 2086"/>
                <a:gd name="T98" fmla="*/ 2566 w 3614"/>
                <a:gd name="T99" fmla="*/ 1014 h 2086"/>
                <a:gd name="T100" fmla="*/ 2762 w 3614"/>
                <a:gd name="T101" fmla="*/ 934 h 2086"/>
                <a:gd name="T102" fmla="*/ 2894 w 3614"/>
                <a:gd name="T103" fmla="*/ 864 h 2086"/>
                <a:gd name="T104" fmla="*/ 2780 w 3614"/>
                <a:gd name="T105" fmla="*/ 910 h 2086"/>
                <a:gd name="T106" fmla="*/ 2568 w 3614"/>
                <a:gd name="T107" fmla="*/ 972 h 2086"/>
                <a:gd name="T108" fmla="*/ 2380 w 3614"/>
                <a:gd name="T109" fmla="*/ 1008 h 2086"/>
                <a:gd name="T110" fmla="*/ 2220 w 3614"/>
                <a:gd name="T111" fmla="*/ 1022 h 2086"/>
                <a:gd name="T112" fmla="*/ 2046 w 3614"/>
                <a:gd name="T113" fmla="*/ 1024 h 2086"/>
                <a:gd name="T114" fmla="*/ 1862 w 3614"/>
                <a:gd name="T115" fmla="*/ 1004 h 2086"/>
                <a:gd name="T116" fmla="*/ 1670 w 3614"/>
                <a:gd name="T117" fmla="*/ 962 h 2086"/>
                <a:gd name="T118" fmla="*/ 1540 w 3614"/>
                <a:gd name="T119" fmla="*/ 918 h 2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14" h="2086">
                  <a:moveTo>
                    <a:pt x="1540" y="918"/>
                  </a:moveTo>
                  <a:lnTo>
                    <a:pt x="1540" y="918"/>
                  </a:lnTo>
                  <a:lnTo>
                    <a:pt x="1636" y="872"/>
                  </a:lnTo>
                  <a:lnTo>
                    <a:pt x="1732" y="828"/>
                  </a:lnTo>
                  <a:lnTo>
                    <a:pt x="1828" y="784"/>
                  </a:lnTo>
                  <a:lnTo>
                    <a:pt x="1922" y="744"/>
                  </a:lnTo>
                  <a:lnTo>
                    <a:pt x="2018" y="704"/>
                  </a:lnTo>
                  <a:lnTo>
                    <a:pt x="2110" y="668"/>
                  </a:lnTo>
                  <a:lnTo>
                    <a:pt x="2296" y="598"/>
                  </a:lnTo>
                  <a:lnTo>
                    <a:pt x="2474" y="534"/>
                  </a:lnTo>
                  <a:lnTo>
                    <a:pt x="2646" y="478"/>
                  </a:lnTo>
                  <a:lnTo>
                    <a:pt x="2808" y="426"/>
                  </a:lnTo>
                  <a:lnTo>
                    <a:pt x="2960" y="382"/>
                  </a:lnTo>
                  <a:lnTo>
                    <a:pt x="3102" y="344"/>
                  </a:lnTo>
                  <a:lnTo>
                    <a:pt x="3228" y="312"/>
                  </a:lnTo>
                  <a:lnTo>
                    <a:pt x="3340" y="284"/>
                  </a:lnTo>
                  <a:lnTo>
                    <a:pt x="3434" y="262"/>
                  </a:lnTo>
                  <a:lnTo>
                    <a:pt x="3568" y="234"/>
                  </a:lnTo>
                  <a:lnTo>
                    <a:pt x="3614" y="224"/>
                  </a:lnTo>
                  <a:lnTo>
                    <a:pt x="3614" y="224"/>
                  </a:lnTo>
                  <a:lnTo>
                    <a:pt x="3492" y="242"/>
                  </a:lnTo>
                  <a:lnTo>
                    <a:pt x="3372" y="262"/>
                  </a:lnTo>
                  <a:lnTo>
                    <a:pt x="3254" y="282"/>
                  </a:lnTo>
                  <a:lnTo>
                    <a:pt x="3138" y="302"/>
                  </a:lnTo>
                  <a:lnTo>
                    <a:pt x="3024" y="326"/>
                  </a:lnTo>
                  <a:lnTo>
                    <a:pt x="2914" y="348"/>
                  </a:lnTo>
                  <a:lnTo>
                    <a:pt x="2806" y="374"/>
                  </a:lnTo>
                  <a:lnTo>
                    <a:pt x="2700" y="400"/>
                  </a:lnTo>
                  <a:lnTo>
                    <a:pt x="2598" y="426"/>
                  </a:lnTo>
                  <a:lnTo>
                    <a:pt x="2496" y="454"/>
                  </a:lnTo>
                  <a:lnTo>
                    <a:pt x="2398" y="482"/>
                  </a:lnTo>
                  <a:lnTo>
                    <a:pt x="2302" y="510"/>
                  </a:lnTo>
                  <a:lnTo>
                    <a:pt x="2210" y="540"/>
                  </a:lnTo>
                  <a:lnTo>
                    <a:pt x="2118" y="572"/>
                  </a:lnTo>
                  <a:lnTo>
                    <a:pt x="2028" y="602"/>
                  </a:lnTo>
                  <a:lnTo>
                    <a:pt x="1942" y="634"/>
                  </a:lnTo>
                  <a:lnTo>
                    <a:pt x="1858" y="666"/>
                  </a:lnTo>
                  <a:lnTo>
                    <a:pt x="1776" y="700"/>
                  </a:lnTo>
                  <a:lnTo>
                    <a:pt x="1694" y="734"/>
                  </a:lnTo>
                  <a:lnTo>
                    <a:pt x="1618" y="768"/>
                  </a:lnTo>
                  <a:lnTo>
                    <a:pt x="1542" y="802"/>
                  </a:lnTo>
                  <a:lnTo>
                    <a:pt x="1468" y="836"/>
                  </a:lnTo>
                  <a:lnTo>
                    <a:pt x="1326" y="906"/>
                  </a:lnTo>
                  <a:lnTo>
                    <a:pt x="1194" y="978"/>
                  </a:lnTo>
                  <a:lnTo>
                    <a:pt x="1070" y="1050"/>
                  </a:lnTo>
                  <a:lnTo>
                    <a:pt x="952" y="1120"/>
                  </a:lnTo>
                  <a:lnTo>
                    <a:pt x="844" y="1192"/>
                  </a:lnTo>
                  <a:lnTo>
                    <a:pt x="844" y="1192"/>
                  </a:lnTo>
                  <a:lnTo>
                    <a:pt x="852" y="1122"/>
                  </a:lnTo>
                  <a:lnTo>
                    <a:pt x="862" y="1056"/>
                  </a:lnTo>
                  <a:lnTo>
                    <a:pt x="876" y="990"/>
                  </a:lnTo>
                  <a:lnTo>
                    <a:pt x="892" y="926"/>
                  </a:lnTo>
                  <a:lnTo>
                    <a:pt x="910" y="864"/>
                  </a:lnTo>
                  <a:lnTo>
                    <a:pt x="930" y="804"/>
                  </a:lnTo>
                  <a:lnTo>
                    <a:pt x="952" y="746"/>
                  </a:lnTo>
                  <a:lnTo>
                    <a:pt x="976" y="690"/>
                  </a:lnTo>
                  <a:lnTo>
                    <a:pt x="1002" y="636"/>
                  </a:lnTo>
                  <a:lnTo>
                    <a:pt x="1028" y="584"/>
                  </a:lnTo>
                  <a:lnTo>
                    <a:pt x="1054" y="534"/>
                  </a:lnTo>
                  <a:lnTo>
                    <a:pt x="1082" y="486"/>
                  </a:lnTo>
                  <a:lnTo>
                    <a:pt x="1110" y="440"/>
                  </a:lnTo>
                  <a:lnTo>
                    <a:pt x="1140" y="396"/>
                  </a:lnTo>
                  <a:lnTo>
                    <a:pt x="1168" y="354"/>
                  </a:lnTo>
                  <a:lnTo>
                    <a:pt x="1198" y="316"/>
                  </a:lnTo>
                  <a:lnTo>
                    <a:pt x="1256" y="244"/>
                  </a:lnTo>
                  <a:lnTo>
                    <a:pt x="1310" y="180"/>
                  </a:lnTo>
                  <a:lnTo>
                    <a:pt x="1362" y="126"/>
                  </a:lnTo>
                  <a:lnTo>
                    <a:pt x="1406" y="82"/>
                  </a:lnTo>
                  <a:lnTo>
                    <a:pt x="1444" y="46"/>
                  </a:lnTo>
                  <a:lnTo>
                    <a:pt x="1474" y="20"/>
                  </a:lnTo>
                  <a:lnTo>
                    <a:pt x="1500" y="0"/>
                  </a:lnTo>
                  <a:lnTo>
                    <a:pt x="1500" y="0"/>
                  </a:lnTo>
                  <a:lnTo>
                    <a:pt x="1436" y="42"/>
                  </a:lnTo>
                  <a:lnTo>
                    <a:pt x="1378" y="86"/>
                  </a:lnTo>
                  <a:lnTo>
                    <a:pt x="1322" y="132"/>
                  </a:lnTo>
                  <a:lnTo>
                    <a:pt x="1268" y="178"/>
                  </a:lnTo>
                  <a:lnTo>
                    <a:pt x="1218" y="226"/>
                  </a:lnTo>
                  <a:lnTo>
                    <a:pt x="1172" y="274"/>
                  </a:lnTo>
                  <a:lnTo>
                    <a:pt x="1128" y="324"/>
                  </a:lnTo>
                  <a:lnTo>
                    <a:pt x="1088" y="374"/>
                  </a:lnTo>
                  <a:lnTo>
                    <a:pt x="1050" y="424"/>
                  </a:lnTo>
                  <a:lnTo>
                    <a:pt x="1014" y="474"/>
                  </a:lnTo>
                  <a:lnTo>
                    <a:pt x="982" y="524"/>
                  </a:lnTo>
                  <a:lnTo>
                    <a:pt x="952" y="574"/>
                  </a:lnTo>
                  <a:lnTo>
                    <a:pt x="924" y="624"/>
                  </a:lnTo>
                  <a:lnTo>
                    <a:pt x="898" y="672"/>
                  </a:lnTo>
                  <a:lnTo>
                    <a:pt x="876" y="722"/>
                  </a:lnTo>
                  <a:lnTo>
                    <a:pt x="854" y="768"/>
                  </a:lnTo>
                  <a:lnTo>
                    <a:pt x="834" y="816"/>
                  </a:lnTo>
                  <a:lnTo>
                    <a:pt x="818" y="862"/>
                  </a:lnTo>
                  <a:lnTo>
                    <a:pt x="788" y="948"/>
                  </a:lnTo>
                  <a:lnTo>
                    <a:pt x="766" y="1028"/>
                  </a:lnTo>
                  <a:lnTo>
                    <a:pt x="748" y="1100"/>
                  </a:lnTo>
                  <a:lnTo>
                    <a:pt x="736" y="1162"/>
                  </a:lnTo>
                  <a:lnTo>
                    <a:pt x="728" y="1214"/>
                  </a:lnTo>
                  <a:lnTo>
                    <a:pt x="722" y="1254"/>
                  </a:lnTo>
                  <a:lnTo>
                    <a:pt x="720" y="1278"/>
                  </a:lnTo>
                  <a:lnTo>
                    <a:pt x="720" y="1278"/>
                  </a:lnTo>
                  <a:lnTo>
                    <a:pt x="626" y="1350"/>
                  </a:lnTo>
                  <a:lnTo>
                    <a:pt x="538" y="1418"/>
                  </a:lnTo>
                  <a:lnTo>
                    <a:pt x="460" y="1486"/>
                  </a:lnTo>
                  <a:lnTo>
                    <a:pt x="386" y="1550"/>
                  </a:lnTo>
                  <a:lnTo>
                    <a:pt x="320" y="1612"/>
                  </a:lnTo>
                  <a:lnTo>
                    <a:pt x="262" y="1670"/>
                  </a:lnTo>
                  <a:lnTo>
                    <a:pt x="210" y="1724"/>
                  </a:lnTo>
                  <a:lnTo>
                    <a:pt x="164" y="1776"/>
                  </a:lnTo>
                  <a:lnTo>
                    <a:pt x="124" y="1822"/>
                  </a:lnTo>
                  <a:lnTo>
                    <a:pt x="90" y="1864"/>
                  </a:lnTo>
                  <a:lnTo>
                    <a:pt x="38" y="1930"/>
                  </a:lnTo>
                  <a:lnTo>
                    <a:pt x="10" y="1972"/>
                  </a:lnTo>
                  <a:lnTo>
                    <a:pt x="0" y="1988"/>
                  </a:lnTo>
                  <a:lnTo>
                    <a:pt x="36" y="2086"/>
                  </a:lnTo>
                  <a:lnTo>
                    <a:pt x="36" y="2086"/>
                  </a:lnTo>
                  <a:lnTo>
                    <a:pt x="100" y="2002"/>
                  </a:lnTo>
                  <a:lnTo>
                    <a:pt x="170" y="1918"/>
                  </a:lnTo>
                  <a:lnTo>
                    <a:pt x="242" y="1838"/>
                  </a:lnTo>
                  <a:lnTo>
                    <a:pt x="316" y="1758"/>
                  </a:lnTo>
                  <a:lnTo>
                    <a:pt x="396" y="1682"/>
                  </a:lnTo>
                  <a:lnTo>
                    <a:pt x="476" y="1608"/>
                  </a:lnTo>
                  <a:lnTo>
                    <a:pt x="560" y="1536"/>
                  </a:lnTo>
                  <a:lnTo>
                    <a:pt x="648" y="1468"/>
                  </a:lnTo>
                  <a:lnTo>
                    <a:pt x="736" y="1400"/>
                  </a:lnTo>
                  <a:lnTo>
                    <a:pt x="826" y="1334"/>
                  </a:lnTo>
                  <a:lnTo>
                    <a:pt x="920" y="1272"/>
                  </a:lnTo>
                  <a:lnTo>
                    <a:pt x="1014" y="1210"/>
                  </a:lnTo>
                  <a:lnTo>
                    <a:pt x="1110" y="1152"/>
                  </a:lnTo>
                  <a:lnTo>
                    <a:pt x="1206" y="1096"/>
                  </a:lnTo>
                  <a:lnTo>
                    <a:pt x="1304" y="1042"/>
                  </a:lnTo>
                  <a:lnTo>
                    <a:pt x="1402" y="988"/>
                  </a:lnTo>
                  <a:lnTo>
                    <a:pt x="1402" y="988"/>
                  </a:lnTo>
                  <a:lnTo>
                    <a:pt x="1426" y="998"/>
                  </a:lnTo>
                  <a:lnTo>
                    <a:pt x="1462" y="1010"/>
                  </a:lnTo>
                  <a:lnTo>
                    <a:pt x="1512" y="1026"/>
                  </a:lnTo>
                  <a:lnTo>
                    <a:pt x="1574" y="1044"/>
                  </a:lnTo>
                  <a:lnTo>
                    <a:pt x="1646" y="1060"/>
                  </a:lnTo>
                  <a:lnTo>
                    <a:pt x="1728" y="1076"/>
                  </a:lnTo>
                  <a:lnTo>
                    <a:pt x="1818" y="1088"/>
                  </a:lnTo>
                  <a:lnTo>
                    <a:pt x="1866" y="1092"/>
                  </a:lnTo>
                  <a:lnTo>
                    <a:pt x="1916" y="1096"/>
                  </a:lnTo>
                  <a:lnTo>
                    <a:pt x="1968" y="1100"/>
                  </a:lnTo>
                  <a:lnTo>
                    <a:pt x="2022" y="1100"/>
                  </a:lnTo>
                  <a:lnTo>
                    <a:pt x="2078" y="1100"/>
                  </a:lnTo>
                  <a:lnTo>
                    <a:pt x="2136" y="1096"/>
                  </a:lnTo>
                  <a:lnTo>
                    <a:pt x="2194" y="1092"/>
                  </a:lnTo>
                  <a:lnTo>
                    <a:pt x="2254" y="1086"/>
                  </a:lnTo>
                  <a:lnTo>
                    <a:pt x="2314" y="1076"/>
                  </a:lnTo>
                  <a:lnTo>
                    <a:pt x="2376" y="1064"/>
                  </a:lnTo>
                  <a:lnTo>
                    <a:pt x="2438" y="1050"/>
                  </a:lnTo>
                  <a:lnTo>
                    <a:pt x="2502" y="1034"/>
                  </a:lnTo>
                  <a:lnTo>
                    <a:pt x="2566" y="1014"/>
                  </a:lnTo>
                  <a:lnTo>
                    <a:pt x="2630" y="990"/>
                  </a:lnTo>
                  <a:lnTo>
                    <a:pt x="2696" y="964"/>
                  </a:lnTo>
                  <a:lnTo>
                    <a:pt x="2762" y="934"/>
                  </a:lnTo>
                  <a:lnTo>
                    <a:pt x="2828" y="900"/>
                  </a:lnTo>
                  <a:lnTo>
                    <a:pt x="2894" y="864"/>
                  </a:lnTo>
                  <a:lnTo>
                    <a:pt x="2894" y="864"/>
                  </a:lnTo>
                  <a:lnTo>
                    <a:pt x="2864" y="878"/>
                  </a:lnTo>
                  <a:lnTo>
                    <a:pt x="2828" y="892"/>
                  </a:lnTo>
                  <a:lnTo>
                    <a:pt x="2780" y="910"/>
                  </a:lnTo>
                  <a:lnTo>
                    <a:pt x="2720" y="930"/>
                  </a:lnTo>
                  <a:lnTo>
                    <a:pt x="2650" y="952"/>
                  </a:lnTo>
                  <a:lnTo>
                    <a:pt x="2568" y="972"/>
                  </a:lnTo>
                  <a:lnTo>
                    <a:pt x="2478" y="992"/>
                  </a:lnTo>
                  <a:lnTo>
                    <a:pt x="2430" y="1000"/>
                  </a:lnTo>
                  <a:lnTo>
                    <a:pt x="2380" y="1008"/>
                  </a:lnTo>
                  <a:lnTo>
                    <a:pt x="2328" y="1014"/>
                  </a:lnTo>
                  <a:lnTo>
                    <a:pt x="2276" y="1020"/>
                  </a:lnTo>
                  <a:lnTo>
                    <a:pt x="2220" y="1022"/>
                  </a:lnTo>
                  <a:lnTo>
                    <a:pt x="2164" y="1024"/>
                  </a:lnTo>
                  <a:lnTo>
                    <a:pt x="2106" y="1024"/>
                  </a:lnTo>
                  <a:lnTo>
                    <a:pt x="2046" y="1024"/>
                  </a:lnTo>
                  <a:lnTo>
                    <a:pt x="1986" y="1020"/>
                  </a:lnTo>
                  <a:lnTo>
                    <a:pt x="1924" y="1014"/>
                  </a:lnTo>
                  <a:lnTo>
                    <a:pt x="1862" y="1004"/>
                  </a:lnTo>
                  <a:lnTo>
                    <a:pt x="1798" y="994"/>
                  </a:lnTo>
                  <a:lnTo>
                    <a:pt x="1734" y="980"/>
                  </a:lnTo>
                  <a:lnTo>
                    <a:pt x="1670" y="962"/>
                  </a:lnTo>
                  <a:lnTo>
                    <a:pt x="1604" y="942"/>
                  </a:lnTo>
                  <a:lnTo>
                    <a:pt x="1540" y="918"/>
                  </a:lnTo>
                  <a:lnTo>
                    <a:pt x="1540" y="918"/>
                  </a:lnTo>
                  <a:close/>
                </a:path>
              </a:pathLst>
            </a:custGeom>
            <a:solidFill>
              <a:srgbClr val="FFFFFF"/>
            </a:solidFill>
            <a:ln>
              <a:noFill/>
            </a:ln>
          </p:spPr>
          <p:txBody>
            <a:bodyPr vert="horz" wrap="square" lIns="121920" tIns="60960" rIns="121920" bIns="60960" numCol="1" anchor="t" anchorCtr="0" compatLnSpc="1"/>
            <a:lstStyle/>
            <a:p>
              <a:endParaRPr lang="zh-CN" altLang="en-US" sz="2400">
                <a:solidFill>
                  <a:schemeClr val="tx1">
                    <a:lumMod val="85000"/>
                    <a:lumOff val="15000"/>
                  </a:schemeClr>
                </a:solidFill>
              </a:endParaRPr>
            </a:p>
          </p:txBody>
        </p:sp>
      </p:grpSp>
      <p:grpSp>
        <p:nvGrpSpPr>
          <p:cNvPr id="12" name="组合 11"/>
          <p:cNvGrpSpPr/>
          <p:nvPr/>
        </p:nvGrpSpPr>
        <p:grpSpPr>
          <a:xfrm rot="19504850" flipH="1">
            <a:off x="3204303" y="4327315"/>
            <a:ext cx="2018003" cy="1354881"/>
            <a:chOff x="-5319713" y="-2574925"/>
            <a:chExt cx="7159626" cy="4806950"/>
          </a:xfrm>
        </p:grpSpPr>
        <p:sp>
          <p:nvSpPr>
            <p:cNvPr id="13" name="Freeform 23"/>
            <p:cNvSpPr/>
            <p:nvPr/>
          </p:nvSpPr>
          <p:spPr bwMode="auto">
            <a:xfrm>
              <a:off x="-5319713" y="-2574925"/>
              <a:ext cx="7159626" cy="4806950"/>
            </a:xfrm>
            <a:custGeom>
              <a:avLst/>
              <a:gdLst>
                <a:gd name="T0" fmla="*/ 52 w 4510"/>
                <a:gd name="T1" fmla="*/ 2374 h 3028"/>
                <a:gd name="T2" fmla="*/ 26 w 4510"/>
                <a:gd name="T3" fmla="*/ 2298 h 3028"/>
                <a:gd name="T4" fmla="*/ 6 w 4510"/>
                <a:gd name="T5" fmla="*/ 2176 h 3028"/>
                <a:gd name="T6" fmla="*/ 6 w 4510"/>
                <a:gd name="T7" fmla="*/ 1958 h 3028"/>
                <a:gd name="T8" fmla="*/ 44 w 4510"/>
                <a:gd name="T9" fmla="*/ 1712 h 3028"/>
                <a:gd name="T10" fmla="*/ 126 w 4510"/>
                <a:gd name="T11" fmla="*/ 1446 h 3028"/>
                <a:gd name="T12" fmla="*/ 228 w 4510"/>
                <a:gd name="T13" fmla="*/ 1216 h 3028"/>
                <a:gd name="T14" fmla="*/ 306 w 4510"/>
                <a:gd name="T15" fmla="*/ 1080 h 3028"/>
                <a:gd name="T16" fmla="*/ 398 w 4510"/>
                <a:gd name="T17" fmla="*/ 946 h 3028"/>
                <a:gd name="T18" fmla="*/ 500 w 4510"/>
                <a:gd name="T19" fmla="*/ 814 h 3028"/>
                <a:gd name="T20" fmla="*/ 618 w 4510"/>
                <a:gd name="T21" fmla="*/ 688 h 3028"/>
                <a:gd name="T22" fmla="*/ 748 w 4510"/>
                <a:gd name="T23" fmla="*/ 570 h 3028"/>
                <a:gd name="T24" fmla="*/ 894 w 4510"/>
                <a:gd name="T25" fmla="*/ 458 h 3028"/>
                <a:gd name="T26" fmla="*/ 1054 w 4510"/>
                <a:gd name="T27" fmla="*/ 356 h 3028"/>
                <a:gd name="T28" fmla="*/ 1228 w 4510"/>
                <a:gd name="T29" fmla="*/ 264 h 3028"/>
                <a:gd name="T30" fmla="*/ 1418 w 4510"/>
                <a:gd name="T31" fmla="*/ 184 h 3028"/>
                <a:gd name="T32" fmla="*/ 1624 w 4510"/>
                <a:gd name="T33" fmla="*/ 120 h 3028"/>
                <a:gd name="T34" fmla="*/ 1846 w 4510"/>
                <a:gd name="T35" fmla="*/ 70 h 3028"/>
                <a:gd name="T36" fmla="*/ 1992 w 4510"/>
                <a:gd name="T37" fmla="*/ 44 h 3028"/>
                <a:gd name="T38" fmla="*/ 2208 w 4510"/>
                <a:gd name="T39" fmla="*/ 18 h 3028"/>
                <a:gd name="T40" fmla="*/ 2550 w 4510"/>
                <a:gd name="T41" fmla="*/ 0 h 3028"/>
                <a:gd name="T42" fmla="*/ 2930 w 4510"/>
                <a:gd name="T43" fmla="*/ 12 h 3028"/>
                <a:gd name="T44" fmla="*/ 3278 w 4510"/>
                <a:gd name="T45" fmla="*/ 56 h 3028"/>
                <a:gd name="T46" fmla="*/ 3588 w 4510"/>
                <a:gd name="T47" fmla="*/ 120 h 3028"/>
                <a:gd name="T48" fmla="*/ 3858 w 4510"/>
                <a:gd name="T49" fmla="*/ 198 h 3028"/>
                <a:gd name="T50" fmla="*/ 4084 w 4510"/>
                <a:gd name="T51" fmla="*/ 280 h 3028"/>
                <a:gd name="T52" fmla="*/ 4316 w 4510"/>
                <a:gd name="T53" fmla="*/ 384 h 3028"/>
                <a:gd name="T54" fmla="*/ 4510 w 4510"/>
                <a:gd name="T55" fmla="*/ 490 h 3028"/>
                <a:gd name="T56" fmla="*/ 4436 w 4510"/>
                <a:gd name="T57" fmla="*/ 508 h 3028"/>
                <a:gd name="T58" fmla="*/ 4278 w 4510"/>
                <a:gd name="T59" fmla="*/ 564 h 3028"/>
                <a:gd name="T60" fmla="*/ 4150 w 4510"/>
                <a:gd name="T61" fmla="*/ 628 h 3028"/>
                <a:gd name="T62" fmla="*/ 4002 w 4510"/>
                <a:gd name="T63" fmla="*/ 718 h 3028"/>
                <a:gd name="T64" fmla="*/ 3840 w 4510"/>
                <a:gd name="T65" fmla="*/ 838 h 3028"/>
                <a:gd name="T66" fmla="*/ 3668 w 4510"/>
                <a:gd name="T67" fmla="*/ 996 h 3028"/>
                <a:gd name="T68" fmla="*/ 3492 w 4510"/>
                <a:gd name="T69" fmla="*/ 1192 h 3028"/>
                <a:gd name="T70" fmla="*/ 3314 w 4510"/>
                <a:gd name="T71" fmla="*/ 1436 h 3028"/>
                <a:gd name="T72" fmla="*/ 3140 w 4510"/>
                <a:gd name="T73" fmla="*/ 1728 h 3028"/>
                <a:gd name="T74" fmla="*/ 3060 w 4510"/>
                <a:gd name="T75" fmla="*/ 1866 h 3028"/>
                <a:gd name="T76" fmla="*/ 2932 w 4510"/>
                <a:gd name="T77" fmla="*/ 2058 h 3028"/>
                <a:gd name="T78" fmla="*/ 2794 w 4510"/>
                <a:gd name="T79" fmla="*/ 2232 h 3028"/>
                <a:gd name="T80" fmla="*/ 2646 w 4510"/>
                <a:gd name="T81" fmla="*/ 2390 h 3028"/>
                <a:gd name="T82" fmla="*/ 2490 w 4510"/>
                <a:gd name="T83" fmla="*/ 2528 h 3028"/>
                <a:gd name="T84" fmla="*/ 2330 w 4510"/>
                <a:gd name="T85" fmla="*/ 2650 h 3028"/>
                <a:gd name="T86" fmla="*/ 2164 w 4510"/>
                <a:gd name="T87" fmla="*/ 2754 h 3028"/>
                <a:gd name="T88" fmla="*/ 1994 w 4510"/>
                <a:gd name="T89" fmla="*/ 2842 h 3028"/>
                <a:gd name="T90" fmla="*/ 1822 w 4510"/>
                <a:gd name="T91" fmla="*/ 2912 h 3028"/>
                <a:gd name="T92" fmla="*/ 1650 w 4510"/>
                <a:gd name="T93" fmla="*/ 2966 h 3028"/>
                <a:gd name="T94" fmla="*/ 1480 w 4510"/>
                <a:gd name="T95" fmla="*/ 3004 h 3028"/>
                <a:gd name="T96" fmla="*/ 1310 w 4510"/>
                <a:gd name="T97" fmla="*/ 3024 h 3028"/>
                <a:gd name="T98" fmla="*/ 1144 w 4510"/>
                <a:gd name="T99" fmla="*/ 3028 h 3028"/>
                <a:gd name="T100" fmla="*/ 984 w 4510"/>
                <a:gd name="T101" fmla="*/ 3016 h 3028"/>
                <a:gd name="T102" fmla="*/ 830 w 4510"/>
                <a:gd name="T103" fmla="*/ 2986 h 3028"/>
                <a:gd name="T104" fmla="*/ 682 w 4510"/>
                <a:gd name="T105" fmla="*/ 2942 h 3028"/>
                <a:gd name="T106" fmla="*/ 544 w 4510"/>
                <a:gd name="T107" fmla="*/ 2882 h 3028"/>
                <a:gd name="T108" fmla="*/ 418 w 4510"/>
                <a:gd name="T109" fmla="*/ 2806 h 3028"/>
                <a:gd name="T110" fmla="*/ 302 w 4510"/>
                <a:gd name="T111" fmla="*/ 2716 h 3028"/>
                <a:gd name="T112" fmla="*/ 200 w 4510"/>
                <a:gd name="T113" fmla="*/ 2608 h 3028"/>
                <a:gd name="T114" fmla="*/ 112 w 4510"/>
                <a:gd name="T115" fmla="*/ 2486 h 3028"/>
                <a:gd name="T116" fmla="*/ 62 w 4510"/>
                <a:gd name="T117" fmla="*/ 2396 h 3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10" h="3028">
                  <a:moveTo>
                    <a:pt x="62" y="2396"/>
                  </a:moveTo>
                  <a:lnTo>
                    <a:pt x="62" y="2396"/>
                  </a:lnTo>
                  <a:lnTo>
                    <a:pt x="52" y="2374"/>
                  </a:lnTo>
                  <a:lnTo>
                    <a:pt x="42" y="2350"/>
                  </a:lnTo>
                  <a:lnTo>
                    <a:pt x="34" y="2324"/>
                  </a:lnTo>
                  <a:lnTo>
                    <a:pt x="26" y="2298"/>
                  </a:lnTo>
                  <a:lnTo>
                    <a:pt x="20" y="2268"/>
                  </a:lnTo>
                  <a:lnTo>
                    <a:pt x="14" y="2240"/>
                  </a:lnTo>
                  <a:lnTo>
                    <a:pt x="6" y="2176"/>
                  </a:lnTo>
                  <a:lnTo>
                    <a:pt x="2" y="2108"/>
                  </a:lnTo>
                  <a:lnTo>
                    <a:pt x="0" y="2036"/>
                  </a:lnTo>
                  <a:lnTo>
                    <a:pt x="6" y="1958"/>
                  </a:lnTo>
                  <a:lnTo>
                    <a:pt x="14" y="1880"/>
                  </a:lnTo>
                  <a:lnTo>
                    <a:pt x="26" y="1796"/>
                  </a:lnTo>
                  <a:lnTo>
                    <a:pt x="44" y="1712"/>
                  </a:lnTo>
                  <a:lnTo>
                    <a:pt x="66" y="1624"/>
                  </a:lnTo>
                  <a:lnTo>
                    <a:pt x="94" y="1536"/>
                  </a:lnTo>
                  <a:lnTo>
                    <a:pt x="126" y="1446"/>
                  </a:lnTo>
                  <a:lnTo>
                    <a:pt x="162" y="1354"/>
                  </a:lnTo>
                  <a:lnTo>
                    <a:pt x="206" y="1262"/>
                  </a:lnTo>
                  <a:lnTo>
                    <a:pt x="228" y="1216"/>
                  </a:lnTo>
                  <a:lnTo>
                    <a:pt x="254" y="1172"/>
                  </a:lnTo>
                  <a:lnTo>
                    <a:pt x="280" y="1126"/>
                  </a:lnTo>
                  <a:lnTo>
                    <a:pt x="306" y="1080"/>
                  </a:lnTo>
                  <a:lnTo>
                    <a:pt x="336" y="1036"/>
                  </a:lnTo>
                  <a:lnTo>
                    <a:pt x="366" y="990"/>
                  </a:lnTo>
                  <a:lnTo>
                    <a:pt x="398" y="946"/>
                  </a:lnTo>
                  <a:lnTo>
                    <a:pt x="430" y="902"/>
                  </a:lnTo>
                  <a:lnTo>
                    <a:pt x="464" y="858"/>
                  </a:lnTo>
                  <a:lnTo>
                    <a:pt x="500" y="814"/>
                  </a:lnTo>
                  <a:lnTo>
                    <a:pt x="538" y="772"/>
                  </a:lnTo>
                  <a:lnTo>
                    <a:pt x="578" y="730"/>
                  </a:lnTo>
                  <a:lnTo>
                    <a:pt x="618" y="688"/>
                  </a:lnTo>
                  <a:lnTo>
                    <a:pt x="660" y="648"/>
                  </a:lnTo>
                  <a:lnTo>
                    <a:pt x="704" y="608"/>
                  </a:lnTo>
                  <a:lnTo>
                    <a:pt x="748" y="570"/>
                  </a:lnTo>
                  <a:lnTo>
                    <a:pt x="796" y="532"/>
                  </a:lnTo>
                  <a:lnTo>
                    <a:pt x="844" y="494"/>
                  </a:lnTo>
                  <a:lnTo>
                    <a:pt x="894" y="458"/>
                  </a:lnTo>
                  <a:lnTo>
                    <a:pt x="946" y="422"/>
                  </a:lnTo>
                  <a:lnTo>
                    <a:pt x="998" y="388"/>
                  </a:lnTo>
                  <a:lnTo>
                    <a:pt x="1054" y="356"/>
                  </a:lnTo>
                  <a:lnTo>
                    <a:pt x="1110" y="324"/>
                  </a:lnTo>
                  <a:lnTo>
                    <a:pt x="1168" y="294"/>
                  </a:lnTo>
                  <a:lnTo>
                    <a:pt x="1228" y="264"/>
                  </a:lnTo>
                  <a:lnTo>
                    <a:pt x="1290" y="236"/>
                  </a:lnTo>
                  <a:lnTo>
                    <a:pt x="1352" y="210"/>
                  </a:lnTo>
                  <a:lnTo>
                    <a:pt x="1418" y="184"/>
                  </a:lnTo>
                  <a:lnTo>
                    <a:pt x="1484" y="162"/>
                  </a:lnTo>
                  <a:lnTo>
                    <a:pt x="1554" y="140"/>
                  </a:lnTo>
                  <a:lnTo>
                    <a:pt x="1624" y="120"/>
                  </a:lnTo>
                  <a:lnTo>
                    <a:pt x="1696" y="100"/>
                  </a:lnTo>
                  <a:lnTo>
                    <a:pt x="1770" y="84"/>
                  </a:lnTo>
                  <a:lnTo>
                    <a:pt x="1846" y="70"/>
                  </a:lnTo>
                  <a:lnTo>
                    <a:pt x="1846" y="70"/>
                  </a:lnTo>
                  <a:lnTo>
                    <a:pt x="1920" y="56"/>
                  </a:lnTo>
                  <a:lnTo>
                    <a:pt x="1992" y="44"/>
                  </a:lnTo>
                  <a:lnTo>
                    <a:pt x="2066" y="34"/>
                  </a:lnTo>
                  <a:lnTo>
                    <a:pt x="2136" y="26"/>
                  </a:lnTo>
                  <a:lnTo>
                    <a:pt x="2208" y="18"/>
                  </a:lnTo>
                  <a:lnTo>
                    <a:pt x="2278" y="12"/>
                  </a:lnTo>
                  <a:lnTo>
                    <a:pt x="2414" y="4"/>
                  </a:lnTo>
                  <a:lnTo>
                    <a:pt x="2550" y="0"/>
                  </a:lnTo>
                  <a:lnTo>
                    <a:pt x="2680" y="0"/>
                  </a:lnTo>
                  <a:lnTo>
                    <a:pt x="2806" y="4"/>
                  </a:lnTo>
                  <a:lnTo>
                    <a:pt x="2930" y="12"/>
                  </a:lnTo>
                  <a:lnTo>
                    <a:pt x="3050" y="24"/>
                  </a:lnTo>
                  <a:lnTo>
                    <a:pt x="3166" y="38"/>
                  </a:lnTo>
                  <a:lnTo>
                    <a:pt x="3278" y="56"/>
                  </a:lnTo>
                  <a:lnTo>
                    <a:pt x="3384" y="74"/>
                  </a:lnTo>
                  <a:lnTo>
                    <a:pt x="3488" y="96"/>
                  </a:lnTo>
                  <a:lnTo>
                    <a:pt x="3588" y="120"/>
                  </a:lnTo>
                  <a:lnTo>
                    <a:pt x="3682" y="144"/>
                  </a:lnTo>
                  <a:lnTo>
                    <a:pt x="3772" y="172"/>
                  </a:lnTo>
                  <a:lnTo>
                    <a:pt x="3858" y="198"/>
                  </a:lnTo>
                  <a:lnTo>
                    <a:pt x="3938" y="226"/>
                  </a:lnTo>
                  <a:lnTo>
                    <a:pt x="4014" y="254"/>
                  </a:lnTo>
                  <a:lnTo>
                    <a:pt x="4084" y="280"/>
                  </a:lnTo>
                  <a:lnTo>
                    <a:pt x="4150" y="308"/>
                  </a:lnTo>
                  <a:lnTo>
                    <a:pt x="4212" y="334"/>
                  </a:lnTo>
                  <a:lnTo>
                    <a:pt x="4316" y="384"/>
                  </a:lnTo>
                  <a:lnTo>
                    <a:pt x="4400" y="426"/>
                  </a:lnTo>
                  <a:lnTo>
                    <a:pt x="4460" y="460"/>
                  </a:lnTo>
                  <a:lnTo>
                    <a:pt x="4510" y="490"/>
                  </a:lnTo>
                  <a:lnTo>
                    <a:pt x="4510" y="490"/>
                  </a:lnTo>
                  <a:lnTo>
                    <a:pt x="4476" y="498"/>
                  </a:lnTo>
                  <a:lnTo>
                    <a:pt x="4436" y="508"/>
                  </a:lnTo>
                  <a:lnTo>
                    <a:pt x="4382" y="524"/>
                  </a:lnTo>
                  <a:lnTo>
                    <a:pt x="4314" y="550"/>
                  </a:lnTo>
                  <a:lnTo>
                    <a:pt x="4278" y="564"/>
                  </a:lnTo>
                  <a:lnTo>
                    <a:pt x="4238" y="584"/>
                  </a:lnTo>
                  <a:lnTo>
                    <a:pt x="4194" y="604"/>
                  </a:lnTo>
                  <a:lnTo>
                    <a:pt x="4150" y="628"/>
                  </a:lnTo>
                  <a:lnTo>
                    <a:pt x="4102" y="654"/>
                  </a:lnTo>
                  <a:lnTo>
                    <a:pt x="4054" y="684"/>
                  </a:lnTo>
                  <a:lnTo>
                    <a:pt x="4002" y="718"/>
                  </a:lnTo>
                  <a:lnTo>
                    <a:pt x="3950" y="754"/>
                  </a:lnTo>
                  <a:lnTo>
                    <a:pt x="3896" y="794"/>
                  </a:lnTo>
                  <a:lnTo>
                    <a:pt x="3840" y="838"/>
                  </a:lnTo>
                  <a:lnTo>
                    <a:pt x="3784" y="886"/>
                  </a:lnTo>
                  <a:lnTo>
                    <a:pt x="3726" y="938"/>
                  </a:lnTo>
                  <a:lnTo>
                    <a:pt x="3668" y="996"/>
                  </a:lnTo>
                  <a:lnTo>
                    <a:pt x="3610" y="1056"/>
                  </a:lnTo>
                  <a:lnTo>
                    <a:pt x="3552" y="1122"/>
                  </a:lnTo>
                  <a:lnTo>
                    <a:pt x="3492" y="1192"/>
                  </a:lnTo>
                  <a:lnTo>
                    <a:pt x="3432" y="1268"/>
                  </a:lnTo>
                  <a:lnTo>
                    <a:pt x="3372" y="1350"/>
                  </a:lnTo>
                  <a:lnTo>
                    <a:pt x="3314" y="1436"/>
                  </a:lnTo>
                  <a:lnTo>
                    <a:pt x="3254" y="1528"/>
                  </a:lnTo>
                  <a:lnTo>
                    <a:pt x="3196" y="1624"/>
                  </a:lnTo>
                  <a:lnTo>
                    <a:pt x="3140" y="1728"/>
                  </a:lnTo>
                  <a:lnTo>
                    <a:pt x="3140" y="1728"/>
                  </a:lnTo>
                  <a:lnTo>
                    <a:pt x="3100" y="1798"/>
                  </a:lnTo>
                  <a:lnTo>
                    <a:pt x="3060" y="1866"/>
                  </a:lnTo>
                  <a:lnTo>
                    <a:pt x="3018" y="1932"/>
                  </a:lnTo>
                  <a:lnTo>
                    <a:pt x="2976" y="1996"/>
                  </a:lnTo>
                  <a:lnTo>
                    <a:pt x="2932" y="2058"/>
                  </a:lnTo>
                  <a:lnTo>
                    <a:pt x="2886" y="2118"/>
                  </a:lnTo>
                  <a:lnTo>
                    <a:pt x="2840" y="2176"/>
                  </a:lnTo>
                  <a:lnTo>
                    <a:pt x="2794" y="2232"/>
                  </a:lnTo>
                  <a:lnTo>
                    <a:pt x="2746" y="2286"/>
                  </a:lnTo>
                  <a:lnTo>
                    <a:pt x="2696" y="2340"/>
                  </a:lnTo>
                  <a:lnTo>
                    <a:pt x="2646" y="2390"/>
                  </a:lnTo>
                  <a:lnTo>
                    <a:pt x="2594" y="2438"/>
                  </a:lnTo>
                  <a:lnTo>
                    <a:pt x="2544" y="2484"/>
                  </a:lnTo>
                  <a:lnTo>
                    <a:pt x="2490" y="2528"/>
                  </a:lnTo>
                  <a:lnTo>
                    <a:pt x="2438" y="2572"/>
                  </a:lnTo>
                  <a:lnTo>
                    <a:pt x="2384" y="2612"/>
                  </a:lnTo>
                  <a:lnTo>
                    <a:pt x="2330" y="2650"/>
                  </a:lnTo>
                  <a:lnTo>
                    <a:pt x="2274" y="2688"/>
                  </a:lnTo>
                  <a:lnTo>
                    <a:pt x="2220" y="2722"/>
                  </a:lnTo>
                  <a:lnTo>
                    <a:pt x="2164" y="2754"/>
                  </a:lnTo>
                  <a:lnTo>
                    <a:pt x="2108" y="2786"/>
                  </a:lnTo>
                  <a:lnTo>
                    <a:pt x="2050" y="2814"/>
                  </a:lnTo>
                  <a:lnTo>
                    <a:pt x="1994" y="2842"/>
                  </a:lnTo>
                  <a:lnTo>
                    <a:pt x="1938" y="2868"/>
                  </a:lnTo>
                  <a:lnTo>
                    <a:pt x="1880" y="2892"/>
                  </a:lnTo>
                  <a:lnTo>
                    <a:pt x="1822" y="2912"/>
                  </a:lnTo>
                  <a:lnTo>
                    <a:pt x="1766" y="2932"/>
                  </a:lnTo>
                  <a:lnTo>
                    <a:pt x="1708" y="2950"/>
                  </a:lnTo>
                  <a:lnTo>
                    <a:pt x="1650" y="2966"/>
                  </a:lnTo>
                  <a:lnTo>
                    <a:pt x="1594" y="2980"/>
                  </a:lnTo>
                  <a:lnTo>
                    <a:pt x="1536" y="2992"/>
                  </a:lnTo>
                  <a:lnTo>
                    <a:pt x="1480" y="3004"/>
                  </a:lnTo>
                  <a:lnTo>
                    <a:pt x="1422" y="3012"/>
                  </a:lnTo>
                  <a:lnTo>
                    <a:pt x="1366" y="3018"/>
                  </a:lnTo>
                  <a:lnTo>
                    <a:pt x="1310" y="3024"/>
                  </a:lnTo>
                  <a:lnTo>
                    <a:pt x="1254" y="3026"/>
                  </a:lnTo>
                  <a:lnTo>
                    <a:pt x="1200" y="3028"/>
                  </a:lnTo>
                  <a:lnTo>
                    <a:pt x="1144" y="3028"/>
                  </a:lnTo>
                  <a:lnTo>
                    <a:pt x="1090" y="3026"/>
                  </a:lnTo>
                  <a:lnTo>
                    <a:pt x="1036" y="3022"/>
                  </a:lnTo>
                  <a:lnTo>
                    <a:pt x="984" y="3016"/>
                  </a:lnTo>
                  <a:lnTo>
                    <a:pt x="932" y="3008"/>
                  </a:lnTo>
                  <a:lnTo>
                    <a:pt x="880" y="2998"/>
                  </a:lnTo>
                  <a:lnTo>
                    <a:pt x="830" y="2986"/>
                  </a:lnTo>
                  <a:lnTo>
                    <a:pt x="780" y="2974"/>
                  </a:lnTo>
                  <a:lnTo>
                    <a:pt x="730" y="2960"/>
                  </a:lnTo>
                  <a:lnTo>
                    <a:pt x="682" y="2942"/>
                  </a:lnTo>
                  <a:lnTo>
                    <a:pt x="636" y="2924"/>
                  </a:lnTo>
                  <a:lnTo>
                    <a:pt x="590" y="2904"/>
                  </a:lnTo>
                  <a:lnTo>
                    <a:pt x="544" y="2882"/>
                  </a:lnTo>
                  <a:lnTo>
                    <a:pt x="500" y="2858"/>
                  </a:lnTo>
                  <a:lnTo>
                    <a:pt x="458" y="2834"/>
                  </a:lnTo>
                  <a:lnTo>
                    <a:pt x="418" y="2806"/>
                  </a:lnTo>
                  <a:lnTo>
                    <a:pt x="378" y="2778"/>
                  </a:lnTo>
                  <a:lnTo>
                    <a:pt x="338" y="2748"/>
                  </a:lnTo>
                  <a:lnTo>
                    <a:pt x="302" y="2716"/>
                  </a:lnTo>
                  <a:lnTo>
                    <a:pt x="266" y="2682"/>
                  </a:lnTo>
                  <a:lnTo>
                    <a:pt x="232" y="2646"/>
                  </a:lnTo>
                  <a:lnTo>
                    <a:pt x="200" y="2608"/>
                  </a:lnTo>
                  <a:lnTo>
                    <a:pt x="168" y="2570"/>
                  </a:lnTo>
                  <a:lnTo>
                    <a:pt x="140" y="2528"/>
                  </a:lnTo>
                  <a:lnTo>
                    <a:pt x="112" y="2486"/>
                  </a:lnTo>
                  <a:lnTo>
                    <a:pt x="86" y="2442"/>
                  </a:lnTo>
                  <a:lnTo>
                    <a:pt x="62" y="2396"/>
                  </a:lnTo>
                  <a:lnTo>
                    <a:pt x="62" y="2396"/>
                  </a:lnTo>
                  <a:close/>
                </a:path>
              </a:pathLst>
            </a:custGeom>
            <a:solidFill>
              <a:srgbClr val="8CBF03"/>
            </a:solidFill>
            <a:ln>
              <a:noFill/>
            </a:ln>
          </p:spPr>
          <p:txBody>
            <a:bodyPr vert="horz" wrap="square" lIns="121920" tIns="60960" rIns="121920" bIns="60960" numCol="1" anchor="t" anchorCtr="0" compatLnSpc="1"/>
            <a:lstStyle/>
            <a:p>
              <a:endParaRPr lang="zh-CN" altLang="en-US" sz="2400">
                <a:solidFill>
                  <a:schemeClr val="tx1">
                    <a:lumMod val="85000"/>
                    <a:lumOff val="15000"/>
                  </a:schemeClr>
                </a:solidFill>
              </a:endParaRPr>
            </a:p>
          </p:txBody>
        </p:sp>
        <p:sp>
          <p:nvSpPr>
            <p:cNvPr id="14" name="Freeform 24"/>
            <p:cNvSpPr/>
            <p:nvPr/>
          </p:nvSpPr>
          <p:spPr bwMode="auto">
            <a:xfrm>
              <a:off x="-5223541" y="-2096067"/>
              <a:ext cx="5737225" cy="3311525"/>
            </a:xfrm>
            <a:custGeom>
              <a:avLst/>
              <a:gdLst>
                <a:gd name="T0" fmla="*/ 1636 w 3614"/>
                <a:gd name="T1" fmla="*/ 872 h 2086"/>
                <a:gd name="T2" fmla="*/ 1922 w 3614"/>
                <a:gd name="T3" fmla="*/ 744 h 2086"/>
                <a:gd name="T4" fmla="*/ 2296 w 3614"/>
                <a:gd name="T5" fmla="*/ 598 h 2086"/>
                <a:gd name="T6" fmla="*/ 2808 w 3614"/>
                <a:gd name="T7" fmla="*/ 426 h 2086"/>
                <a:gd name="T8" fmla="*/ 3228 w 3614"/>
                <a:gd name="T9" fmla="*/ 312 h 2086"/>
                <a:gd name="T10" fmla="*/ 3568 w 3614"/>
                <a:gd name="T11" fmla="*/ 234 h 2086"/>
                <a:gd name="T12" fmla="*/ 3492 w 3614"/>
                <a:gd name="T13" fmla="*/ 242 h 2086"/>
                <a:gd name="T14" fmla="*/ 3138 w 3614"/>
                <a:gd name="T15" fmla="*/ 302 h 2086"/>
                <a:gd name="T16" fmla="*/ 2806 w 3614"/>
                <a:gd name="T17" fmla="*/ 374 h 2086"/>
                <a:gd name="T18" fmla="*/ 2496 w 3614"/>
                <a:gd name="T19" fmla="*/ 454 h 2086"/>
                <a:gd name="T20" fmla="*/ 2210 w 3614"/>
                <a:gd name="T21" fmla="*/ 540 h 2086"/>
                <a:gd name="T22" fmla="*/ 1942 w 3614"/>
                <a:gd name="T23" fmla="*/ 634 h 2086"/>
                <a:gd name="T24" fmla="*/ 1694 w 3614"/>
                <a:gd name="T25" fmla="*/ 734 h 2086"/>
                <a:gd name="T26" fmla="*/ 1468 w 3614"/>
                <a:gd name="T27" fmla="*/ 836 h 2086"/>
                <a:gd name="T28" fmla="*/ 1070 w 3614"/>
                <a:gd name="T29" fmla="*/ 1050 h 2086"/>
                <a:gd name="T30" fmla="*/ 844 w 3614"/>
                <a:gd name="T31" fmla="*/ 1192 h 2086"/>
                <a:gd name="T32" fmla="*/ 876 w 3614"/>
                <a:gd name="T33" fmla="*/ 990 h 2086"/>
                <a:gd name="T34" fmla="*/ 930 w 3614"/>
                <a:gd name="T35" fmla="*/ 804 h 2086"/>
                <a:gd name="T36" fmla="*/ 1002 w 3614"/>
                <a:gd name="T37" fmla="*/ 636 h 2086"/>
                <a:gd name="T38" fmla="*/ 1082 w 3614"/>
                <a:gd name="T39" fmla="*/ 486 h 2086"/>
                <a:gd name="T40" fmla="*/ 1168 w 3614"/>
                <a:gd name="T41" fmla="*/ 354 h 2086"/>
                <a:gd name="T42" fmla="*/ 1310 w 3614"/>
                <a:gd name="T43" fmla="*/ 180 h 2086"/>
                <a:gd name="T44" fmla="*/ 1444 w 3614"/>
                <a:gd name="T45" fmla="*/ 46 h 2086"/>
                <a:gd name="T46" fmla="*/ 1500 w 3614"/>
                <a:gd name="T47" fmla="*/ 0 h 2086"/>
                <a:gd name="T48" fmla="*/ 1322 w 3614"/>
                <a:gd name="T49" fmla="*/ 132 h 2086"/>
                <a:gd name="T50" fmla="*/ 1172 w 3614"/>
                <a:gd name="T51" fmla="*/ 274 h 2086"/>
                <a:gd name="T52" fmla="*/ 1050 w 3614"/>
                <a:gd name="T53" fmla="*/ 424 h 2086"/>
                <a:gd name="T54" fmla="*/ 952 w 3614"/>
                <a:gd name="T55" fmla="*/ 574 h 2086"/>
                <a:gd name="T56" fmla="*/ 876 w 3614"/>
                <a:gd name="T57" fmla="*/ 722 h 2086"/>
                <a:gd name="T58" fmla="*/ 818 w 3614"/>
                <a:gd name="T59" fmla="*/ 862 h 2086"/>
                <a:gd name="T60" fmla="*/ 748 w 3614"/>
                <a:gd name="T61" fmla="*/ 1100 h 2086"/>
                <a:gd name="T62" fmla="*/ 722 w 3614"/>
                <a:gd name="T63" fmla="*/ 1254 h 2086"/>
                <a:gd name="T64" fmla="*/ 626 w 3614"/>
                <a:gd name="T65" fmla="*/ 1350 h 2086"/>
                <a:gd name="T66" fmla="*/ 386 w 3614"/>
                <a:gd name="T67" fmla="*/ 1550 h 2086"/>
                <a:gd name="T68" fmla="*/ 210 w 3614"/>
                <a:gd name="T69" fmla="*/ 1724 h 2086"/>
                <a:gd name="T70" fmla="*/ 90 w 3614"/>
                <a:gd name="T71" fmla="*/ 1864 h 2086"/>
                <a:gd name="T72" fmla="*/ 0 w 3614"/>
                <a:gd name="T73" fmla="*/ 1988 h 2086"/>
                <a:gd name="T74" fmla="*/ 100 w 3614"/>
                <a:gd name="T75" fmla="*/ 2002 h 2086"/>
                <a:gd name="T76" fmla="*/ 316 w 3614"/>
                <a:gd name="T77" fmla="*/ 1758 h 2086"/>
                <a:gd name="T78" fmla="*/ 560 w 3614"/>
                <a:gd name="T79" fmla="*/ 1536 h 2086"/>
                <a:gd name="T80" fmla="*/ 826 w 3614"/>
                <a:gd name="T81" fmla="*/ 1334 h 2086"/>
                <a:gd name="T82" fmla="*/ 1110 w 3614"/>
                <a:gd name="T83" fmla="*/ 1152 h 2086"/>
                <a:gd name="T84" fmla="*/ 1402 w 3614"/>
                <a:gd name="T85" fmla="*/ 988 h 2086"/>
                <a:gd name="T86" fmla="*/ 1462 w 3614"/>
                <a:gd name="T87" fmla="*/ 1010 h 2086"/>
                <a:gd name="T88" fmla="*/ 1646 w 3614"/>
                <a:gd name="T89" fmla="*/ 1060 h 2086"/>
                <a:gd name="T90" fmla="*/ 1866 w 3614"/>
                <a:gd name="T91" fmla="*/ 1092 h 2086"/>
                <a:gd name="T92" fmla="*/ 2022 w 3614"/>
                <a:gd name="T93" fmla="*/ 1100 h 2086"/>
                <a:gd name="T94" fmla="*/ 2194 w 3614"/>
                <a:gd name="T95" fmla="*/ 1092 h 2086"/>
                <a:gd name="T96" fmla="*/ 2376 w 3614"/>
                <a:gd name="T97" fmla="*/ 1064 h 2086"/>
                <a:gd name="T98" fmla="*/ 2566 w 3614"/>
                <a:gd name="T99" fmla="*/ 1014 h 2086"/>
                <a:gd name="T100" fmla="*/ 2762 w 3614"/>
                <a:gd name="T101" fmla="*/ 934 h 2086"/>
                <a:gd name="T102" fmla="*/ 2894 w 3614"/>
                <a:gd name="T103" fmla="*/ 864 h 2086"/>
                <a:gd name="T104" fmla="*/ 2780 w 3614"/>
                <a:gd name="T105" fmla="*/ 910 h 2086"/>
                <a:gd name="T106" fmla="*/ 2568 w 3614"/>
                <a:gd name="T107" fmla="*/ 972 h 2086"/>
                <a:gd name="T108" fmla="*/ 2380 w 3614"/>
                <a:gd name="T109" fmla="*/ 1008 h 2086"/>
                <a:gd name="T110" fmla="*/ 2220 w 3614"/>
                <a:gd name="T111" fmla="*/ 1022 h 2086"/>
                <a:gd name="T112" fmla="*/ 2046 w 3614"/>
                <a:gd name="T113" fmla="*/ 1024 h 2086"/>
                <a:gd name="T114" fmla="*/ 1862 w 3614"/>
                <a:gd name="T115" fmla="*/ 1004 h 2086"/>
                <a:gd name="T116" fmla="*/ 1670 w 3614"/>
                <a:gd name="T117" fmla="*/ 962 h 2086"/>
                <a:gd name="T118" fmla="*/ 1540 w 3614"/>
                <a:gd name="T119" fmla="*/ 918 h 2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14" h="2086">
                  <a:moveTo>
                    <a:pt x="1540" y="918"/>
                  </a:moveTo>
                  <a:lnTo>
                    <a:pt x="1540" y="918"/>
                  </a:lnTo>
                  <a:lnTo>
                    <a:pt x="1636" y="872"/>
                  </a:lnTo>
                  <a:lnTo>
                    <a:pt x="1732" y="828"/>
                  </a:lnTo>
                  <a:lnTo>
                    <a:pt x="1828" y="784"/>
                  </a:lnTo>
                  <a:lnTo>
                    <a:pt x="1922" y="744"/>
                  </a:lnTo>
                  <a:lnTo>
                    <a:pt x="2018" y="704"/>
                  </a:lnTo>
                  <a:lnTo>
                    <a:pt x="2110" y="668"/>
                  </a:lnTo>
                  <a:lnTo>
                    <a:pt x="2296" y="598"/>
                  </a:lnTo>
                  <a:lnTo>
                    <a:pt x="2474" y="534"/>
                  </a:lnTo>
                  <a:lnTo>
                    <a:pt x="2646" y="478"/>
                  </a:lnTo>
                  <a:lnTo>
                    <a:pt x="2808" y="426"/>
                  </a:lnTo>
                  <a:lnTo>
                    <a:pt x="2960" y="382"/>
                  </a:lnTo>
                  <a:lnTo>
                    <a:pt x="3102" y="344"/>
                  </a:lnTo>
                  <a:lnTo>
                    <a:pt x="3228" y="312"/>
                  </a:lnTo>
                  <a:lnTo>
                    <a:pt x="3340" y="284"/>
                  </a:lnTo>
                  <a:lnTo>
                    <a:pt x="3434" y="262"/>
                  </a:lnTo>
                  <a:lnTo>
                    <a:pt x="3568" y="234"/>
                  </a:lnTo>
                  <a:lnTo>
                    <a:pt x="3614" y="224"/>
                  </a:lnTo>
                  <a:lnTo>
                    <a:pt x="3614" y="224"/>
                  </a:lnTo>
                  <a:lnTo>
                    <a:pt x="3492" y="242"/>
                  </a:lnTo>
                  <a:lnTo>
                    <a:pt x="3372" y="262"/>
                  </a:lnTo>
                  <a:lnTo>
                    <a:pt x="3254" y="282"/>
                  </a:lnTo>
                  <a:lnTo>
                    <a:pt x="3138" y="302"/>
                  </a:lnTo>
                  <a:lnTo>
                    <a:pt x="3024" y="326"/>
                  </a:lnTo>
                  <a:lnTo>
                    <a:pt x="2914" y="348"/>
                  </a:lnTo>
                  <a:lnTo>
                    <a:pt x="2806" y="374"/>
                  </a:lnTo>
                  <a:lnTo>
                    <a:pt x="2700" y="400"/>
                  </a:lnTo>
                  <a:lnTo>
                    <a:pt x="2598" y="426"/>
                  </a:lnTo>
                  <a:lnTo>
                    <a:pt x="2496" y="454"/>
                  </a:lnTo>
                  <a:lnTo>
                    <a:pt x="2398" y="482"/>
                  </a:lnTo>
                  <a:lnTo>
                    <a:pt x="2302" y="510"/>
                  </a:lnTo>
                  <a:lnTo>
                    <a:pt x="2210" y="540"/>
                  </a:lnTo>
                  <a:lnTo>
                    <a:pt x="2118" y="572"/>
                  </a:lnTo>
                  <a:lnTo>
                    <a:pt x="2028" y="602"/>
                  </a:lnTo>
                  <a:lnTo>
                    <a:pt x="1942" y="634"/>
                  </a:lnTo>
                  <a:lnTo>
                    <a:pt x="1858" y="666"/>
                  </a:lnTo>
                  <a:lnTo>
                    <a:pt x="1776" y="700"/>
                  </a:lnTo>
                  <a:lnTo>
                    <a:pt x="1694" y="734"/>
                  </a:lnTo>
                  <a:lnTo>
                    <a:pt x="1618" y="768"/>
                  </a:lnTo>
                  <a:lnTo>
                    <a:pt x="1542" y="802"/>
                  </a:lnTo>
                  <a:lnTo>
                    <a:pt x="1468" y="836"/>
                  </a:lnTo>
                  <a:lnTo>
                    <a:pt x="1326" y="906"/>
                  </a:lnTo>
                  <a:lnTo>
                    <a:pt x="1194" y="978"/>
                  </a:lnTo>
                  <a:lnTo>
                    <a:pt x="1070" y="1050"/>
                  </a:lnTo>
                  <a:lnTo>
                    <a:pt x="952" y="1120"/>
                  </a:lnTo>
                  <a:lnTo>
                    <a:pt x="844" y="1192"/>
                  </a:lnTo>
                  <a:lnTo>
                    <a:pt x="844" y="1192"/>
                  </a:lnTo>
                  <a:lnTo>
                    <a:pt x="852" y="1122"/>
                  </a:lnTo>
                  <a:lnTo>
                    <a:pt x="862" y="1056"/>
                  </a:lnTo>
                  <a:lnTo>
                    <a:pt x="876" y="990"/>
                  </a:lnTo>
                  <a:lnTo>
                    <a:pt x="892" y="926"/>
                  </a:lnTo>
                  <a:lnTo>
                    <a:pt x="910" y="864"/>
                  </a:lnTo>
                  <a:lnTo>
                    <a:pt x="930" y="804"/>
                  </a:lnTo>
                  <a:lnTo>
                    <a:pt x="952" y="746"/>
                  </a:lnTo>
                  <a:lnTo>
                    <a:pt x="976" y="690"/>
                  </a:lnTo>
                  <a:lnTo>
                    <a:pt x="1002" y="636"/>
                  </a:lnTo>
                  <a:lnTo>
                    <a:pt x="1028" y="584"/>
                  </a:lnTo>
                  <a:lnTo>
                    <a:pt x="1054" y="534"/>
                  </a:lnTo>
                  <a:lnTo>
                    <a:pt x="1082" y="486"/>
                  </a:lnTo>
                  <a:lnTo>
                    <a:pt x="1110" y="440"/>
                  </a:lnTo>
                  <a:lnTo>
                    <a:pt x="1140" y="396"/>
                  </a:lnTo>
                  <a:lnTo>
                    <a:pt x="1168" y="354"/>
                  </a:lnTo>
                  <a:lnTo>
                    <a:pt x="1198" y="316"/>
                  </a:lnTo>
                  <a:lnTo>
                    <a:pt x="1256" y="244"/>
                  </a:lnTo>
                  <a:lnTo>
                    <a:pt x="1310" y="180"/>
                  </a:lnTo>
                  <a:lnTo>
                    <a:pt x="1362" y="126"/>
                  </a:lnTo>
                  <a:lnTo>
                    <a:pt x="1406" y="82"/>
                  </a:lnTo>
                  <a:lnTo>
                    <a:pt x="1444" y="46"/>
                  </a:lnTo>
                  <a:lnTo>
                    <a:pt x="1474" y="20"/>
                  </a:lnTo>
                  <a:lnTo>
                    <a:pt x="1500" y="0"/>
                  </a:lnTo>
                  <a:lnTo>
                    <a:pt x="1500" y="0"/>
                  </a:lnTo>
                  <a:lnTo>
                    <a:pt x="1436" y="42"/>
                  </a:lnTo>
                  <a:lnTo>
                    <a:pt x="1378" y="86"/>
                  </a:lnTo>
                  <a:lnTo>
                    <a:pt x="1322" y="132"/>
                  </a:lnTo>
                  <a:lnTo>
                    <a:pt x="1268" y="178"/>
                  </a:lnTo>
                  <a:lnTo>
                    <a:pt x="1218" y="226"/>
                  </a:lnTo>
                  <a:lnTo>
                    <a:pt x="1172" y="274"/>
                  </a:lnTo>
                  <a:lnTo>
                    <a:pt x="1128" y="324"/>
                  </a:lnTo>
                  <a:lnTo>
                    <a:pt x="1088" y="374"/>
                  </a:lnTo>
                  <a:lnTo>
                    <a:pt x="1050" y="424"/>
                  </a:lnTo>
                  <a:lnTo>
                    <a:pt x="1014" y="474"/>
                  </a:lnTo>
                  <a:lnTo>
                    <a:pt x="982" y="524"/>
                  </a:lnTo>
                  <a:lnTo>
                    <a:pt x="952" y="574"/>
                  </a:lnTo>
                  <a:lnTo>
                    <a:pt x="924" y="624"/>
                  </a:lnTo>
                  <a:lnTo>
                    <a:pt x="898" y="672"/>
                  </a:lnTo>
                  <a:lnTo>
                    <a:pt x="876" y="722"/>
                  </a:lnTo>
                  <a:lnTo>
                    <a:pt x="854" y="768"/>
                  </a:lnTo>
                  <a:lnTo>
                    <a:pt x="834" y="816"/>
                  </a:lnTo>
                  <a:lnTo>
                    <a:pt x="818" y="862"/>
                  </a:lnTo>
                  <a:lnTo>
                    <a:pt x="788" y="948"/>
                  </a:lnTo>
                  <a:lnTo>
                    <a:pt x="766" y="1028"/>
                  </a:lnTo>
                  <a:lnTo>
                    <a:pt x="748" y="1100"/>
                  </a:lnTo>
                  <a:lnTo>
                    <a:pt x="736" y="1162"/>
                  </a:lnTo>
                  <a:lnTo>
                    <a:pt x="728" y="1214"/>
                  </a:lnTo>
                  <a:lnTo>
                    <a:pt x="722" y="1254"/>
                  </a:lnTo>
                  <a:lnTo>
                    <a:pt x="720" y="1278"/>
                  </a:lnTo>
                  <a:lnTo>
                    <a:pt x="720" y="1278"/>
                  </a:lnTo>
                  <a:lnTo>
                    <a:pt x="626" y="1350"/>
                  </a:lnTo>
                  <a:lnTo>
                    <a:pt x="538" y="1418"/>
                  </a:lnTo>
                  <a:lnTo>
                    <a:pt x="460" y="1486"/>
                  </a:lnTo>
                  <a:lnTo>
                    <a:pt x="386" y="1550"/>
                  </a:lnTo>
                  <a:lnTo>
                    <a:pt x="320" y="1612"/>
                  </a:lnTo>
                  <a:lnTo>
                    <a:pt x="262" y="1670"/>
                  </a:lnTo>
                  <a:lnTo>
                    <a:pt x="210" y="1724"/>
                  </a:lnTo>
                  <a:lnTo>
                    <a:pt x="164" y="1776"/>
                  </a:lnTo>
                  <a:lnTo>
                    <a:pt x="124" y="1822"/>
                  </a:lnTo>
                  <a:lnTo>
                    <a:pt x="90" y="1864"/>
                  </a:lnTo>
                  <a:lnTo>
                    <a:pt x="38" y="1930"/>
                  </a:lnTo>
                  <a:lnTo>
                    <a:pt x="10" y="1972"/>
                  </a:lnTo>
                  <a:lnTo>
                    <a:pt x="0" y="1988"/>
                  </a:lnTo>
                  <a:lnTo>
                    <a:pt x="36" y="2086"/>
                  </a:lnTo>
                  <a:lnTo>
                    <a:pt x="36" y="2086"/>
                  </a:lnTo>
                  <a:lnTo>
                    <a:pt x="100" y="2002"/>
                  </a:lnTo>
                  <a:lnTo>
                    <a:pt x="170" y="1918"/>
                  </a:lnTo>
                  <a:lnTo>
                    <a:pt x="242" y="1838"/>
                  </a:lnTo>
                  <a:lnTo>
                    <a:pt x="316" y="1758"/>
                  </a:lnTo>
                  <a:lnTo>
                    <a:pt x="396" y="1682"/>
                  </a:lnTo>
                  <a:lnTo>
                    <a:pt x="476" y="1608"/>
                  </a:lnTo>
                  <a:lnTo>
                    <a:pt x="560" y="1536"/>
                  </a:lnTo>
                  <a:lnTo>
                    <a:pt x="648" y="1468"/>
                  </a:lnTo>
                  <a:lnTo>
                    <a:pt x="736" y="1400"/>
                  </a:lnTo>
                  <a:lnTo>
                    <a:pt x="826" y="1334"/>
                  </a:lnTo>
                  <a:lnTo>
                    <a:pt x="920" y="1272"/>
                  </a:lnTo>
                  <a:lnTo>
                    <a:pt x="1014" y="1210"/>
                  </a:lnTo>
                  <a:lnTo>
                    <a:pt x="1110" y="1152"/>
                  </a:lnTo>
                  <a:lnTo>
                    <a:pt x="1206" y="1096"/>
                  </a:lnTo>
                  <a:lnTo>
                    <a:pt x="1304" y="1042"/>
                  </a:lnTo>
                  <a:lnTo>
                    <a:pt x="1402" y="988"/>
                  </a:lnTo>
                  <a:lnTo>
                    <a:pt x="1402" y="988"/>
                  </a:lnTo>
                  <a:lnTo>
                    <a:pt x="1426" y="998"/>
                  </a:lnTo>
                  <a:lnTo>
                    <a:pt x="1462" y="1010"/>
                  </a:lnTo>
                  <a:lnTo>
                    <a:pt x="1512" y="1026"/>
                  </a:lnTo>
                  <a:lnTo>
                    <a:pt x="1574" y="1044"/>
                  </a:lnTo>
                  <a:lnTo>
                    <a:pt x="1646" y="1060"/>
                  </a:lnTo>
                  <a:lnTo>
                    <a:pt x="1728" y="1076"/>
                  </a:lnTo>
                  <a:lnTo>
                    <a:pt x="1818" y="1088"/>
                  </a:lnTo>
                  <a:lnTo>
                    <a:pt x="1866" y="1092"/>
                  </a:lnTo>
                  <a:lnTo>
                    <a:pt x="1916" y="1096"/>
                  </a:lnTo>
                  <a:lnTo>
                    <a:pt x="1968" y="1100"/>
                  </a:lnTo>
                  <a:lnTo>
                    <a:pt x="2022" y="1100"/>
                  </a:lnTo>
                  <a:lnTo>
                    <a:pt x="2078" y="1100"/>
                  </a:lnTo>
                  <a:lnTo>
                    <a:pt x="2136" y="1096"/>
                  </a:lnTo>
                  <a:lnTo>
                    <a:pt x="2194" y="1092"/>
                  </a:lnTo>
                  <a:lnTo>
                    <a:pt x="2254" y="1086"/>
                  </a:lnTo>
                  <a:lnTo>
                    <a:pt x="2314" y="1076"/>
                  </a:lnTo>
                  <a:lnTo>
                    <a:pt x="2376" y="1064"/>
                  </a:lnTo>
                  <a:lnTo>
                    <a:pt x="2438" y="1050"/>
                  </a:lnTo>
                  <a:lnTo>
                    <a:pt x="2502" y="1034"/>
                  </a:lnTo>
                  <a:lnTo>
                    <a:pt x="2566" y="1014"/>
                  </a:lnTo>
                  <a:lnTo>
                    <a:pt x="2630" y="990"/>
                  </a:lnTo>
                  <a:lnTo>
                    <a:pt x="2696" y="964"/>
                  </a:lnTo>
                  <a:lnTo>
                    <a:pt x="2762" y="934"/>
                  </a:lnTo>
                  <a:lnTo>
                    <a:pt x="2828" y="900"/>
                  </a:lnTo>
                  <a:lnTo>
                    <a:pt x="2894" y="864"/>
                  </a:lnTo>
                  <a:lnTo>
                    <a:pt x="2894" y="864"/>
                  </a:lnTo>
                  <a:lnTo>
                    <a:pt x="2864" y="878"/>
                  </a:lnTo>
                  <a:lnTo>
                    <a:pt x="2828" y="892"/>
                  </a:lnTo>
                  <a:lnTo>
                    <a:pt x="2780" y="910"/>
                  </a:lnTo>
                  <a:lnTo>
                    <a:pt x="2720" y="930"/>
                  </a:lnTo>
                  <a:lnTo>
                    <a:pt x="2650" y="952"/>
                  </a:lnTo>
                  <a:lnTo>
                    <a:pt x="2568" y="972"/>
                  </a:lnTo>
                  <a:lnTo>
                    <a:pt x="2478" y="992"/>
                  </a:lnTo>
                  <a:lnTo>
                    <a:pt x="2430" y="1000"/>
                  </a:lnTo>
                  <a:lnTo>
                    <a:pt x="2380" y="1008"/>
                  </a:lnTo>
                  <a:lnTo>
                    <a:pt x="2328" y="1014"/>
                  </a:lnTo>
                  <a:lnTo>
                    <a:pt x="2276" y="1020"/>
                  </a:lnTo>
                  <a:lnTo>
                    <a:pt x="2220" y="1022"/>
                  </a:lnTo>
                  <a:lnTo>
                    <a:pt x="2164" y="1024"/>
                  </a:lnTo>
                  <a:lnTo>
                    <a:pt x="2106" y="1024"/>
                  </a:lnTo>
                  <a:lnTo>
                    <a:pt x="2046" y="1024"/>
                  </a:lnTo>
                  <a:lnTo>
                    <a:pt x="1986" y="1020"/>
                  </a:lnTo>
                  <a:lnTo>
                    <a:pt x="1924" y="1014"/>
                  </a:lnTo>
                  <a:lnTo>
                    <a:pt x="1862" y="1004"/>
                  </a:lnTo>
                  <a:lnTo>
                    <a:pt x="1798" y="994"/>
                  </a:lnTo>
                  <a:lnTo>
                    <a:pt x="1734" y="980"/>
                  </a:lnTo>
                  <a:lnTo>
                    <a:pt x="1670" y="962"/>
                  </a:lnTo>
                  <a:lnTo>
                    <a:pt x="1604" y="942"/>
                  </a:lnTo>
                  <a:lnTo>
                    <a:pt x="1540" y="918"/>
                  </a:lnTo>
                  <a:lnTo>
                    <a:pt x="1540" y="918"/>
                  </a:lnTo>
                  <a:close/>
                </a:path>
              </a:pathLst>
            </a:custGeom>
            <a:solidFill>
              <a:schemeClr val="bg1"/>
            </a:solidFill>
            <a:ln>
              <a:noFill/>
            </a:ln>
          </p:spPr>
          <p:txBody>
            <a:bodyPr vert="horz" wrap="square" lIns="121920" tIns="60960" rIns="121920" bIns="60960" numCol="1" anchor="t" anchorCtr="0" compatLnSpc="1"/>
            <a:lstStyle/>
            <a:p>
              <a:endParaRPr lang="zh-CN" altLang="en-US" sz="2400">
                <a:solidFill>
                  <a:schemeClr val="tx1">
                    <a:lumMod val="85000"/>
                    <a:lumOff val="15000"/>
                  </a:schemeClr>
                </a:solidFill>
              </a:endParaRPr>
            </a:p>
          </p:txBody>
        </p:sp>
      </p:grpSp>
      <p:grpSp>
        <p:nvGrpSpPr>
          <p:cNvPr id="15" name="组合 14"/>
          <p:cNvGrpSpPr/>
          <p:nvPr/>
        </p:nvGrpSpPr>
        <p:grpSpPr>
          <a:xfrm rot="1472195" flipH="1">
            <a:off x="3777319" y="2635353"/>
            <a:ext cx="1976656" cy="1327120"/>
            <a:chOff x="-5357127" y="-2560963"/>
            <a:chExt cx="7159626" cy="4806950"/>
          </a:xfrm>
        </p:grpSpPr>
        <p:sp>
          <p:nvSpPr>
            <p:cNvPr id="16" name="Freeform 23"/>
            <p:cNvSpPr/>
            <p:nvPr/>
          </p:nvSpPr>
          <p:spPr bwMode="auto">
            <a:xfrm>
              <a:off x="-5357127" y="-2560963"/>
              <a:ext cx="7159626" cy="4806950"/>
            </a:xfrm>
            <a:custGeom>
              <a:avLst/>
              <a:gdLst>
                <a:gd name="T0" fmla="*/ 52 w 4510"/>
                <a:gd name="T1" fmla="*/ 2374 h 3028"/>
                <a:gd name="T2" fmla="*/ 26 w 4510"/>
                <a:gd name="T3" fmla="*/ 2298 h 3028"/>
                <a:gd name="T4" fmla="*/ 6 w 4510"/>
                <a:gd name="T5" fmla="*/ 2176 h 3028"/>
                <a:gd name="T6" fmla="*/ 6 w 4510"/>
                <a:gd name="T7" fmla="*/ 1958 h 3028"/>
                <a:gd name="T8" fmla="*/ 44 w 4510"/>
                <a:gd name="T9" fmla="*/ 1712 h 3028"/>
                <a:gd name="T10" fmla="*/ 126 w 4510"/>
                <a:gd name="T11" fmla="*/ 1446 h 3028"/>
                <a:gd name="T12" fmla="*/ 228 w 4510"/>
                <a:gd name="T13" fmla="*/ 1216 h 3028"/>
                <a:gd name="T14" fmla="*/ 306 w 4510"/>
                <a:gd name="T15" fmla="*/ 1080 h 3028"/>
                <a:gd name="T16" fmla="*/ 398 w 4510"/>
                <a:gd name="T17" fmla="*/ 946 h 3028"/>
                <a:gd name="T18" fmla="*/ 500 w 4510"/>
                <a:gd name="T19" fmla="*/ 814 h 3028"/>
                <a:gd name="T20" fmla="*/ 618 w 4510"/>
                <a:gd name="T21" fmla="*/ 688 h 3028"/>
                <a:gd name="T22" fmla="*/ 748 w 4510"/>
                <a:gd name="T23" fmla="*/ 570 h 3028"/>
                <a:gd name="T24" fmla="*/ 894 w 4510"/>
                <a:gd name="T25" fmla="*/ 458 h 3028"/>
                <a:gd name="T26" fmla="*/ 1054 w 4510"/>
                <a:gd name="T27" fmla="*/ 356 h 3028"/>
                <a:gd name="T28" fmla="*/ 1228 w 4510"/>
                <a:gd name="T29" fmla="*/ 264 h 3028"/>
                <a:gd name="T30" fmla="*/ 1418 w 4510"/>
                <a:gd name="T31" fmla="*/ 184 h 3028"/>
                <a:gd name="T32" fmla="*/ 1624 w 4510"/>
                <a:gd name="T33" fmla="*/ 120 h 3028"/>
                <a:gd name="T34" fmla="*/ 1846 w 4510"/>
                <a:gd name="T35" fmla="*/ 70 h 3028"/>
                <a:gd name="T36" fmla="*/ 1992 w 4510"/>
                <a:gd name="T37" fmla="*/ 44 h 3028"/>
                <a:gd name="T38" fmla="*/ 2208 w 4510"/>
                <a:gd name="T39" fmla="*/ 18 h 3028"/>
                <a:gd name="T40" fmla="*/ 2550 w 4510"/>
                <a:gd name="T41" fmla="*/ 0 h 3028"/>
                <a:gd name="T42" fmla="*/ 2930 w 4510"/>
                <a:gd name="T43" fmla="*/ 12 h 3028"/>
                <a:gd name="T44" fmla="*/ 3278 w 4510"/>
                <a:gd name="T45" fmla="*/ 56 h 3028"/>
                <a:gd name="T46" fmla="*/ 3588 w 4510"/>
                <a:gd name="T47" fmla="*/ 120 h 3028"/>
                <a:gd name="T48" fmla="*/ 3858 w 4510"/>
                <a:gd name="T49" fmla="*/ 198 h 3028"/>
                <a:gd name="T50" fmla="*/ 4084 w 4510"/>
                <a:gd name="T51" fmla="*/ 280 h 3028"/>
                <a:gd name="T52" fmla="*/ 4316 w 4510"/>
                <a:gd name="T53" fmla="*/ 384 h 3028"/>
                <a:gd name="T54" fmla="*/ 4510 w 4510"/>
                <a:gd name="T55" fmla="*/ 490 h 3028"/>
                <a:gd name="T56" fmla="*/ 4436 w 4510"/>
                <a:gd name="T57" fmla="*/ 508 h 3028"/>
                <a:gd name="T58" fmla="*/ 4278 w 4510"/>
                <a:gd name="T59" fmla="*/ 564 h 3028"/>
                <a:gd name="T60" fmla="*/ 4150 w 4510"/>
                <a:gd name="T61" fmla="*/ 628 h 3028"/>
                <a:gd name="T62" fmla="*/ 4002 w 4510"/>
                <a:gd name="T63" fmla="*/ 718 h 3028"/>
                <a:gd name="T64" fmla="*/ 3840 w 4510"/>
                <a:gd name="T65" fmla="*/ 838 h 3028"/>
                <a:gd name="T66" fmla="*/ 3668 w 4510"/>
                <a:gd name="T67" fmla="*/ 996 h 3028"/>
                <a:gd name="T68" fmla="*/ 3492 w 4510"/>
                <a:gd name="T69" fmla="*/ 1192 h 3028"/>
                <a:gd name="T70" fmla="*/ 3314 w 4510"/>
                <a:gd name="T71" fmla="*/ 1436 h 3028"/>
                <a:gd name="T72" fmla="*/ 3140 w 4510"/>
                <a:gd name="T73" fmla="*/ 1728 h 3028"/>
                <a:gd name="T74" fmla="*/ 3060 w 4510"/>
                <a:gd name="T75" fmla="*/ 1866 h 3028"/>
                <a:gd name="T76" fmla="*/ 2932 w 4510"/>
                <a:gd name="T77" fmla="*/ 2058 h 3028"/>
                <a:gd name="T78" fmla="*/ 2794 w 4510"/>
                <a:gd name="T79" fmla="*/ 2232 h 3028"/>
                <a:gd name="T80" fmla="*/ 2646 w 4510"/>
                <a:gd name="T81" fmla="*/ 2390 h 3028"/>
                <a:gd name="T82" fmla="*/ 2490 w 4510"/>
                <a:gd name="T83" fmla="*/ 2528 h 3028"/>
                <a:gd name="T84" fmla="*/ 2330 w 4510"/>
                <a:gd name="T85" fmla="*/ 2650 h 3028"/>
                <a:gd name="T86" fmla="*/ 2164 w 4510"/>
                <a:gd name="T87" fmla="*/ 2754 h 3028"/>
                <a:gd name="T88" fmla="*/ 1994 w 4510"/>
                <a:gd name="T89" fmla="*/ 2842 h 3028"/>
                <a:gd name="T90" fmla="*/ 1822 w 4510"/>
                <a:gd name="T91" fmla="*/ 2912 h 3028"/>
                <a:gd name="T92" fmla="*/ 1650 w 4510"/>
                <a:gd name="T93" fmla="*/ 2966 h 3028"/>
                <a:gd name="T94" fmla="*/ 1480 w 4510"/>
                <a:gd name="T95" fmla="*/ 3004 h 3028"/>
                <a:gd name="T96" fmla="*/ 1310 w 4510"/>
                <a:gd name="T97" fmla="*/ 3024 h 3028"/>
                <a:gd name="T98" fmla="*/ 1144 w 4510"/>
                <a:gd name="T99" fmla="*/ 3028 h 3028"/>
                <a:gd name="T100" fmla="*/ 984 w 4510"/>
                <a:gd name="T101" fmla="*/ 3016 h 3028"/>
                <a:gd name="T102" fmla="*/ 830 w 4510"/>
                <a:gd name="T103" fmla="*/ 2986 h 3028"/>
                <a:gd name="T104" fmla="*/ 682 w 4510"/>
                <a:gd name="T105" fmla="*/ 2942 h 3028"/>
                <a:gd name="T106" fmla="*/ 544 w 4510"/>
                <a:gd name="T107" fmla="*/ 2882 h 3028"/>
                <a:gd name="T108" fmla="*/ 418 w 4510"/>
                <a:gd name="T109" fmla="*/ 2806 h 3028"/>
                <a:gd name="T110" fmla="*/ 302 w 4510"/>
                <a:gd name="T111" fmla="*/ 2716 h 3028"/>
                <a:gd name="T112" fmla="*/ 200 w 4510"/>
                <a:gd name="T113" fmla="*/ 2608 h 3028"/>
                <a:gd name="T114" fmla="*/ 112 w 4510"/>
                <a:gd name="T115" fmla="*/ 2486 h 3028"/>
                <a:gd name="T116" fmla="*/ 62 w 4510"/>
                <a:gd name="T117" fmla="*/ 2396 h 3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10" h="3028">
                  <a:moveTo>
                    <a:pt x="62" y="2396"/>
                  </a:moveTo>
                  <a:lnTo>
                    <a:pt x="62" y="2396"/>
                  </a:lnTo>
                  <a:lnTo>
                    <a:pt x="52" y="2374"/>
                  </a:lnTo>
                  <a:lnTo>
                    <a:pt x="42" y="2350"/>
                  </a:lnTo>
                  <a:lnTo>
                    <a:pt x="34" y="2324"/>
                  </a:lnTo>
                  <a:lnTo>
                    <a:pt x="26" y="2298"/>
                  </a:lnTo>
                  <a:lnTo>
                    <a:pt x="20" y="2268"/>
                  </a:lnTo>
                  <a:lnTo>
                    <a:pt x="14" y="2240"/>
                  </a:lnTo>
                  <a:lnTo>
                    <a:pt x="6" y="2176"/>
                  </a:lnTo>
                  <a:lnTo>
                    <a:pt x="2" y="2108"/>
                  </a:lnTo>
                  <a:lnTo>
                    <a:pt x="0" y="2036"/>
                  </a:lnTo>
                  <a:lnTo>
                    <a:pt x="6" y="1958"/>
                  </a:lnTo>
                  <a:lnTo>
                    <a:pt x="14" y="1880"/>
                  </a:lnTo>
                  <a:lnTo>
                    <a:pt x="26" y="1796"/>
                  </a:lnTo>
                  <a:lnTo>
                    <a:pt x="44" y="1712"/>
                  </a:lnTo>
                  <a:lnTo>
                    <a:pt x="66" y="1624"/>
                  </a:lnTo>
                  <a:lnTo>
                    <a:pt x="94" y="1536"/>
                  </a:lnTo>
                  <a:lnTo>
                    <a:pt x="126" y="1446"/>
                  </a:lnTo>
                  <a:lnTo>
                    <a:pt x="162" y="1354"/>
                  </a:lnTo>
                  <a:lnTo>
                    <a:pt x="206" y="1262"/>
                  </a:lnTo>
                  <a:lnTo>
                    <a:pt x="228" y="1216"/>
                  </a:lnTo>
                  <a:lnTo>
                    <a:pt x="254" y="1172"/>
                  </a:lnTo>
                  <a:lnTo>
                    <a:pt x="280" y="1126"/>
                  </a:lnTo>
                  <a:lnTo>
                    <a:pt x="306" y="1080"/>
                  </a:lnTo>
                  <a:lnTo>
                    <a:pt x="336" y="1036"/>
                  </a:lnTo>
                  <a:lnTo>
                    <a:pt x="366" y="990"/>
                  </a:lnTo>
                  <a:lnTo>
                    <a:pt x="398" y="946"/>
                  </a:lnTo>
                  <a:lnTo>
                    <a:pt x="430" y="902"/>
                  </a:lnTo>
                  <a:lnTo>
                    <a:pt x="464" y="858"/>
                  </a:lnTo>
                  <a:lnTo>
                    <a:pt x="500" y="814"/>
                  </a:lnTo>
                  <a:lnTo>
                    <a:pt x="538" y="772"/>
                  </a:lnTo>
                  <a:lnTo>
                    <a:pt x="578" y="730"/>
                  </a:lnTo>
                  <a:lnTo>
                    <a:pt x="618" y="688"/>
                  </a:lnTo>
                  <a:lnTo>
                    <a:pt x="660" y="648"/>
                  </a:lnTo>
                  <a:lnTo>
                    <a:pt x="704" y="608"/>
                  </a:lnTo>
                  <a:lnTo>
                    <a:pt x="748" y="570"/>
                  </a:lnTo>
                  <a:lnTo>
                    <a:pt x="796" y="532"/>
                  </a:lnTo>
                  <a:lnTo>
                    <a:pt x="844" y="494"/>
                  </a:lnTo>
                  <a:lnTo>
                    <a:pt x="894" y="458"/>
                  </a:lnTo>
                  <a:lnTo>
                    <a:pt x="946" y="422"/>
                  </a:lnTo>
                  <a:lnTo>
                    <a:pt x="998" y="388"/>
                  </a:lnTo>
                  <a:lnTo>
                    <a:pt x="1054" y="356"/>
                  </a:lnTo>
                  <a:lnTo>
                    <a:pt x="1110" y="324"/>
                  </a:lnTo>
                  <a:lnTo>
                    <a:pt x="1168" y="294"/>
                  </a:lnTo>
                  <a:lnTo>
                    <a:pt x="1228" y="264"/>
                  </a:lnTo>
                  <a:lnTo>
                    <a:pt x="1290" y="236"/>
                  </a:lnTo>
                  <a:lnTo>
                    <a:pt x="1352" y="210"/>
                  </a:lnTo>
                  <a:lnTo>
                    <a:pt x="1418" y="184"/>
                  </a:lnTo>
                  <a:lnTo>
                    <a:pt x="1484" y="162"/>
                  </a:lnTo>
                  <a:lnTo>
                    <a:pt x="1554" y="140"/>
                  </a:lnTo>
                  <a:lnTo>
                    <a:pt x="1624" y="120"/>
                  </a:lnTo>
                  <a:lnTo>
                    <a:pt x="1696" y="100"/>
                  </a:lnTo>
                  <a:lnTo>
                    <a:pt x="1770" y="84"/>
                  </a:lnTo>
                  <a:lnTo>
                    <a:pt x="1846" y="70"/>
                  </a:lnTo>
                  <a:lnTo>
                    <a:pt x="1846" y="70"/>
                  </a:lnTo>
                  <a:lnTo>
                    <a:pt x="1920" y="56"/>
                  </a:lnTo>
                  <a:lnTo>
                    <a:pt x="1992" y="44"/>
                  </a:lnTo>
                  <a:lnTo>
                    <a:pt x="2066" y="34"/>
                  </a:lnTo>
                  <a:lnTo>
                    <a:pt x="2136" y="26"/>
                  </a:lnTo>
                  <a:lnTo>
                    <a:pt x="2208" y="18"/>
                  </a:lnTo>
                  <a:lnTo>
                    <a:pt x="2278" y="12"/>
                  </a:lnTo>
                  <a:lnTo>
                    <a:pt x="2414" y="4"/>
                  </a:lnTo>
                  <a:lnTo>
                    <a:pt x="2550" y="0"/>
                  </a:lnTo>
                  <a:lnTo>
                    <a:pt x="2680" y="0"/>
                  </a:lnTo>
                  <a:lnTo>
                    <a:pt x="2806" y="4"/>
                  </a:lnTo>
                  <a:lnTo>
                    <a:pt x="2930" y="12"/>
                  </a:lnTo>
                  <a:lnTo>
                    <a:pt x="3050" y="24"/>
                  </a:lnTo>
                  <a:lnTo>
                    <a:pt x="3166" y="38"/>
                  </a:lnTo>
                  <a:lnTo>
                    <a:pt x="3278" y="56"/>
                  </a:lnTo>
                  <a:lnTo>
                    <a:pt x="3384" y="74"/>
                  </a:lnTo>
                  <a:lnTo>
                    <a:pt x="3488" y="96"/>
                  </a:lnTo>
                  <a:lnTo>
                    <a:pt x="3588" y="120"/>
                  </a:lnTo>
                  <a:lnTo>
                    <a:pt x="3682" y="144"/>
                  </a:lnTo>
                  <a:lnTo>
                    <a:pt x="3772" y="172"/>
                  </a:lnTo>
                  <a:lnTo>
                    <a:pt x="3858" y="198"/>
                  </a:lnTo>
                  <a:lnTo>
                    <a:pt x="3938" y="226"/>
                  </a:lnTo>
                  <a:lnTo>
                    <a:pt x="4014" y="254"/>
                  </a:lnTo>
                  <a:lnTo>
                    <a:pt x="4084" y="280"/>
                  </a:lnTo>
                  <a:lnTo>
                    <a:pt x="4150" y="308"/>
                  </a:lnTo>
                  <a:lnTo>
                    <a:pt x="4212" y="334"/>
                  </a:lnTo>
                  <a:lnTo>
                    <a:pt x="4316" y="384"/>
                  </a:lnTo>
                  <a:lnTo>
                    <a:pt x="4400" y="426"/>
                  </a:lnTo>
                  <a:lnTo>
                    <a:pt x="4460" y="460"/>
                  </a:lnTo>
                  <a:lnTo>
                    <a:pt x="4510" y="490"/>
                  </a:lnTo>
                  <a:lnTo>
                    <a:pt x="4510" y="490"/>
                  </a:lnTo>
                  <a:lnTo>
                    <a:pt x="4476" y="498"/>
                  </a:lnTo>
                  <a:lnTo>
                    <a:pt x="4436" y="508"/>
                  </a:lnTo>
                  <a:lnTo>
                    <a:pt x="4382" y="524"/>
                  </a:lnTo>
                  <a:lnTo>
                    <a:pt x="4314" y="550"/>
                  </a:lnTo>
                  <a:lnTo>
                    <a:pt x="4278" y="564"/>
                  </a:lnTo>
                  <a:lnTo>
                    <a:pt x="4238" y="584"/>
                  </a:lnTo>
                  <a:lnTo>
                    <a:pt x="4194" y="604"/>
                  </a:lnTo>
                  <a:lnTo>
                    <a:pt x="4150" y="628"/>
                  </a:lnTo>
                  <a:lnTo>
                    <a:pt x="4102" y="654"/>
                  </a:lnTo>
                  <a:lnTo>
                    <a:pt x="4054" y="684"/>
                  </a:lnTo>
                  <a:lnTo>
                    <a:pt x="4002" y="718"/>
                  </a:lnTo>
                  <a:lnTo>
                    <a:pt x="3950" y="754"/>
                  </a:lnTo>
                  <a:lnTo>
                    <a:pt x="3896" y="794"/>
                  </a:lnTo>
                  <a:lnTo>
                    <a:pt x="3840" y="838"/>
                  </a:lnTo>
                  <a:lnTo>
                    <a:pt x="3784" y="886"/>
                  </a:lnTo>
                  <a:lnTo>
                    <a:pt x="3726" y="938"/>
                  </a:lnTo>
                  <a:lnTo>
                    <a:pt x="3668" y="996"/>
                  </a:lnTo>
                  <a:lnTo>
                    <a:pt x="3610" y="1056"/>
                  </a:lnTo>
                  <a:lnTo>
                    <a:pt x="3552" y="1122"/>
                  </a:lnTo>
                  <a:lnTo>
                    <a:pt x="3492" y="1192"/>
                  </a:lnTo>
                  <a:lnTo>
                    <a:pt x="3432" y="1268"/>
                  </a:lnTo>
                  <a:lnTo>
                    <a:pt x="3372" y="1350"/>
                  </a:lnTo>
                  <a:lnTo>
                    <a:pt x="3314" y="1436"/>
                  </a:lnTo>
                  <a:lnTo>
                    <a:pt x="3254" y="1528"/>
                  </a:lnTo>
                  <a:lnTo>
                    <a:pt x="3196" y="1624"/>
                  </a:lnTo>
                  <a:lnTo>
                    <a:pt x="3140" y="1728"/>
                  </a:lnTo>
                  <a:lnTo>
                    <a:pt x="3140" y="1728"/>
                  </a:lnTo>
                  <a:lnTo>
                    <a:pt x="3100" y="1798"/>
                  </a:lnTo>
                  <a:lnTo>
                    <a:pt x="3060" y="1866"/>
                  </a:lnTo>
                  <a:lnTo>
                    <a:pt x="3018" y="1932"/>
                  </a:lnTo>
                  <a:lnTo>
                    <a:pt x="2976" y="1996"/>
                  </a:lnTo>
                  <a:lnTo>
                    <a:pt x="2932" y="2058"/>
                  </a:lnTo>
                  <a:lnTo>
                    <a:pt x="2886" y="2118"/>
                  </a:lnTo>
                  <a:lnTo>
                    <a:pt x="2840" y="2176"/>
                  </a:lnTo>
                  <a:lnTo>
                    <a:pt x="2794" y="2232"/>
                  </a:lnTo>
                  <a:lnTo>
                    <a:pt x="2746" y="2286"/>
                  </a:lnTo>
                  <a:lnTo>
                    <a:pt x="2696" y="2340"/>
                  </a:lnTo>
                  <a:lnTo>
                    <a:pt x="2646" y="2390"/>
                  </a:lnTo>
                  <a:lnTo>
                    <a:pt x="2594" y="2438"/>
                  </a:lnTo>
                  <a:lnTo>
                    <a:pt x="2544" y="2484"/>
                  </a:lnTo>
                  <a:lnTo>
                    <a:pt x="2490" y="2528"/>
                  </a:lnTo>
                  <a:lnTo>
                    <a:pt x="2438" y="2572"/>
                  </a:lnTo>
                  <a:lnTo>
                    <a:pt x="2384" y="2612"/>
                  </a:lnTo>
                  <a:lnTo>
                    <a:pt x="2330" y="2650"/>
                  </a:lnTo>
                  <a:lnTo>
                    <a:pt x="2274" y="2688"/>
                  </a:lnTo>
                  <a:lnTo>
                    <a:pt x="2220" y="2722"/>
                  </a:lnTo>
                  <a:lnTo>
                    <a:pt x="2164" y="2754"/>
                  </a:lnTo>
                  <a:lnTo>
                    <a:pt x="2108" y="2786"/>
                  </a:lnTo>
                  <a:lnTo>
                    <a:pt x="2050" y="2814"/>
                  </a:lnTo>
                  <a:lnTo>
                    <a:pt x="1994" y="2842"/>
                  </a:lnTo>
                  <a:lnTo>
                    <a:pt x="1938" y="2868"/>
                  </a:lnTo>
                  <a:lnTo>
                    <a:pt x="1880" y="2892"/>
                  </a:lnTo>
                  <a:lnTo>
                    <a:pt x="1822" y="2912"/>
                  </a:lnTo>
                  <a:lnTo>
                    <a:pt x="1766" y="2932"/>
                  </a:lnTo>
                  <a:lnTo>
                    <a:pt x="1708" y="2950"/>
                  </a:lnTo>
                  <a:lnTo>
                    <a:pt x="1650" y="2966"/>
                  </a:lnTo>
                  <a:lnTo>
                    <a:pt x="1594" y="2980"/>
                  </a:lnTo>
                  <a:lnTo>
                    <a:pt x="1536" y="2992"/>
                  </a:lnTo>
                  <a:lnTo>
                    <a:pt x="1480" y="3004"/>
                  </a:lnTo>
                  <a:lnTo>
                    <a:pt x="1422" y="3012"/>
                  </a:lnTo>
                  <a:lnTo>
                    <a:pt x="1366" y="3018"/>
                  </a:lnTo>
                  <a:lnTo>
                    <a:pt x="1310" y="3024"/>
                  </a:lnTo>
                  <a:lnTo>
                    <a:pt x="1254" y="3026"/>
                  </a:lnTo>
                  <a:lnTo>
                    <a:pt x="1200" y="3028"/>
                  </a:lnTo>
                  <a:lnTo>
                    <a:pt x="1144" y="3028"/>
                  </a:lnTo>
                  <a:lnTo>
                    <a:pt x="1090" y="3026"/>
                  </a:lnTo>
                  <a:lnTo>
                    <a:pt x="1036" y="3022"/>
                  </a:lnTo>
                  <a:lnTo>
                    <a:pt x="984" y="3016"/>
                  </a:lnTo>
                  <a:lnTo>
                    <a:pt x="932" y="3008"/>
                  </a:lnTo>
                  <a:lnTo>
                    <a:pt x="880" y="2998"/>
                  </a:lnTo>
                  <a:lnTo>
                    <a:pt x="830" y="2986"/>
                  </a:lnTo>
                  <a:lnTo>
                    <a:pt x="780" y="2974"/>
                  </a:lnTo>
                  <a:lnTo>
                    <a:pt x="730" y="2960"/>
                  </a:lnTo>
                  <a:lnTo>
                    <a:pt x="682" y="2942"/>
                  </a:lnTo>
                  <a:lnTo>
                    <a:pt x="636" y="2924"/>
                  </a:lnTo>
                  <a:lnTo>
                    <a:pt x="590" y="2904"/>
                  </a:lnTo>
                  <a:lnTo>
                    <a:pt x="544" y="2882"/>
                  </a:lnTo>
                  <a:lnTo>
                    <a:pt x="500" y="2858"/>
                  </a:lnTo>
                  <a:lnTo>
                    <a:pt x="458" y="2834"/>
                  </a:lnTo>
                  <a:lnTo>
                    <a:pt x="418" y="2806"/>
                  </a:lnTo>
                  <a:lnTo>
                    <a:pt x="378" y="2778"/>
                  </a:lnTo>
                  <a:lnTo>
                    <a:pt x="338" y="2748"/>
                  </a:lnTo>
                  <a:lnTo>
                    <a:pt x="302" y="2716"/>
                  </a:lnTo>
                  <a:lnTo>
                    <a:pt x="266" y="2682"/>
                  </a:lnTo>
                  <a:lnTo>
                    <a:pt x="232" y="2646"/>
                  </a:lnTo>
                  <a:lnTo>
                    <a:pt x="200" y="2608"/>
                  </a:lnTo>
                  <a:lnTo>
                    <a:pt x="168" y="2570"/>
                  </a:lnTo>
                  <a:lnTo>
                    <a:pt x="140" y="2528"/>
                  </a:lnTo>
                  <a:lnTo>
                    <a:pt x="112" y="2486"/>
                  </a:lnTo>
                  <a:lnTo>
                    <a:pt x="86" y="2442"/>
                  </a:lnTo>
                  <a:lnTo>
                    <a:pt x="62" y="2396"/>
                  </a:lnTo>
                  <a:lnTo>
                    <a:pt x="62" y="2396"/>
                  </a:lnTo>
                  <a:close/>
                </a:path>
              </a:pathLst>
            </a:custGeom>
            <a:solidFill>
              <a:srgbClr val="16A085"/>
            </a:solidFill>
            <a:ln>
              <a:noFill/>
            </a:ln>
          </p:spPr>
          <p:txBody>
            <a:bodyPr vert="horz" wrap="square" lIns="121920" tIns="60960" rIns="121920" bIns="60960" numCol="1" anchor="t" anchorCtr="0" compatLnSpc="1"/>
            <a:lstStyle/>
            <a:p>
              <a:endParaRPr lang="zh-CN" altLang="en-US" sz="2400">
                <a:solidFill>
                  <a:schemeClr val="tx1">
                    <a:lumMod val="85000"/>
                    <a:lumOff val="15000"/>
                  </a:schemeClr>
                </a:solidFill>
              </a:endParaRPr>
            </a:p>
          </p:txBody>
        </p:sp>
        <p:sp>
          <p:nvSpPr>
            <p:cNvPr id="17" name="Freeform 24"/>
            <p:cNvSpPr/>
            <p:nvPr/>
          </p:nvSpPr>
          <p:spPr bwMode="auto">
            <a:xfrm>
              <a:off x="-5278438" y="-2082800"/>
              <a:ext cx="5737226" cy="3311525"/>
            </a:xfrm>
            <a:custGeom>
              <a:avLst/>
              <a:gdLst>
                <a:gd name="T0" fmla="*/ 1636 w 3614"/>
                <a:gd name="T1" fmla="*/ 872 h 2086"/>
                <a:gd name="T2" fmla="*/ 1922 w 3614"/>
                <a:gd name="T3" fmla="*/ 744 h 2086"/>
                <a:gd name="T4" fmla="*/ 2296 w 3614"/>
                <a:gd name="T5" fmla="*/ 598 h 2086"/>
                <a:gd name="T6" fmla="*/ 2808 w 3614"/>
                <a:gd name="T7" fmla="*/ 426 h 2086"/>
                <a:gd name="T8" fmla="*/ 3228 w 3614"/>
                <a:gd name="T9" fmla="*/ 312 h 2086"/>
                <a:gd name="T10" fmla="*/ 3568 w 3614"/>
                <a:gd name="T11" fmla="*/ 234 h 2086"/>
                <a:gd name="T12" fmla="*/ 3492 w 3614"/>
                <a:gd name="T13" fmla="*/ 242 h 2086"/>
                <a:gd name="T14" fmla="*/ 3138 w 3614"/>
                <a:gd name="T15" fmla="*/ 302 h 2086"/>
                <a:gd name="T16" fmla="*/ 2806 w 3614"/>
                <a:gd name="T17" fmla="*/ 374 h 2086"/>
                <a:gd name="T18" fmla="*/ 2496 w 3614"/>
                <a:gd name="T19" fmla="*/ 454 h 2086"/>
                <a:gd name="T20" fmla="*/ 2210 w 3614"/>
                <a:gd name="T21" fmla="*/ 540 h 2086"/>
                <a:gd name="T22" fmla="*/ 1942 w 3614"/>
                <a:gd name="T23" fmla="*/ 634 h 2086"/>
                <a:gd name="T24" fmla="*/ 1694 w 3614"/>
                <a:gd name="T25" fmla="*/ 734 h 2086"/>
                <a:gd name="T26" fmla="*/ 1468 w 3614"/>
                <a:gd name="T27" fmla="*/ 836 h 2086"/>
                <a:gd name="T28" fmla="*/ 1070 w 3614"/>
                <a:gd name="T29" fmla="*/ 1050 h 2086"/>
                <a:gd name="T30" fmla="*/ 844 w 3614"/>
                <a:gd name="T31" fmla="*/ 1192 h 2086"/>
                <a:gd name="T32" fmla="*/ 876 w 3614"/>
                <a:gd name="T33" fmla="*/ 990 h 2086"/>
                <a:gd name="T34" fmla="*/ 930 w 3614"/>
                <a:gd name="T35" fmla="*/ 804 h 2086"/>
                <a:gd name="T36" fmla="*/ 1002 w 3614"/>
                <a:gd name="T37" fmla="*/ 636 h 2086"/>
                <a:gd name="T38" fmla="*/ 1082 w 3614"/>
                <a:gd name="T39" fmla="*/ 486 h 2086"/>
                <a:gd name="T40" fmla="*/ 1168 w 3614"/>
                <a:gd name="T41" fmla="*/ 354 h 2086"/>
                <a:gd name="T42" fmla="*/ 1310 w 3614"/>
                <a:gd name="T43" fmla="*/ 180 h 2086"/>
                <a:gd name="T44" fmla="*/ 1444 w 3614"/>
                <a:gd name="T45" fmla="*/ 46 h 2086"/>
                <a:gd name="T46" fmla="*/ 1500 w 3614"/>
                <a:gd name="T47" fmla="*/ 0 h 2086"/>
                <a:gd name="T48" fmla="*/ 1322 w 3614"/>
                <a:gd name="T49" fmla="*/ 132 h 2086"/>
                <a:gd name="T50" fmla="*/ 1172 w 3614"/>
                <a:gd name="T51" fmla="*/ 274 h 2086"/>
                <a:gd name="T52" fmla="*/ 1050 w 3614"/>
                <a:gd name="T53" fmla="*/ 424 h 2086"/>
                <a:gd name="T54" fmla="*/ 952 w 3614"/>
                <a:gd name="T55" fmla="*/ 574 h 2086"/>
                <a:gd name="T56" fmla="*/ 876 w 3614"/>
                <a:gd name="T57" fmla="*/ 722 h 2086"/>
                <a:gd name="T58" fmla="*/ 818 w 3614"/>
                <a:gd name="T59" fmla="*/ 862 h 2086"/>
                <a:gd name="T60" fmla="*/ 748 w 3614"/>
                <a:gd name="T61" fmla="*/ 1100 h 2086"/>
                <a:gd name="T62" fmla="*/ 722 w 3614"/>
                <a:gd name="T63" fmla="*/ 1254 h 2086"/>
                <a:gd name="T64" fmla="*/ 626 w 3614"/>
                <a:gd name="T65" fmla="*/ 1350 h 2086"/>
                <a:gd name="T66" fmla="*/ 386 w 3614"/>
                <a:gd name="T67" fmla="*/ 1550 h 2086"/>
                <a:gd name="T68" fmla="*/ 210 w 3614"/>
                <a:gd name="T69" fmla="*/ 1724 h 2086"/>
                <a:gd name="T70" fmla="*/ 90 w 3614"/>
                <a:gd name="T71" fmla="*/ 1864 h 2086"/>
                <a:gd name="T72" fmla="*/ 0 w 3614"/>
                <a:gd name="T73" fmla="*/ 1988 h 2086"/>
                <a:gd name="T74" fmla="*/ 100 w 3614"/>
                <a:gd name="T75" fmla="*/ 2002 h 2086"/>
                <a:gd name="T76" fmla="*/ 316 w 3614"/>
                <a:gd name="T77" fmla="*/ 1758 h 2086"/>
                <a:gd name="T78" fmla="*/ 560 w 3614"/>
                <a:gd name="T79" fmla="*/ 1536 h 2086"/>
                <a:gd name="T80" fmla="*/ 826 w 3614"/>
                <a:gd name="T81" fmla="*/ 1334 h 2086"/>
                <a:gd name="T82" fmla="*/ 1110 w 3614"/>
                <a:gd name="T83" fmla="*/ 1152 h 2086"/>
                <a:gd name="T84" fmla="*/ 1402 w 3614"/>
                <a:gd name="T85" fmla="*/ 988 h 2086"/>
                <a:gd name="T86" fmla="*/ 1462 w 3614"/>
                <a:gd name="T87" fmla="*/ 1010 h 2086"/>
                <a:gd name="T88" fmla="*/ 1646 w 3614"/>
                <a:gd name="T89" fmla="*/ 1060 h 2086"/>
                <a:gd name="T90" fmla="*/ 1866 w 3614"/>
                <a:gd name="T91" fmla="*/ 1092 h 2086"/>
                <a:gd name="T92" fmla="*/ 2022 w 3614"/>
                <a:gd name="T93" fmla="*/ 1100 h 2086"/>
                <a:gd name="T94" fmla="*/ 2194 w 3614"/>
                <a:gd name="T95" fmla="*/ 1092 h 2086"/>
                <a:gd name="T96" fmla="*/ 2376 w 3614"/>
                <a:gd name="T97" fmla="*/ 1064 h 2086"/>
                <a:gd name="T98" fmla="*/ 2566 w 3614"/>
                <a:gd name="T99" fmla="*/ 1014 h 2086"/>
                <a:gd name="T100" fmla="*/ 2762 w 3614"/>
                <a:gd name="T101" fmla="*/ 934 h 2086"/>
                <a:gd name="T102" fmla="*/ 2894 w 3614"/>
                <a:gd name="T103" fmla="*/ 864 h 2086"/>
                <a:gd name="T104" fmla="*/ 2780 w 3614"/>
                <a:gd name="T105" fmla="*/ 910 h 2086"/>
                <a:gd name="T106" fmla="*/ 2568 w 3614"/>
                <a:gd name="T107" fmla="*/ 972 h 2086"/>
                <a:gd name="T108" fmla="*/ 2380 w 3614"/>
                <a:gd name="T109" fmla="*/ 1008 h 2086"/>
                <a:gd name="T110" fmla="*/ 2220 w 3614"/>
                <a:gd name="T111" fmla="*/ 1022 h 2086"/>
                <a:gd name="T112" fmla="*/ 2046 w 3614"/>
                <a:gd name="T113" fmla="*/ 1024 h 2086"/>
                <a:gd name="T114" fmla="*/ 1862 w 3614"/>
                <a:gd name="T115" fmla="*/ 1004 h 2086"/>
                <a:gd name="T116" fmla="*/ 1670 w 3614"/>
                <a:gd name="T117" fmla="*/ 962 h 2086"/>
                <a:gd name="T118" fmla="*/ 1540 w 3614"/>
                <a:gd name="T119" fmla="*/ 918 h 2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14" h="2086">
                  <a:moveTo>
                    <a:pt x="1540" y="918"/>
                  </a:moveTo>
                  <a:lnTo>
                    <a:pt x="1540" y="918"/>
                  </a:lnTo>
                  <a:lnTo>
                    <a:pt x="1636" y="872"/>
                  </a:lnTo>
                  <a:lnTo>
                    <a:pt x="1732" y="828"/>
                  </a:lnTo>
                  <a:lnTo>
                    <a:pt x="1828" y="784"/>
                  </a:lnTo>
                  <a:lnTo>
                    <a:pt x="1922" y="744"/>
                  </a:lnTo>
                  <a:lnTo>
                    <a:pt x="2018" y="704"/>
                  </a:lnTo>
                  <a:lnTo>
                    <a:pt x="2110" y="668"/>
                  </a:lnTo>
                  <a:lnTo>
                    <a:pt x="2296" y="598"/>
                  </a:lnTo>
                  <a:lnTo>
                    <a:pt x="2474" y="534"/>
                  </a:lnTo>
                  <a:lnTo>
                    <a:pt x="2646" y="478"/>
                  </a:lnTo>
                  <a:lnTo>
                    <a:pt x="2808" y="426"/>
                  </a:lnTo>
                  <a:lnTo>
                    <a:pt x="2960" y="382"/>
                  </a:lnTo>
                  <a:lnTo>
                    <a:pt x="3102" y="344"/>
                  </a:lnTo>
                  <a:lnTo>
                    <a:pt x="3228" y="312"/>
                  </a:lnTo>
                  <a:lnTo>
                    <a:pt x="3340" y="284"/>
                  </a:lnTo>
                  <a:lnTo>
                    <a:pt x="3434" y="262"/>
                  </a:lnTo>
                  <a:lnTo>
                    <a:pt x="3568" y="234"/>
                  </a:lnTo>
                  <a:lnTo>
                    <a:pt x="3614" y="224"/>
                  </a:lnTo>
                  <a:lnTo>
                    <a:pt x="3614" y="224"/>
                  </a:lnTo>
                  <a:lnTo>
                    <a:pt x="3492" y="242"/>
                  </a:lnTo>
                  <a:lnTo>
                    <a:pt x="3372" y="262"/>
                  </a:lnTo>
                  <a:lnTo>
                    <a:pt x="3254" y="282"/>
                  </a:lnTo>
                  <a:lnTo>
                    <a:pt x="3138" y="302"/>
                  </a:lnTo>
                  <a:lnTo>
                    <a:pt x="3024" y="326"/>
                  </a:lnTo>
                  <a:lnTo>
                    <a:pt x="2914" y="348"/>
                  </a:lnTo>
                  <a:lnTo>
                    <a:pt x="2806" y="374"/>
                  </a:lnTo>
                  <a:lnTo>
                    <a:pt x="2700" y="400"/>
                  </a:lnTo>
                  <a:lnTo>
                    <a:pt x="2598" y="426"/>
                  </a:lnTo>
                  <a:lnTo>
                    <a:pt x="2496" y="454"/>
                  </a:lnTo>
                  <a:lnTo>
                    <a:pt x="2398" y="482"/>
                  </a:lnTo>
                  <a:lnTo>
                    <a:pt x="2302" y="510"/>
                  </a:lnTo>
                  <a:lnTo>
                    <a:pt x="2210" y="540"/>
                  </a:lnTo>
                  <a:lnTo>
                    <a:pt x="2118" y="572"/>
                  </a:lnTo>
                  <a:lnTo>
                    <a:pt x="2028" y="602"/>
                  </a:lnTo>
                  <a:lnTo>
                    <a:pt x="1942" y="634"/>
                  </a:lnTo>
                  <a:lnTo>
                    <a:pt x="1858" y="666"/>
                  </a:lnTo>
                  <a:lnTo>
                    <a:pt x="1776" y="700"/>
                  </a:lnTo>
                  <a:lnTo>
                    <a:pt x="1694" y="734"/>
                  </a:lnTo>
                  <a:lnTo>
                    <a:pt x="1618" y="768"/>
                  </a:lnTo>
                  <a:lnTo>
                    <a:pt x="1542" y="802"/>
                  </a:lnTo>
                  <a:lnTo>
                    <a:pt x="1468" y="836"/>
                  </a:lnTo>
                  <a:lnTo>
                    <a:pt x="1326" y="906"/>
                  </a:lnTo>
                  <a:lnTo>
                    <a:pt x="1194" y="978"/>
                  </a:lnTo>
                  <a:lnTo>
                    <a:pt x="1070" y="1050"/>
                  </a:lnTo>
                  <a:lnTo>
                    <a:pt x="952" y="1120"/>
                  </a:lnTo>
                  <a:lnTo>
                    <a:pt x="844" y="1192"/>
                  </a:lnTo>
                  <a:lnTo>
                    <a:pt x="844" y="1192"/>
                  </a:lnTo>
                  <a:lnTo>
                    <a:pt x="852" y="1122"/>
                  </a:lnTo>
                  <a:lnTo>
                    <a:pt x="862" y="1056"/>
                  </a:lnTo>
                  <a:lnTo>
                    <a:pt x="876" y="990"/>
                  </a:lnTo>
                  <a:lnTo>
                    <a:pt x="892" y="926"/>
                  </a:lnTo>
                  <a:lnTo>
                    <a:pt x="910" y="864"/>
                  </a:lnTo>
                  <a:lnTo>
                    <a:pt x="930" y="804"/>
                  </a:lnTo>
                  <a:lnTo>
                    <a:pt x="952" y="746"/>
                  </a:lnTo>
                  <a:lnTo>
                    <a:pt x="976" y="690"/>
                  </a:lnTo>
                  <a:lnTo>
                    <a:pt x="1002" y="636"/>
                  </a:lnTo>
                  <a:lnTo>
                    <a:pt x="1028" y="584"/>
                  </a:lnTo>
                  <a:lnTo>
                    <a:pt x="1054" y="534"/>
                  </a:lnTo>
                  <a:lnTo>
                    <a:pt x="1082" y="486"/>
                  </a:lnTo>
                  <a:lnTo>
                    <a:pt x="1110" y="440"/>
                  </a:lnTo>
                  <a:lnTo>
                    <a:pt x="1140" y="396"/>
                  </a:lnTo>
                  <a:lnTo>
                    <a:pt x="1168" y="354"/>
                  </a:lnTo>
                  <a:lnTo>
                    <a:pt x="1198" y="316"/>
                  </a:lnTo>
                  <a:lnTo>
                    <a:pt x="1256" y="244"/>
                  </a:lnTo>
                  <a:lnTo>
                    <a:pt x="1310" y="180"/>
                  </a:lnTo>
                  <a:lnTo>
                    <a:pt x="1362" y="126"/>
                  </a:lnTo>
                  <a:lnTo>
                    <a:pt x="1406" y="82"/>
                  </a:lnTo>
                  <a:lnTo>
                    <a:pt x="1444" y="46"/>
                  </a:lnTo>
                  <a:lnTo>
                    <a:pt x="1474" y="20"/>
                  </a:lnTo>
                  <a:lnTo>
                    <a:pt x="1500" y="0"/>
                  </a:lnTo>
                  <a:lnTo>
                    <a:pt x="1500" y="0"/>
                  </a:lnTo>
                  <a:lnTo>
                    <a:pt x="1436" y="42"/>
                  </a:lnTo>
                  <a:lnTo>
                    <a:pt x="1378" y="86"/>
                  </a:lnTo>
                  <a:lnTo>
                    <a:pt x="1322" y="132"/>
                  </a:lnTo>
                  <a:lnTo>
                    <a:pt x="1268" y="178"/>
                  </a:lnTo>
                  <a:lnTo>
                    <a:pt x="1218" y="226"/>
                  </a:lnTo>
                  <a:lnTo>
                    <a:pt x="1172" y="274"/>
                  </a:lnTo>
                  <a:lnTo>
                    <a:pt x="1128" y="324"/>
                  </a:lnTo>
                  <a:lnTo>
                    <a:pt x="1088" y="374"/>
                  </a:lnTo>
                  <a:lnTo>
                    <a:pt x="1050" y="424"/>
                  </a:lnTo>
                  <a:lnTo>
                    <a:pt x="1014" y="474"/>
                  </a:lnTo>
                  <a:lnTo>
                    <a:pt x="982" y="524"/>
                  </a:lnTo>
                  <a:lnTo>
                    <a:pt x="952" y="574"/>
                  </a:lnTo>
                  <a:lnTo>
                    <a:pt x="924" y="624"/>
                  </a:lnTo>
                  <a:lnTo>
                    <a:pt x="898" y="672"/>
                  </a:lnTo>
                  <a:lnTo>
                    <a:pt x="876" y="722"/>
                  </a:lnTo>
                  <a:lnTo>
                    <a:pt x="854" y="768"/>
                  </a:lnTo>
                  <a:lnTo>
                    <a:pt x="834" y="816"/>
                  </a:lnTo>
                  <a:lnTo>
                    <a:pt x="818" y="862"/>
                  </a:lnTo>
                  <a:lnTo>
                    <a:pt x="788" y="948"/>
                  </a:lnTo>
                  <a:lnTo>
                    <a:pt x="766" y="1028"/>
                  </a:lnTo>
                  <a:lnTo>
                    <a:pt x="748" y="1100"/>
                  </a:lnTo>
                  <a:lnTo>
                    <a:pt x="736" y="1162"/>
                  </a:lnTo>
                  <a:lnTo>
                    <a:pt x="728" y="1214"/>
                  </a:lnTo>
                  <a:lnTo>
                    <a:pt x="722" y="1254"/>
                  </a:lnTo>
                  <a:lnTo>
                    <a:pt x="720" y="1278"/>
                  </a:lnTo>
                  <a:lnTo>
                    <a:pt x="720" y="1278"/>
                  </a:lnTo>
                  <a:lnTo>
                    <a:pt x="626" y="1350"/>
                  </a:lnTo>
                  <a:lnTo>
                    <a:pt x="538" y="1418"/>
                  </a:lnTo>
                  <a:lnTo>
                    <a:pt x="460" y="1486"/>
                  </a:lnTo>
                  <a:lnTo>
                    <a:pt x="386" y="1550"/>
                  </a:lnTo>
                  <a:lnTo>
                    <a:pt x="320" y="1612"/>
                  </a:lnTo>
                  <a:lnTo>
                    <a:pt x="262" y="1670"/>
                  </a:lnTo>
                  <a:lnTo>
                    <a:pt x="210" y="1724"/>
                  </a:lnTo>
                  <a:lnTo>
                    <a:pt x="164" y="1776"/>
                  </a:lnTo>
                  <a:lnTo>
                    <a:pt x="124" y="1822"/>
                  </a:lnTo>
                  <a:lnTo>
                    <a:pt x="90" y="1864"/>
                  </a:lnTo>
                  <a:lnTo>
                    <a:pt x="38" y="1930"/>
                  </a:lnTo>
                  <a:lnTo>
                    <a:pt x="10" y="1972"/>
                  </a:lnTo>
                  <a:lnTo>
                    <a:pt x="0" y="1988"/>
                  </a:lnTo>
                  <a:lnTo>
                    <a:pt x="36" y="2086"/>
                  </a:lnTo>
                  <a:lnTo>
                    <a:pt x="36" y="2086"/>
                  </a:lnTo>
                  <a:lnTo>
                    <a:pt x="100" y="2002"/>
                  </a:lnTo>
                  <a:lnTo>
                    <a:pt x="170" y="1918"/>
                  </a:lnTo>
                  <a:lnTo>
                    <a:pt x="242" y="1838"/>
                  </a:lnTo>
                  <a:lnTo>
                    <a:pt x="316" y="1758"/>
                  </a:lnTo>
                  <a:lnTo>
                    <a:pt x="396" y="1682"/>
                  </a:lnTo>
                  <a:lnTo>
                    <a:pt x="476" y="1608"/>
                  </a:lnTo>
                  <a:lnTo>
                    <a:pt x="560" y="1536"/>
                  </a:lnTo>
                  <a:lnTo>
                    <a:pt x="648" y="1468"/>
                  </a:lnTo>
                  <a:lnTo>
                    <a:pt x="736" y="1400"/>
                  </a:lnTo>
                  <a:lnTo>
                    <a:pt x="826" y="1334"/>
                  </a:lnTo>
                  <a:lnTo>
                    <a:pt x="920" y="1272"/>
                  </a:lnTo>
                  <a:lnTo>
                    <a:pt x="1014" y="1210"/>
                  </a:lnTo>
                  <a:lnTo>
                    <a:pt x="1110" y="1152"/>
                  </a:lnTo>
                  <a:lnTo>
                    <a:pt x="1206" y="1096"/>
                  </a:lnTo>
                  <a:lnTo>
                    <a:pt x="1304" y="1042"/>
                  </a:lnTo>
                  <a:lnTo>
                    <a:pt x="1402" y="988"/>
                  </a:lnTo>
                  <a:lnTo>
                    <a:pt x="1402" y="988"/>
                  </a:lnTo>
                  <a:lnTo>
                    <a:pt x="1426" y="998"/>
                  </a:lnTo>
                  <a:lnTo>
                    <a:pt x="1462" y="1010"/>
                  </a:lnTo>
                  <a:lnTo>
                    <a:pt x="1512" y="1026"/>
                  </a:lnTo>
                  <a:lnTo>
                    <a:pt x="1574" y="1044"/>
                  </a:lnTo>
                  <a:lnTo>
                    <a:pt x="1646" y="1060"/>
                  </a:lnTo>
                  <a:lnTo>
                    <a:pt x="1728" y="1076"/>
                  </a:lnTo>
                  <a:lnTo>
                    <a:pt x="1818" y="1088"/>
                  </a:lnTo>
                  <a:lnTo>
                    <a:pt x="1866" y="1092"/>
                  </a:lnTo>
                  <a:lnTo>
                    <a:pt x="1916" y="1096"/>
                  </a:lnTo>
                  <a:lnTo>
                    <a:pt x="1968" y="1100"/>
                  </a:lnTo>
                  <a:lnTo>
                    <a:pt x="2022" y="1100"/>
                  </a:lnTo>
                  <a:lnTo>
                    <a:pt x="2078" y="1100"/>
                  </a:lnTo>
                  <a:lnTo>
                    <a:pt x="2136" y="1096"/>
                  </a:lnTo>
                  <a:lnTo>
                    <a:pt x="2194" y="1092"/>
                  </a:lnTo>
                  <a:lnTo>
                    <a:pt x="2254" y="1086"/>
                  </a:lnTo>
                  <a:lnTo>
                    <a:pt x="2314" y="1076"/>
                  </a:lnTo>
                  <a:lnTo>
                    <a:pt x="2376" y="1064"/>
                  </a:lnTo>
                  <a:lnTo>
                    <a:pt x="2438" y="1050"/>
                  </a:lnTo>
                  <a:lnTo>
                    <a:pt x="2502" y="1034"/>
                  </a:lnTo>
                  <a:lnTo>
                    <a:pt x="2566" y="1014"/>
                  </a:lnTo>
                  <a:lnTo>
                    <a:pt x="2630" y="990"/>
                  </a:lnTo>
                  <a:lnTo>
                    <a:pt x="2696" y="964"/>
                  </a:lnTo>
                  <a:lnTo>
                    <a:pt x="2762" y="934"/>
                  </a:lnTo>
                  <a:lnTo>
                    <a:pt x="2828" y="900"/>
                  </a:lnTo>
                  <a:lnTo>
                    <a:pt x="2894" y="864"/>
                  </a:lnTo>
                  <a:lnTo>
                    <a:pt x="2894" y="864"/>
                  </a:lnTo>
                  <a:lnTo>
                    <a:pt x="2864" y="878"/>
                  </a:lnTo>
                  <a:lnTo>
                    <a:pt x="2828" y="892"/>
                  </a:lnTo>
                  <a:lnTo>
                    <a:pt x="2780" y="910"/>
                  </a:lnTo>
                  <a:lnTo>
                    <a:pt x="2720" y="930"/>
                  </a:lnTo>
                  <a:lnTo>
                    <a:pt x="2650" y="952"/>
                  </a:lnTo>
                  <a:lnTo>
                    <a:pt x="2568" y="972"/>
                  </a:lnTo>
                  <a:lnTo>
                    <a:pt x="2478" y="992"/>
                  </a:lnTo>
                  <a:lnTo>
                    <a:pt x="2430" y="1000"/>
                  </a:lnTo>
                  <a:lnTo>
                    <a:pt x="2380" y="1008"/>
                  </a:lnTo>
                  <a:lnTo>
                    <a:pt x="2328" y="1014"/>
                  </a:lnTo>
                  <a:lnTo>
                    <a:pt x="2276" y="1020"/>
                  </a:lnTo>
                  <a:lnTo>
                    <a:pt x="2220" y="1022"/>
                  </a:lnTo>
                  <a:lnTo>
                    <a:pt x="2164" y="1024"/>
                  </a:lnTo>
                  <a:lnTo>
                    <a:pt x="2106" y="1024"/>
                  </a:lnTo>
                  <a:lnTo>
                    <a:pt x="2046" y="1024"/>
                  </a:lnTo>
                  <a:lnTo>
                    <a:pt x="1986" y="1020"/>
                  </a:lnTo>
                  <a:lnTo>
                    <a:pt x="1924" y="1014"/>
                  </a:lnTo>
                  <a:lnTo>
                    <a:pt x="1862" y="1004"/>
                  </a:lnTo>
                  <a:lnTo>
                    <a:pt x="1798" y="994"/>
                  </a:lnTo>
                  <a:lnTo>
                    <a:pt x="1734" y="980"/>
                  </a:lnTo>
                  <a:lnTo>
                    <a:pt x="1670" y="962"/>
                  </a:lnTo>
                  <a:lnTo>
                    <a:pt x="1604" y="942"/>
                  </a:lnTo>
                  <a:lnTo>
                    <a:pt x="1540" y="918"/>
                  </a:lnTo>
                  <a:lnTo>
                    <a:pt x="1540" y="918"/>
                  </a:lnTo>
                  <a:close/>
                </a:path>
              </a:pathLst>
            </a:custGeom>
            <a:solidFill>
              <a:srgbClr val="FFFFFF"/>
            </a:solidFill>
            <a:ln>
              <a:noFill/>
            </a:ln>
          </p:spPr>
          <p:txBody>
            <a:bodyPr vert="horz" wrap="square" lIns="121920" tIns="60960" rIns="121920" bIns="60960" numCol="1" anchor="t" anchorCtr="0" compatLnSpc="1"/>
            <a:lstStyle/>
            <a:p>
              <a:endParaRPr lang="zh-CN" altLang="en-US" sz="2400">
                <a:solidFill>
                  <a:schemeClr val="tx1">
                    <a:lumMod val="85000"/>
                    <a:lumOff val="15000"/>
                  </a:schemeClr>
                </a:solidFill>
              </a:endParaRPr>
            </a:p>
          </p:txBody>
        </p:sp>
      </p:grpSp>
      <p:grpSp>
        <p:nvGrpSpPr>
          <p:cNvPr id="18" name="组合 17"/>
          <p:cNvGrpSpPr/>
          <p:nvPr/>
        </p:nvGrpSpPr>
        <p:grpSpPr>
          <a:xfrm rot="19851636">
            <a:off x="5854816" y="2453983"/>
            <a:ext cx="1976655" cy="1327120"/>
            <a:chOff x="-5358127" y="-2564011"/>
            <a:chExt cx="7159626" cy="4806950"/>
          </a:xfrm>
        </p:grpSpPr>
        <p:sp>
          <p:nvSpPr>
            <p:cNvPr id="19" name="Freeform 23"/>
            <p:cNvSpPr/>
            <p:nvPr/>
          </p:nvSpPr>
          <p:spPr bwMode="auto">
            <a:xfrm>
              <a:off x="-5358127" y="-2564011"/>
              <a:ext cx="7159626" cy="4806950"/>
            </a:xfrm>
            <a:custGeom>
              <a:avLst/>
              <a:gdLst>
                <a:gd name="T0" fmla="*/ 52 w 4510"/>
                <a:gd name="T1" fmla="*/ 2374 h 3028"/>
                <a:gd name="T2" fmla="*/ 26 w 4510"/>
                <a:gd name="T3" fmla="*/ 2298 h 3028"/>
                <a:gd name="T4" fmla="*/ 6 w 4510"/>
                <a:gd name="T5" fmla="*/ 2176 h 3028"/>
                <a:gd name="T6" fmla="*/ 6 w 4510"/>
                <a:gd name="T7" fmla="*/ 1958 h 3028"/>
                <a:gd name="T8" fmla="*/ 44 w 4510"/>
                <a:gd name="T9" fmla="*/ 1712 h 3028"/>
                <a:gd name="T10" fmla="*/ 126 w 4510"/>
                <a:gd name="T11" fmla="*/ 1446 h 3028"/>
                <a:gd name="T12" fmla="*/ 228 w 4510"/>
                <a:gd name="T13" fmla="*/ 1216 h 3028"/>
                <a:gd name="T14" fmla="*/ 306 w 4510"/>
                <a:gd name="T15" fmla="*/ 1080 h 3028"/>
                <a:gd name="T16" fmla="*/ 398 w 4510"/>
                <a:gd name="T17" fmla="*/ 946 h 3028"/>
                <a:gd name="T18" fmla="*/ 500 w 4510"/>
                <a:gd name="T19" fmla="*/ 814 h 3028"/>
                <a:gd name="T20" fmla="*/ 618 w 4510"/>
                <a:gd name="T21" fmla="*/ 688 h 3028"/>
                <a:gd name="T22" fmla="*/ 748 w 4510"/>
                <a:gd name="T23" fmla="*/ 570 h 3028"/>
                <a:gd name="T24" fmla="*/ 894 w 4510"/>
                <a:gd name="T25" fmla="*/ 458 h 3028"/>
                <a:gd name="T26" fmla="*/ 1054 w 4510"/>
                <a:gd name="T27" fmla="*/ 356 h 3028"/>
                <a:gd name="T28" fmla="*/ 1228 w 4510"/>
                <a:gd name="T29" fmla="*/ 264 h 3028"/>
                <a:gd name="T30" fmla="*/ 1418 w 4510"/>
                <a:gd name="T31" fmla="*/ 184 h 3028"/>
                <a:gd name="T32" fmla="*/ 1624 w 4510"/>
                <a:gd name="T33" fmla="*/ 120 h 3028"/>
                <a:gd name="T34" fmla="*/ 1846 w 4510"/>
                <a:gd name="T35" fmla="*/ 70 h 3028"/>
                <a:gd name="T36" fmla="*/ 1992 w 4510"/>
                <a:gd name="T37" fmla="*/ 44 h 3028"/>
                <a:gd name="T38" fmla="*/ 2208 w 4510"/>
                <a:gd name="T39" fmla="*/ 18 h 3028"/>
                <a:gd name="T40" fmla="*/ 2550 w 4510"/>
                <a:gd name="T41" fmla="*/ 0 h 3028"/>
                <a:gd name="T42" fmla="*/ 2930 w 4510"/>
                <a:gd name="T43" fmla="*/ 12 h 3028"/>
                <a:gd name="T44" fmla="*/ 3278 w 4510"/>
                <a:gd name="T45" fmla="*/ 56 h 3028"/>
                <a:gd name="T46" fmla="*/ 3588 w 4510"/>
                <a:gd name="T47" fmla="*/ 120 h 3028"/>
                <a:gd name="T48" fmla="*/ 3858 w 4510"/>
                <a:gd name="T49" fmla="*/ 198 h 3028"/>
                <a:gd name="T50" fmla="*/ 4084 w 4510"/>
                <a:gd name="T51" fmla="*/ 280 h 3028"/>
                <a:gd name="T52" fmla="*/ 4316 w 4510"/>
                <a:gd name="T53" fmla="*/ 384 h 3028"/>
                <a:gd name="T54" fmla="*/ 4510 w 4510"/>
                <a:gd name="T55" fmla="*/ 490 h 3028"/>
                <a:gd name="T56" fmla="*/ 4436 w 4510"/>
                <a:gd name="T57" fmla="*/ 508 h 3028"/>
                <a:gd name="T58" fmla="*/ 4278 w 4510"/>
                <a:gd name="T59" fmla="*/ 564 h 3028"/>
                <a:gd name="T60" fmla="*/ 4150 w 4510"/>
                <a:gd name="T61" fmla="*/ 628 h 3028"/>
                <a:gd name="T62" fmla="*/ 4002 w 4510"/>
                <a:gd name="T63" fmla="*/ 718 h 3028"/>
                <a:gd name="T64" fmla="*/ 3840 w 4510"/>
                <a:gd name="T65" fmla="*/ 838 h 3028"/>
                <a:gd name="T66" fmla="*/ 3668 w 4510"/>
                <a:gd name="T67" fmla="*/ 996 h 3028"/>
                <a:gd name="T68" fmla="*/ 3492 w 4510"/>
                <a:gd name="T69" fmla="*/ 1192 h 3028"/>
                <a:gd name="T70" fmla="*/ 3314 w 4510"/>
                <a:gd name="T71" fmla="*/ 1436 h 3028"/>
                <a:gd name="T72" fmla="*/ 3140 w 4510"/>
                <a:gd name="T73" fmla="*/ 1728 h 3028"/>
                <a:gd name="T74" fmla="*/ 3060 w 4510"/>
                <a:gd name="T75" fmla="*/ 1866 h 3028"/>
                <a:gd name="T76" fmla="*/ 2932 w 4510"/>
                <a:gd name="T77" fmla="*/ 2058 h 3028"/>
                <a:gd name="T78" fmla="*/ 2794 w 4510"/>
                <a:gd name="T79" fmla="*/ 2232 h 3028"/>
                <a:gd name="T80" fmla="*/ 2646 w 4510"/>
                <a:gd name="T81" fmla="*/ 2390 h 3028"/>
                <a:gd name="T82" fmla="*/ 2490 w 4510"/>
                <a:gd name="T83" fmla="*/ 2528 h 3028"/>
                <a:gd name="T84" fmla="*/ 2330 w 4510"/>
                <a:gd name="T85" fmla="*/ 2650 h 3028"/>
                <a:gd name="T86" fmla="*/ 2164 w 4510"/>
                <a:gd name="T87" fmla="*/ 2754 h 3028"/>
                <a:gd name="T88" fmla="*/ 1994 w 4510"/>
                <a:gd name="T89" fmla="*/ 2842 h 3028"/>
                <a:gd name="T90" fmla="*/ 1822 w 4510"/>
                <a:gd name="T91" fmla="*/ 2912 h 3028"/>
                <a:gd name="T92" fmla="*/ 1650 w 4510"/>
                <a:gd name="T93" fmla="*/ 2966 h 3028"/>
                <a:gd name="T94" fmla="*/ 1480 w 4510"/>
                <a:gd name="T95" fmla="*/ 3004 h 3028"/>
                <a:gd name="T96" fmla="*/ 1310 w 4510"/>
                <a:gd name="T97" fmla="*/ 3024 h 3028"/>
                <a:gd name="T98" fmla="*/ 1144 w 4510"/>
                <a:gd name="T99" fmla="*/ 3028 h 3028"/>
                <a:gd name="T100" fmla="*/ 984 w 4510"/>
                <a:gd name="T101" fmla="*/ 3016 h 3028"/>
                <a:gd name="T102" fmla="*/ 830 w 4510"/>
                <a:gd name="T103" fmla="*/ 2986 h 3028"/>
                <a:gd name="T104" fmla="*/ 682 w 4510"/>
                <a:gd name="T105" fmla="*/ 2942 h 3028"/>
                <a:gd name="T106" fmla="*/ 544 w 4510"/>
                <a:gd name="T107" fmla="*/ 2882 h 3028"/>
                <a:gd name="T108" fmla="*/ 418 w 4510"/>
                <a:gd name="T109" fmla="*/ 2806 h 3028"/>
                <a:gd name="T110" fmla="*/ 302 w 4510"/>
                <a:gd name="T111" fmla="*/ 2716 h 3028"/>
                <a:gd name="T112" fmla="*/ 200 w 4510"/>
                <a:gd name="T113" fmla="*/ 2608 h 3028"/>
                <a:gd name="T114" fmla="*/ 112 w 4510"/>
                <a:gd name="T115" fmla="*/ 2486 h 3028"/>
                <a:gd name="T116" fmla="*/ 62 w 4510"/>
                <a:gd name="T117" fmla="*/ 2396 h 3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10" h="3028">
                  <a:moveTo>
                    <a:pt x="62" y="2396"/>
                  </a:moveTo>
                  <a:lnTo>
                    <a:pt x="62" y="2396"/>
                  </a:lnTo>
                  <a:lnTo>
                    <a:pt x="52" y="2374"/>
                  </a:lnTo>
                  <a:lnTo>
                    <a:pt x="42" y="2350"/>
                  </a:lnTo>
                  <a:lnTo>
                    <a:pt x="34" y="2324"/>
                  </a:lnTo>
                  <a:lnTo>
                    <a:pt x="26" y="2298"/>
                  </a:lnTo>
                  <a:lnTo>
                    <a:pt x="20" y="2268"/>
                  </a:lnTo>
                  <a:lnTo>
                    <a:pt x="14" y="2240"/>
                  </a:lnTo>
                  <a:lnTo>
                    <a:pt x="6" y="2176"/>
                  </a:lnTo>
                  <a:lnTo>
                    <a:pt x="2" y="2108"/>
                  </a:lnTo>
                  <a:lnTo>
                    <a:pt x="0" y="2036"/>
                  </a:lnTo>
                  <a:lnTo>
                    <a:pt x="6" y="1958"/>
                  </a:lnTo>
                  <a:lnTo>
                    <a:pt x="14" y="1880"/>
                  </a:lnTo>
                  <a:lnTo>
                    <a:pt x="26" y="1796"/>
                  </a:lnTo>
                  <a:lnTo>
                    <a:pt x="44" y="1712"/>
                  </a:lnTo>
                  <a:lnTo>
                    <a:pt x="66" y="1624"/>
                  </a:lnTo>
                  <a:lnTo>
                    <a:pt x="94" y="1536"/>
                  </a:lnTo>
                  <a:lnTo>
                    <a:pt x="126" y="1446"/>
                  </a:lnTo>
                  <a:lnTo>
                    <a:pt x="162" y="1354"/>
                  </a:lnTo>
                  <a:lnTo>
                    <a:pt x="206" y="1262"/>
                  </a:lnTo>
                  <a:lnTo>
                    <a:pt x="228" y="1216"/>
                  </a:lnTo>
                  <a:lnTo>
                    <a:pt x="254" y="1172"/>
                  </a:lnTo>
                  <a:lnTo>
                    <a:pt x="280" y="1126"/>
                  </a:lnTo>
                  <a:lnTo>
                    <a:pt x="306" y="1080"/>
                  </a:lnTo>
                  <a:lnTo>
                    <a:pt x="336" y="1036"/>
                  </a:lnTo>
                  <a:lnTo>
                    <a:pt x="366" y="990"/>
                  </a:lnTo>
                  <a:lnTo>
                    <a:pt x="398" y="946"/>
                  </a:lnTo>
                  <a:lnTo>
                    <a:pt x="430" y="902"/>
                  </a:lnTo>
                  <a:lnTo>
                    <a:pt x="464" y="858"/>
                  </a:lnTo>
                  <a:lnTo>
                    <a:pt x="500" y="814"/>
                  </a:lnTo>
                  <a:lnTo>
                    <a:pt x="538" y="772"/>
                  </a:lnTo>
                  <a:lnTo>
                    <a:pt x="578" y="730"/>
                  </a:lnTo>
                  <a:lnTo>
                    <a:pt x="618" y="688"/>
                  </a:lnTo>
                  <a:lnTo>
                    <a:pt x="660" y="648"/>
                  </a:lnTo>
                  <a:lnTo>
                    <a:pt x="704" y="608"/>
                  </a:lnTo>
                  <a:lnTo>
                    <a:pt x="748" y="570"/>
                  </a:lnTo>
                  <a:lnTo>
                    <a:pt x="796" y="532"/>
                  </a:lnTo>
                  <a:lnTo>
                    <a:pt x="844" y="494"/>
                  </a:lnTo>
                  <a:lnTo>
                    <a:pt x="894" y="458"/>
                  </a:lnTo>
                  <a:lnTo>
                    <a:pt x="946" y="422"/>
                  </a:lnTo>
                  <a:lnTo>
                    <a:pt x="998" y="388"/>
                  </a:lnTo>
                  <a:lnTo>
                    <a:pt x="1054" y="356"/>
                  </a:lnTo>
                  <a:lnTo>
                    <a:pt x="1110" y="324"/>
                  </a:lnTo>
                  <a:lnTo>
                    <a:pt x="1168" y="294"/>
                  </a:lnTo>
                  <a:lnTo>
                    <a:pt x="1228" y="264"/>
                  </a:lnTo>
                  <a:lnTo>
                    <a:pt x="1290" y="236"/>
                  </a:lnTo>
                  <a:lnTo>
                    <a:pt x="1352" y="210"/>
                  </a:lnTo>
                  <a:lnTo>
                    <a:pt x="1418" y="184"/>
                  </a:lnTo>
                  <a:lnTo>
                    <a:pt x="1484" y="162"/>
                  </a:lnTo>
                  <a:lnTo>
                    <a:pt x="1554" y="140"/>
                  </a:lnTo>
                  <a:lnTo>
                    <a:pt x="1624" y="120"/>
                  </a:lnTo>
                  <a:lnTo>
                    <a:pt x="1696" y="100"/>
                  </a:lnTo>
                  <a:lnTo>
                    <a:pt x="1770" y="84"/>
                  </a:lnTo>
                  <a:lnTo>
                    <a:pt x="1846" y="70"/>
                  </a:lnTo>
                  <a:lnTo>
                    <a:pt x="1846" y="70"/>
                  </a:lnTo>
                  <a:lnTo>
                    <a:pt x="1920" y="56"/>
                  </a:lnTo>
                  <a:lnTo>
                    <a:pt x="1992" y="44"/>
                  </a:lnTo>
                  <a:lnTo>
                    <a:pt x="2066" y="34"/>
                  </a:lnTo>
                  <a:lnTo>
                    <a:pt x="2136" y="26"/>
                  </a:lnTo>
                  <a:lnTo>
                    <a:pt x="2208" y="18"/>
                  </a:lnTo>
                  <a:lnTo>
                    <a:pt x="2278" y="12"/>
                  </a:lnTo>
                  <a:lnTo>
                    <a:pt x="2414" y="4"/>
                  </a:lnTo>
                  <a:lnTo>
                    <a:pt x="2550" y="0"/>
                  </a:lnTo>
                  <a:lnTo>
                    <a:pt x="2680" y="0"/>
                  </a:lnTo>
                  <a:lnTo>
                    <a:pt x="2806" y="4"/>
                  </a:lnTo>
                  <a:lnTo>
                    <a:pt x="2930" y="12"/>
                  </a:lnTo>
                  <a:lnTo>
                    <a:pt x="3050" y="24"/>
                  </a:lnTo>
                  <a:lnTo>
                    <a:pt x="3166" y="38"/>
                  </a:lnTo>
                  <a:lnTo>
                    <a:pt x="3278" y="56"/>
                  </a:lnTo>
                  <a:lnTo>
                    <a:pt x="3384" y="74"/>
                  </a:lnTo>
                  <a:lnTo>
                    <a:pt x="3488" y="96"/>
                  </a:lnTo>
                  <a:lnTo>
                    <a:pt x="3588" y="120"/>
                  </a:lnTo>
                  <a:lnTo>
                    <a:pt x="3682" y="144"/>
                  </a:lnTo>
                  <a:lnTo>
                    <a:pt x="3772" y="172"/>
                  </a:lnTo>
                  <a:lnTo>
                    <a:pt x="3858" y="198"/>
                  </a:lnTo>
                  <a:lnTo>
                    <a:pt x="3938" y="226"/>
                  </a:lnTo>
                  <a:lnTo>
                    <a:pt x="4014" y="254"/>
                  </a:lnTo>
                  <a:lnTo>
                    <a:pt x="4084" y="280"/>
                  </a:lnTo>
                  <a:lnTo>
                    <a:pt x="4150" y="308"/>
                  </a:lnTo>
                  <a:lnTo>
                    <a:pt x="4212" y="334"/>
                  </a:lnTo>
                  <a:lnTo>
                    <a:pt x="4316" y="384"/>
                  </a:lnTo>
                  <a:lnTo>
                    <a:pt x="4400" y="426"/>
                  </a:lnTo>
                  <a:lnTo>
                    <a:pt x="4460" y="460"/>
                  </a:lnTo>
                  <a:lnTo>
                    <a:pt x="4510" y="490"/>
                  </a:lnTo>
                  <a:lnTo>
                    <a:pt x="4510" y="490"/>
                  </a:lnTo>
                  <a:lnTo>
                    <a:pt x="4476" y="498"/>
                  </a:lnTo>
                  <a:lnTo>
                    <a:pt x="4436" y="508"/>
                  </a:lnTo>
                  <a:lnTo>
                    <a:pt x="4382" y="524"/>
                  </a:lnTo>
                  <a:lnTo>
                    <a:pt x="4314" y="550"/>
                  </a:lnTo>
                  <a:lnTo>
                    <a:pt x="4278" y="564"/>
                  </a:lnTo>
                  <a:lnTo>
                    <a:pt x="4238" y="584"/>
                  </a:lnTo>
                  <a:lnTo>
                    <a:pt x="4194" y="604"/>
                  </a:lnTo>
                  <a:lnTo>
                    <a:pt x="4150" y="628"/>
                  </a:lnTo>
                  <a:lnTo>
                    <a:pt x="4102" y="654"/>
                  </a:lnTo>
                  <a:lnTo>
                    <a:pt x="4054" y="684"/>
                  </a:lnTo>
                  <a:lnTo>
                    <a:pt x="4002" y="718"/>
                  </a:lnTo>
                  <a:lnTo>
                    <a:pt x="3950" y="754"/>
                  </a:lnTo>
                  <a:lnTo>
                    <a:pt x="3896" y="794"/>
                  </a:lnTo>
                  <a:lnTo>
                    <a:pt x="3840" y="838"/>
                  </a:lnTo>
                  <a:lnTo>
                    <a:pt x="3784" y="886"/>
                  </a:lnTo>
                  <a:lnTo>
                    <a:pt x="3726" y="938"/>
                  </a:lnTo>
                  <a:lnTo>
                    <a:pt x="3668" y="996"/>
                  </a:lnTo>
                  <a:lnTo>
                    <a:pt x="3610" y="1056"/>
                  </a:lnTo>
                  <a:lnTo>
                    <a:pt x="3552" y="1122"/>
                  </a:lnTo>
                  <a:lnTo>
                    <a:pt x="3492" y="1192"/>
                  </a:lnTo>
                  <a:lnTo>
                    <a:pt x="3432" y="1268"/>
                  </a:lnTo>
                  <a:lnTo>
                    <a:pt x="3372" y="1350"/>
                  </a:lnTo>
                  <a:lnTo>
                    <a:pt x="3314" y="1436"/>
                  </a:lnTo>
                  <a:lnTo>
                    <a:pt x="3254" y="1528"/>
                  </a:lnTo>
                  <a:lnTo>
                    <a:pt x="3196" y="1624"/>
                  </a:lnTo>
                  <a:lnTo>
                    <a:pt x="3140" y="1728"/>
                  </a:lnTo>
                  <a:lnTo>
                    <a:pt x="3140" y="1728"/>
                  </a:lnTo>
                  <a:lnTo>
                    <a:pt x="3100" y="1798"/>
                  </a:lnTo>
                  <a:lnTo>
                    <a:pt x="3060" y="1866"/>
                  </a:lnTo>
                  <a:lnTo>
                    <a:pt x="3018" y="1932"/>
                  </a:lnTo>
                  <a:lnTo>
                    <a:pt x="2976" y="1996"/>
                  </a:lnTo>
                  <a:lnTo>
                    <a:pt x="2932" y="2058"/>
                  </a:lnTo>
                  <a:lnTo>
                    <a:pt x="2886" y="2118"/>
                  </a:lnTo>
                  <a:lnTo>
                    <a:pt x="2840" y="2176"/>
                  </a:lnTo>
                  <a:lnTo>
                    <a:pt x="2794" y="2232"/>
                  </a:lnTo>
                  <a:lnTo>
                    <a:pt x="2746" y="2286"/>
                  </a:lnTo>
                  <a:lnTo>
                    <a:pt x="2696" y="2340"/>
                  </a:lnTo>
                  <a:lnTo>
                    <a:pt x="2646" y="2390"/>
                  </a:lnTo>
                  <a:lnTo>
                    <a:pt x="2594" y="2438"/>
                  </a:lnTo>
                  <a:lnTo>
                    <a:pt x="2544" y="2484"/>
                  </a:lnTo>
                  <a:lnTo>
                    <a:pt x="2490" y="2528"/>
                  </a:lnTo>
                  <a:lnTo>
                    <a:pt x="2438" y="2572"/>
                  </a:lnTo>
                  <a:lnTo>
                    <a:pt x="2384" y="2612"/>
                  </a:lnTo>
                  <a:lnTo>
                    <a:pt x="2330" y="2650"/>
                  </a:lnTo>
                  <a:lnTo>
                    <a:pt x="2274" y="2688"/>
                  </a:lnTo>
                  <a:lnTo>
                    <a:pt x="2220" y="2722"/>
                  </a:lnTo>
                  <a:lnTo>
                    <a:pt x="2164" y="2754"/>
                  </a:lnTo>
                  <a:lnTo>
                    <a:pt x="2108" y="2786"/>
                  </a:lnTo>
                  <a:lnTo>
                    <a:pt x="2050" y="2814"/>
                  </a:lnTo>
                  <a:lnTo>
                    <a:pt x="1994" y="2842"/>
                  </a:lnTo>
                  <a:lnTo>
                    <a:pt x="1938" y="2868"/>
                  </a:lnTo>
                  <a:lnTo>
                    <a:pt x="1880" y="2892"/>
                  </a:lnTo>
                  <a:lnTo>
                    <a:pt x="1822" y="2912"/>
                  </a:lnTo>
                  <a:lnTo>
                    <a:pt x="1766" y="2932"/>
                  </a:lnTo>
                  <a:lnTo>
                    <a:pt x="1708" y="2950"/>
                  </a:lnTo>
                  <a:lnTo>
                    <a:pt x="1650" y="2966"/>
                  </a:lnTo>
                  <a:lnTo>
                    <a:pt x="1594" y="2980"/>
                  </a:lnTo>
                  <a:lnTo>
                    <a:pt x="1536" y="2992"/>
                  </a:lnTo>
                  <a:lnTo>
                    <a:pt x="1480" y="3004"/>
                  </a:lnTo>
                  <a:lnTo>
                    <a:pt x="1422" y="3012"/>
                  </a:lnTo>
                  <a:lnTo>
                    <a:pt x="1366" y="3018"/>
                  </a:lnTo>
                  <a:lnTo>
                    <a:pt x="1310" y="3024"/>
                  </a:lnTo>
                  <a:lnTo>
                    <a:pt x="1254" y="3026"/>
                  </a:lnTo>
                  <a:lnTo>
                    <a:pt x="1200" y="3028"/>
                  </a:lnTo>
                  <a:lnTo>
                    <a:pt x="1144" y="3028"/>
                  </a:lnTo>
                  <a:lnTo>
                    <a:pt x="1090" y="3026"/>
                  </a:lnTo>
                  <a:lnTo>
                    <a:pt x="1036" y="3022"/>
                  </a:lnTo>
                  <a:lnTo>
                    <a:pt x="984" y="3016"/>
                  </a:lnTo>
                  <a:lnTo>
                    <a:pt x="932" y="3008"/>
                  </a:lnTo>
                  <a:lnTo>
                    <a:pt x="880" y="2998"/>
                  </a:lnTo>
                  <a:lnTo>
                    <a:pt x="830" y="2986"/>
                  </a:lnTo>
                  <a:lnTo>
                    <a:pt x="780" y="2974"/>
                  </a:lnTo>
                  <a:lnTo>
                    <a:pt x="730" y="2960"/>
                  </a:lnTo>
                  <a:lnTo>
                    <a:pt x="682" y="2942"/>
                  </a:lnTo>
                  <a:lnTo>
                    <a:pt x="636" y="2924"/>
                  </a:lnTo>
                  <a:lnTo>
                    <a:pt x="590" y="2904"/>
                  </a:lnTo>
                  <a:lnTo>
                    <a:pt x="544" y="2882"/>
                  </a:lnTo>
                  <a:lnTo>
                    <a:pt x="500" y="2858"/>
                  </a:lnTo>
                  <a:lnTo>
                    <a:pt x="458" y="2834"/>
                  </a:lnTo>
                  <a:lnTo>
                    <a:pt x="418" y="2806"/>
                  </a:lnTo>
                  <a:lnTo>
                    <a:pt x="378" y="2778"/>
                  </a:lnTo>
                  <a:lnTo>
                    <a:pt x="338" y="2748"/>
                  </a:lnTo>
                  <a:lnTo>
                    <a:pt x="302" y="2716"/>
                  </a:lnTo>
                  <a:lnTo>
                    <a:pt x="266" y="2682"/>
                  </a:lnTo>
                  <a:lnTo>
                    <a:pt x="232" y="2646"/>
                  </a:lnTo>
                  <a:lnTo>
                    <a:pt x="200" y="2608"/>
                  </a:lnTo>
                  <a:lnTo>
                    <a:pt x="168" y="2570"/>
                  </a:lnTo>
                  <a:lnTo>
                    <a:pt x="140" y="2528"/>
                  </a:lnTo>
                  <a:lnTo>
                    <a:pt x="112" y="2486"/>
                  </a:lnTo>
                  <a:lnTo>
                    <a:pt x="86" y="2442"/>
                  </a:lnTo>
                  <a:lnTo>
                    <a:pt x="62" y="2396"/>
                  </a:lnTo>
                  <a:lnTo>
                    <a:pt x="62" y="2396"/>
                  </a:lnTo>
                  <a:close/>
                </a:path>
              </a:pathLst>
            </a:custGeom>
            <a:solidFill>
              <a:srgbClr val="8CBF03"/>
            </a:solidFill>
            <a:ln>
              <a:noFill/>
            </a:ln>
          </p:spPr>
          <p:txBody>
            <a:bodyPr vert="horz" wrap="square" lIns="121920" tIns="60960" rIns="121920" bIns="60960" numCol="1" anchor="t" anchorCtr="0" compatLnSpc="1"/>
            <a:lstStyle/>
            <a:p>
              <a:endParaRPr lang="zh-CN" altLang="en-US" sz="2400">
                <a:solidFill>
                  <a:schemeClr val="tx1">
                    <a:lumMod val="85000"/>
                    <a:lumOff val="15000"/>
                  </a:schemeClr>
                </a:solidFill>
              </a:endParaRPr>
            </a:p>
          </p:txBody>
        </p:sp>
        <p:sp>
          <p:nvSpPr>
            <p:cNvPr id="20" name="Freeform 24"/>
            <p:cNvSpPr/>
            <p:nvPr/>
          </p:nvSpPr>
          <p:spPr bwMode="auto">
            <a:xfrm>
              <a:off x="-5278438" y="-2082800"/>
              <a:ext cx="5737226" cy="3311525"/>
            </a:xfrm>
            <a:custGeom>
              <a:avLst/>
              <a:gdLst>
                <a:gd name="T0" fmla="*/ 1636 w 3614"/>
                <a:gd name="T1" fmla="*/ 872 h 2086"/>
                <a:gd name="T2" fmla="*/ 1922 w 3614"/>
                <a:gd name="T3" fmla="*/ 744 h 2086"/>
                <a:gd name="T4" fmla="*/ 2296 w 3614"/>
                <a:gd name="T5" fmla="*/ 598 h 2086"/>
                <a:gd name="T6" fmla="*/ 2808 w 3614"/>
                <a:gd name="T7" fmla="*/ 426 h 2086"/>
                <a:gd name="T8" fmla="*/ 3228 w 3614"/>
                <a:gd name="T9" fmla="*/ 312 h 2086"/>
                <a:gd name="T10" fmla="*/ 3568 w 3614"/>
                <a:gd name="T11" fmla="*/ 234 h 2086"/>
                <a:gd name="T12" fmla="*/ 3492 w 3614"/>
                <a:gd name="T13" fmla="*/ 242 h 2086"/>
                <a:gd name="T14" fmla="*/ 3138 w 3614"/>
                <a:gd name="T15" fmla="*/ 302 h 2086"/>
                <a:gd name="T16" fmla="*/ 2806 w 3614"/>
                <a:gd name="T17" fmla="*/ 374 h 2086"/>
                <a:gd name="T18" fmla="*/ 2496 w 3614"/>
                <a:gd name="T19" fmla="*/ 454 h 2086"/>
                <a:gd name="T20" fmla="*/ 2210 w 3614"/>
                <a:gd name="T21" fmla="*/ 540 h 2086"/>
                <a:gd name="T22" fmla="*/ 1942 w 3614"/>
                <a:gd name="T23" fmla="*/ 634 h 2086"/>
                <a:gd name="T24" fmla="*/ 1694 w 3614"/>
                <a:gd name="T25" fmla="*/ 734 h 2086"/>
                <a:gd name="T26" fmla="*/ 1468 w 3614"/>
                <a:gd name="T27" fmla="*/ 836 h 2086"/>
                <a:gd name="T28" fmla="*/ 1070 w 3614"/>
                <a:gd name="T29" fmla="*/ 1050 h 2086"/>
                <a:gd name="T30" fmla="*/ 844 w 3614"/>
                <a:gd name="T31" fmla="*/ 1192 h 2086"/>
                <a:gd name="T32" fmla="*/ 876 w 3614"/>
                <a:gd name="T33" fmla="*/ 990 h 2086"/>
                <a:gd name="T34" fmla="*/ 930 w 3614"/>
                <a:gd name="T35" fmla="*/ 804 h 2086"/>
                <a:gd name="T36" fmla="*/ 1002 w 3614"/>
                <a:gd name="T37" fmla="*/ 636 h 2086"/>
                <a:gd name="T38" fmla="*/ 1082 w 3614"/>
                <a:gd name="T39" fmla="*/ 486 h 2086"/>
                <a:gd name="T40" fmla="*/ 1168 w 3614"/>
                <a:gd name="T41" fmla="*/ 354 h 2086"/>
                <a:gd name="T42" fmla="*/ 1310 w 3614"/>
                <a:gd name="T43" fmla="*/ 180 h 2086"/>
                <a:gd name="T44" fmla="*/ 1444 w 3614"/>
                <a:gd name="T45" fmla="*/ 46 h 2086"/>
                <a:gd name="T46" fmla="*/ 1500 w 3614"/>
                <a:gd name="T47" fmla="*/ 0 h 2086"/>
                <a:gd name="T48" fmla="*/ 1322 w 3614"/>
                <a:gd name="T49" fmla="*/ 132 h 2086"/>
                <a:gd name="T50" fmla="*/ 1172 w 3614"/>
                <a:gd name="T51" fmla="*/ 274 h 2086"/>
                <a:gd name="T52" fmla="*/ 1050 w 3614"/>
                <a:gd name="T53" fmla="*/ 424 h 2086"/>
                <a:gd name="T54" fmla="*/ 952 w 3614"/>
                <a:gd name="T55" fmla="*/ 574 h 2086"/>
                <a:gd name="T56" fmla="*/ 876 w 3614"/>
                <a:gd name="T57" fmla="*/ 722 h 2086"/>
                <a:gd name="T58" fmla="*/ 818 w 3614"/>
                <a:gd name="T59" fmla="*/ 862 h 2086"/>
                <a:gd name="T60" fmla="*/ 748 w 3614"/>
                <a:gd name="T61" fmla="*/ 1100 h 2086"/>
                <a:gd name="T62" fmla="*/ 722 w 3614"/>
                <a:gd name="T63" fmla="*/ 1254 h 2086"/>
                <a:gd name="T64" fmla="*/ 626 w 3614"/>
                <a:gd name="T65" fmla="*/ 1350 h 2086"/>
                <a:gd name="T66" fmla="*/ 386 w 3614"/>
                <a:gd name="T67" fmla="*/ 1550 h 2086"/>
                <a:gd name="T68" fmla="*/ 210 w 3614"/>
                <a:gd name="T69" fmla="*/ 1724 h 2086"/>
                <a:gd name="T70" fmla="*/ 90 w 3614"/>
                <a:gd name="T71" fmla="*/ 1864 h 2086"/>
                <a:gd name="T72" fmla="*/ 0 w 3614"/>
                <a:gd name="T73" fmla="*/ 1988 h 2086"/>
                <a:gd name="T74" fmla="*/ 100 w 3614"/>
                <a:gd name="T75" fmla="*/ 2002 h 2086"/>
                <a:gd name="T76" fmla="*/ 316 w 3614"/>
                <a:gd name="T77" fmla="*/ 1758 h 2086"/>
                <a:gd name="T78" fmla="*/ 560 w 3614"/>
                <a:gd name="T79" fmla="*/ 1536 h 2086"/>
                <a:gd name="T80" fmla="*/ 826 w 3614"/>
                <a:gd name="T81" fmla="*/ 1334 h 2086"/>
                <a:gd name="T82" fmla="*/ 1110 w 3614"/>
                <a:gd name="T83" fmla="*/ 1152 h 2086"/>
                <a:gd name="T84" fmla="*/ 1402 w 3614"/>
                <a:gd name="T85" fmla="*/ 988 h 2086"/>
                <a:gd name="T86" fmla="*/ 1462 w 3614"/>
                <a:gd name="T87" fmla="*/ 1010 h 2086"/>
                <a:gd name="T88" fmla="*/ 1646 w 3614"/>
                <a:gd name="T89" fmla="*/ 1060 h 2086"/>
                <a:gd name="T90" fmla="*/ 1866 w 3614"/>
                <a:gd name="T91" fmla="*/ 1092 h 2086"/>
                <a:gd name="T92" fmla="*/ 2022 w 3614"/>
                <a:gd name="T93" fmla="*/ 1100 h 2086"/>
                <a:gd name="T94" fmla="*/ 2194 w 3614"/>
                <a:gd name="T95" fmla="*/ 1092 h 2086"/>
                <a:gd name="T96" fmla="*/ 2376 w 3614"/>
                <a:gd name="T97" fmla="*/ 1064 h 2086"/>
                <a:gd name="T98" fmla="*/ 2566 w 3614"/>
                <a:gd name="T99" fmla="*/ 1014 h 2086"/>
                <a:gd name="T100" fmla="*/ 2762 w 3614"/>
                <a:gd name="T101" fmla="*/ 934 h 2086"/>
                <a:gd name="T102" fmla="*/ 2894 w 3614"/>
                <a:gd name="T103" fmla="*/ 864 h 2086"/>
                <a:gd name="T104" fmla="*/ 2780 w 3614"/>
                <a:gd name="T105" fmla="*/ 910 h 2086"/>
                <a:gd name="T106" fmla="*/ 2568 w 3614"/>
                <a:gd name="T107" fmla="*/ 972 h 2086"/>
                <a:gd name="T108" fmla="*/ 2380 w 3614"/>
                <a:gd name="T109" fmla="*/ 1008 h 2086"/>
                <a:gd name="T110" fmla="*/ 2220 w 3614"/>
                <a:gd name="T111" fmla="*/ 1022 h 2086"/>
                <a:gd name="T112" fmla="*/ 2046 w 3614"/>
                <a:gd name="T113" fmla="*/ 1024 h 2086"/>
                <a:gd name="T114" fmla="*/ 1862 w 3614"/>
                <a:gd name="T115" fmla="*/ 1004 h 2086"/>
                <a:gd name="T116" fmla="*/ 1670 w 3614"/>
                <a:gd name="T117" fmla="*/ 962 h 2086"/>
                <a:gd name="T118" fmla="*/ 1540 w 3614"/>
                <a:gd name="T119" fmla="*/ 918 h 2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14" h="2086">
                  <a:moveTo>
                    <a:pt x="1540" y="918"/>
                  </a:moveTo>
                  <a:lnTo>
                    <a:pt x="1540" y="918"/>
                  </a:lnTo>
                  <a:lnTo>
                    <a:pt x="1636" y="872"/>
                  </a:lnTo>
                  <a:lnTo>
                    <a:pt x="1732" y="828"/>
                  </a:lnTo>
                  <a:lnTo>
                    <a:pt x="1828" y="784"/>
                  </a:lnTo>
                  <a:lnTo>
                    <a:pt x="1922" y="744"/>
                  </a:lnTo>
                  <a:lnTo>
                    <a:pt x="2018" y="704"/>
                  </a:lnTo>
                  <a:lnTo>
                    <a:pt x="2110" y="668"/>
                  </a:lnTo>
                  <a:lnTo>
                    <a:pt x="2296" y="598"/>
                  </a:lnTo>
                  <a:lnTo>
                    <a:pt x="2474" y="534"/>
                  </a:lnTo>
                  <a:lnTo>
                    <a:pt x="2646" y="478"/>
                  </a:lnTo>
                  <a:lnTo>
                    <a:pt x="2808" y="426"/>
                  </a:lnTo>
                  <a:lnTo>
                    <a:pt x="2960" y="382"/>
                  </a:lnTo>
                  <a:lnTo>
                    <a:pt x="3102" y="344"/>
                  </a:lnTo>
                  <a:lnTo>
                    <a:pt x="3228" y="312"/>
                  </a:lnTo>
                  <a:lnTo>
                    <a:pt x="3340" y="284"/>
                  </a:lnTo>
                  <a:lnTo>
                    <a:pt x="3434" y="262"/>
                  </a:lnTo>
                  <a:lnTo>
                    <a:pt x="3568" y="234"/>
                  </a:lnTo>
                  <a:lnTo>
                    <a:pt x="3614" y="224"/>
                  </a:lnTo>
                  <a:lnTo>
                    <a:pt x="3614" y="224"/>
                  </a:lnTo>
                  <a:lnTo>
                    <a:pt x="3492" y="242"/>
                  </a:lnTo>
                  <a:lnTo>
                    <a:pt x="3372" y="262"/>
                  </a:lnTo>
                  <a:lnTo>
                    <a:pt x="3254" y="282"/>
                  </a:lnTo>
                  <a:lnTo>
                    <a:pt x="3138" y="302"/>
                  </a:lnTo>
                  <a:lnTo>
                    <a:pt x="3024" y="326"/>
                  </a:lnTo>
                  <a:lnTo>
                    <a:pt x="2914" y="348"/>
                  </a:lnTo>
                  <a:lnTo>
                    <a:pt x="2806" y="374"/>
                  </a:lnTo>
                  <a:lnTo>
                    <a:pt x="2700" y="400"/>
                  </a:lnTo>
                  <a:lnTo>
                    <a:pt x="2598" y="426"/>
                  </a:lnTo>
                  <a:lnTo>
                    <a:pt x="2496" y="454"/>
                  </a:lnTo>
                  <a:lnTo>
                    <a:pt x="2398" y="482"/>
                  </a:lnTo>
                  <a:lnTo>
                    <a:pt x="2302" y="510"/>
                  </a:lnTo>
                  <a:lnTo>
                    <a:pt x="2210" y="540"/>
                  </a:lnTo>
                  <a:lnTo>
                    <a:pt x="2118" y="572"/>
                  </a:lnTo>
                  <a:lnTo>
                    <a:pt x="2028" y="602"/>
                  </a:lnTo>
                  <a:lnTo>
                    <a:pt x="1942" y="634"/>
                  </a:lnTo>
                  <a:lnTo>
                    <a:pt x="1858" y="666"/>
                  </a:lnTo>
                  <a:lnTo>
                    <a:pt x="1776" y="700"/>
                  </a:lnTo>
                  <a:lnTo>
                    <a:pt x="1694" y="734"/>
                  </a:lnTo>
                  <a:lnTo>
                    <a:pt x="1618" y="768"/>
                  </a:lnTo>
                  <a:lnTo>
                    <a:pt x="1542" y="802"/>
                  </a:lnTo>
                  <a:lnTo>
                    <a:pt x="1468" y="836"/>
                  </a:lnTo>
                  <a:lnTo>
                    <a:pt x="1326" y="906"/>
                  </a:lnTo>
                  <a:lnTo>
                    <a:pt x="1194" y="978"/>
                  </a:lnTo>
                  <a:lnTo>
                    <a:pt x="1070" y="1050"/>
                  </a:lnTo>
                  <a:lnTo>
                    <a:pt x="952" y="1120"/>
                  </a:lnTo>
                  <a:lnTo>
                    <a:pt x="844" y="1192"/>
                  </a:lnTo>
                  <a:lnTo>
                    <a:pt x="844" y="1192"/>
                  </a:lnTo>
                  <a:lnTo>
                    <a:pt x="852" y="1122"/>
                  </a:lnTo>
                  <a:lnTo>
                    <a:pt x="862" y="1056"/>
                  </a:lnTo>
                  <a:lnTo>
                    <a:pt x="876" y="990"/>
                  </a:lnTo>
                  <a:lnTo>
                    <a:pt x="892" y="926"/>
                  </a:lnTo>
                  <a:lnTo>
                    <a:pt x="910" y="864"/>
                  </a:lnTo>
                  <a:lnTo>
                    <a:pt x="930" y="804"/>
                  </a:lnTo>
                  <a:lnTo>
                    <a:pt x="952" y="746"/>
                  </a:lnTo>
                  <a:lnTo>
                    <a:pt x="976" y="690"/>
                  </a:lnTo>
                  <a:lnTo>
                    <a:pt x="1002" y="636"/>
                  </a:lnTo>
                  <a:lnTo>
                    <a:pt x="1028" y="584"/>
                  </a:lnTo>
                  <a:lnTo>
                    <a:pt x="1054" y="534"/>
                  </a:lnTo>
                  <a:lnTo>
                    <a:pt x="1082" y="486"/>
                  </a:lnTo>
                  <a:lnTo>
                    <a:pt x="1110" y="440"/>
                  </a:lnTo>
                  <a:lnTo>
                    <a:pt x="1140" y="396"/>
                  </a:lnTo>
                  <a:lnTo>
                    <a:pt x="1168" y="354"/>
                  </a:lnTo>
                  <a:lnTo>
                    <a:pt x="1198" y="316"/>
                  </a:lnTo>
                  <a:lnTo>
                    <a:pt x="1256" y="244"/>
                  </a:lnTo>
                  <a:lnTo>
                    <a:pt x="1310" y="180"/>
                  </a:lnTo>
                  <a:lnTo>
                    <a:pt x="1362" y="126"/>
                  </a:lnTo>
                  <a:lnTo>
                    <a:pt x="1406" y="82"/>
                  </a:lnTo>
                  <a:lnTo>
                    <a:pt x="1444" y="46"/>
                  </a:lnTo>
                  <a:lnTo>
                    <a:pt x="1474" y="20"/>
                  </a:lnTo>
                  <a:lnTo>
                    <a:pt x="1500" y="0"/>
                  </a:lnTo>
                  <a:lnTo>
                    <a:pt x="1500" y="0"/>
                  </a:lnTo>
                  <a:lnTo>
                    <a:pt x="1436" y="42"/>
                  </a:lnTo>
                  <a:lnTo>
                    <a:pt x="1378" y="86"/>
                  </a:lnTo>
                  <a:lnTo>
                    <a:pt x="1322" y="132"/>
                  </a:lnTo>
                  <a:lnTo>
                    <a:pt x="1268" y="178"/>
                  </a:lnTo>
                  <a:lnTo>
                    <a:pt x="1218" y="226"/>
                  </a:lnTo>
                  <a:lnTo>
                    <a:pt x="1172" y="274"/>
                  </a:lnTo>
                  <a:lnTo>
                    <a:pt x="1128" y="324"/>
                  </a:lnTo>
                  <a:lnTo>
                    <a:pt x="1088" y="374"/>
                  </a:lnTo>
                  <a:lnTo>
                    <a:pt x="1050" y="424"/>
                  </a:lnTo>
                  <a:lnTo>
                    <a:pt x="1014" y="474"/>
                  </a:lnTo>
                  <a:lnTo>
                    <a:pt x="982" y="524"/>
                  </a:lnTo>
                  <a:lnTo>
                    <a:pt x="952" y="574"/>
                  </a:lnTo>
                  <a:lnTo>
                    <a:pt x="924" y="624"/>
                  </a:lnTo>
                  <a:lnTo>
                    <a:pt x="898" y="672"/>
                  </a:lnTo>
                  <a:lnTo>
                    <a:pt x="876" y="722"/>
                  </a:lnTo>
                  <a:lnTo>
                    <a:pt x="854" y="768"/>
                  </a:lnTo>
                  <a:lnTo>
                    <a:pt x="834" y="816"/>
                  </a:lnTo>
                  <a:lnTo>
                    <a:pt x="818" y="862"/>
                  </a:lnTo>
                  <a:lnTo>
                    <a:pt x="788" y="948"/>
                  </a:lnTo>
                  <a:lnTo>
                    <a:pt x="766" y="1028"/>
                  </a:lnTo>
                  <a:lnTo>
                    <a:pt x="748" y="1100"/>
                  </a:lnTo>
                  <a:lnTo>
                    <a:pt x="736" y="1162"/>
                  </a:lnTo>
                  <a:lnTo>
                    <a:pt x="728" y="1214"/>
                  </a:lnTo>
                  <a:lnTo>
                    <a:pt x="722" y="1254"/>
                  </a:lnTo>
                  <a:lnTo>
                    <a:pt x="720" y="1278"/>
                  </a:lnTo>
                  <a:lnTo>
                    <a:pt x="720" y="1278"/>
                  </a:lnTo>
                  <a:lnTo>
                    <a:pt x="626" y="1350"/>
                  </a:lnTo>
                  <a:lnTo>
                    <a:pt x="538" y="1418"/>
                  </a:lnTo>
                  <a:lnTo>
                    <a:pt x="460" y="1486"/>
                  </a:lnTo>
                  <a:lnTo>
                    <a:pt x="386" y="1550"/>
                  </a:lnTo>
                  <a:lnTo>
                    <a:pt x="320" y="1612"/>
                  </a:lnTo>
                  <a:lnTo>
                    <a:pt x="262" y="1670"/>
                  </a:lnTo>
                  <a:lnTo>
                    <a:pt x="210" y="1724"/>
                  </a:lnTo>
                  <a:lnTo>
                    <a:pt x="164" y="1776"/>
                  </a:lnTo>
                  <a:lnTo>
                    <a:pt x="124" y="1822"/>
                  </a:lnTo>
                  <a:lnTo>
                    <a:pt x="90" y="1864"/>
                  </a:lnTo>
                  <a:lnTo>
                    <a:pt x="38" y="1930"/>
                  </a:lnTo>
                  <a:lnTo>
                    <a:pt x="10" y="1972"/>
                  </a:lnTo>
                  <a:lnTo>
                    <a:pt x="0" y="1988"/>
                  </a:lnTo>
                  <a:lnTo>
                    <a:pt x="36" y="2086"/>
                  </a:lnTo>
                  <a:lnTo>
                    <a:pt x="36" y="2086"/>
                  </a:lnTo>
                  <a:lnTo>
                    <a:pt x="100" y="2002"/>
                  </a:lnTo>
                  <a:lnTo>
                    <a:pt x="170" y="1918"/>
                  </a:lnTo>
                  <a:lnTo>
                    <a:pt x="242" y="1838"/>
                  </a:lnTo>
                  <a:lnTo>
                    <a:pt x="316" y="1758"/>
                  </a:lnTo>
                  <a:lnTo>
                    <a:pt x="396" y="1682"/>
                  </a:lnTo>
                  <a:lnTo>
                    <a:pt x="476" y="1608"/>
                  </a:lnTo>
                  <a:lnTo>
                    <a:pt x="560" y="1536"/>
                  </a:lnTo>
                  <a:lnTo>
                    <a:pt x="648" y="1468"/>
                  </a:lnTo>
                  <a:lnTo>
                    <a:pt x="736" y="1400"/>
                  </a:lnTo>
                  <a:lnTo>
                    <a:pt x="826" y="1334"/>
                  </a:lnTo>
                  <a:lnTo>
                    <a:pt x="920" y="1272"/>
                  </a:lnTo>
                  <a:lnTo>
                    <a:pt x="1014" y="1210"/>
                  </a:lnTo>
                  <a:lnTo>
                    <a:pt x="1110" y="1152"/>
                  </a:lnTo>
                  <a:lnTo>
                    <a:pt x="1206" y="1096"/>
                  </a:lnTo>
                  <a:lnTo>
                    <a:pt x="1304" y="1042"/>
                  </a:lnTo>
                  <a:lnTo>
                    <a:pt x="1402" y="988"/>
                  </a:lnTo>
                  <a:lnTo>
                    <a:pt x="1402" y="988"/>
                  </a:lnTo>
                  <a:lnTo>
                    <a:pt x="1426" y="998"/>
                  </a:lnTo>
                  <a:lnTo>
                    <a:pt x="1462" y="1010"/>
                  </a:lnTo>
                  <a:lnTo>
                    <a:pt x="1512" y="1026"/>
                  </a:lnTo>
                  <a:lnTo>
                    <a:pt x="1574" y="1044"/>
                  </a:lnTo>
                  <a:lnTo>
                    <a:pt x="1646" y="1060"/>
                  </a:lnTo>
                  <a:lnTo>
                    <a:pt x="1728" y="1076"/>
                  </a:lnTo>
                  <a:lnTo>
                    <a:pt x="1818" y="1088"/>
                  </a:lnTo>
                  <a:lnTo>
                    <a:pt x="1866" y="1092"/>
                  </a:lnTo>
                  <a:lnTo>
                    <a:pt x="1916" y="1096"/>
                  </a:lnTo>
                  <a:lnTo>
                    <a:pt x="1968" y="1100"/>
                  </a:lnTo>
                  <a:lnTo>
                    <a:pt x="2022" y="1100"/>
                  </a:lnTo>
                  <a:lnTo>
                    <a:pt x="2078" y="1100"/>
                  </a:lnTo>
                  <a:lnTo>
                    <a:pt x="2136" y="1096"/>
                  </a:lnTo>
                  <a:lnTo>
                    <a:pt x="2194" y="1092"/>
                  </a:lnTo>
                  <a:lnTo>
                    <a:pt x="2254" y="1086"/>
                  </a:lnTo>
                  <a:lnTo>
                    <a:pt x="2314" y="1076"/>
                  </a:lnTo>
                  <a:lnTo>
                    <a:pt x="2376" y="1064"/>
                  </a:lnTo>
                  <a:lnTo>
                    <a:pt x="2438" y="1050"/>
                  </a:lnTo>
                  <a:lnTo>
                    <a:pt x="2502" y="1034"/>
                  </a:lnTo>
                  <a:lnTo>
                    <a:pt x="2566" y="1014"/>
                  </a:lnTo>
                  <a:lnTo>
                    <a:pt x="2630" y="990"/>
                  </a:lnTo>
                  <a:lnTo>
                    <a:pt x="2696" y="964"/>
                  </a:lnTo>
                  <a:lnTo>
                    <a:pt x="2762" y="934"/>
                  </a:lnTo>
                  <a:lnTo>
                    <a:pt x="2828" y="900"/>
                  </a:lnTo>
                  <a:lnTo>
                    <a:pt x="2894" y="864"/>
                  </a:lnTo>
                  <a:lnTo>
                    <a:pt x="2894" y="864"/>
                  </a:lnTo>
                  <a:lnTo>
                    <a:pt x="2864" y="878"/>
                  </a:lnTo>
                  <a:lnTo>
                    <a:pt x="2828" y="892"/>
                  </a:lnTo>
                  <a:lnTo>
                    <a:pt x="2780" y="910"/>
                  </a:lnTo>
                  <a:lnTo>
                    <a:pt x="2720" y="930"/>
                  </a:lnTo>
                  <a:lnTo>
                    <a:pt x="2650" y="952"/>
                  </a:lnTo>
                  <a:lnTo>
                    <a:pt x="2568" y="972"/>
                  </a:lnTo>
                  <a:lnTo>
                    <a:pt x="2478" y="992"/>
                  </a:lnTo>
                  <a:lnTo>
                    <a:pt x="2430" y="1000"/>
                  </a:lnTo>
                  <a:lnTo>
                    <a:pt x="2380" y="1008"/>
                  </a:lnTo>
                  <a:lnTo>
                    <a:pt x="2328" y="1014"/>
                  </a:lnTo>
                  <a:lnTo>
                    <a:pt x="2276" y="1020"/>
                  </a:lnTo>
                  <a:lnTo>
                    <a:pt x="2220" y="1022"/>
                  </a:lnTo>
                  <a:lnTo>
                    <a:pt x="2164" y="1024"/>
                  </a:lnTo>
                  <a:lnTo>
                    <a:pt x="2106" y="1024"/>
                  </a:lnTo>
                  <a:lnTo>
                    <a:pt x="2046" y="1024"/>
                  </a:lnTo>
                  <a:lnTo>
                    <a:pt x="1986" y="1020"/>
                  </a:lnTo>
                  <a:lnTo>
                    <a:pt x="1924" y="1014"/>
                  </a:lnTo>
                  <a:lnTo>
                    <a:pt x="1862" y="1004"/>
                  </a:lnTo>
                  <a:lnTo>
                    <a:pt x="1798" y="994"/>
                  </a:lnTo>
                  <a:lnTo>
                    <a:pt x="1734" y="980"/>
                  </a:lnTo>
                  <a:lnTo>
                    <a:pt x="1670" y="962"/>
                  </a:lnTo>
                  <a:lnTo>
                    <a:pt x="1604" y="942"/>
                  </a:lnTo>
                  <a:lnTo>
                    <a:pt x="1540" y="918"/>
                  </a:lnTo>
                  <a:lnTo>
                    <a:pt x="1540" y="918"/>
                  </a:lnTo>
                  <a:close/>
                </a:path>
              </a:pathLst>
            </a:custGeom>
            <a:solidFill>
              <a:srgbClr val="FFFFFF"/>
            </a:solidFill>
            <a:ln>
              <a:noFill/>
            </a:ln>
          </p:spPr>
          <p:txBody>
            <a:bodyPr vert="horz" wrap="square" lIns="121920" tIns="60960" rIns="121920" bIns="60960" numCol="1" anchor="t" anchorCtr="0" compatLnSpc="1"/>
            <a:lstStyle/>
            <a:p>
              <a:endParaRPr lang="zh-CN" altLang="en-US" sz="2400">
                <a:solidFill>
                  <a:schemeClr val="tx1">
                    <a:lumMod val="85000"/>
                    <a:lumOff val="15000"/>
                  </a:schemeClr>
                </a:solidFill>
              </a:endParaRPr>
            </a:p>
          </p:txBody>
        </p:sp>
      </p:grpSp>
      <p:sp>
        <p:nvSpPr>
          <p:cNvPr id="23" name="矩形 22"/>
          <p:cNvSpPr/>
          <p:nvPr/>
        </p:nvSpPr>
        <p:spPr>
          <a:xfrm>
            <a:off x="7523671" y="2912869"/>
            <a:ext cx="3551586" cy="584775"/>
          </a:xfrm>
          <a:prstGeom prst="rect">
            <a:avLst/>
          </a:prstGeom>
        </p:spPr>
        <p:txBody>
          <a:bodyPr wrap="square">
            <a:spAutoFit/>
          </a:bodyPr>
          <a:lstStyle/>
          <a:p>
            <a:pPr>
              <a:spcAft>
                <a:spcPts val="800"/>
              </a:spcAft>
            </a:pPr>
            <a:r>
              <a:rPr lang="es-PE" altLang="zh-CN" sz="1600" b="1" dirty="0">
                <a:solidFill>
                  <a:srgbClr val="002060"/>
                </a:solidFill>
                <a:latin typeface="+mj-lt"/>
                <a:ea typeface="微软雅黑" panose="020B0503020204020204" pitchFamily="34" charset="-122"/>
              </a:rPr>
              <a:t>Suplementar la cantidad de prebióticos de alta calidad</a:t>
            </a:r>
            <a:endParaRPr lang="en-US" altLang="zh-CN" sz="1600" b="1" dirty="0">
              <a:solidFill>
                <a:srgbClr val="002060"/>
              </a:solidFill>
              <a:latin typeface="+mj-lt"/>
              <a:ea typeface="微软雅黑" panose="020B0503020204020204" pitchFamily="34" charset="-122"/>
            </a:endParaRPr>
          </a:p>
        </p:txBody>
      </p:sp>
      <p:sp>
        <p:nvSpPr>
          <p:cNvPr id="24" name="矩形 23"/>
          <p:cNvSpPr/>
          <p:nvPr/>
        </p:nvSpPr>
        <p:spPr>
          <a:xfrm>
            <a:off x="7393170" y="5335180"/>
            <a:ext cx="4260699" cy="584775"/>
          </a:xfrm>
          <a:prstGeom prst="rect">
            <a:avLst/>
          </a:prstGeom>
        </p:spPr>
        <p:txBody>
          <a:bodyPr wrap="square">
            <a:spAutoFit/>
          </a:bodyPr>
          <a:lstStyle/>
          <a:p>
            <a:pPr>
              <a:spcAft>
                <a:spcPts val="800"/>
              </a:spcAft>
            </a:pPr>
            <a:r>
              <a:rPr lang="es-PE" altLang="zh-CN" sz="1600" b="1" dirty="0">
                <a:solidFill>
                  <a:srgbClr val="002060"/>
                </a:solidFill>
                <a:latin typeface="+mj-lt"/>
                <a:ea typeface="微软雅黑" panose="020B0503020204020204" pitchFamily="34" charset="-122"/>
              </a:rPr>
              <a:t>Eliminar bacterias dañinas, suprimir la propagación de bacterias dañinas</a:t>
            </a:r>
            <a:endParaRPr lang="en-US" altLang="zh-CN" sz="1600" b="1" dirty="0">
              <a:solidFill>
                <a:srgbClr val="002060"/>
              </a:solidFill>
              <a:latin typeface="+mj-lt"/>
              <a:ea typeface="微软雅黑" panose="020B0503020204020204" pitchFamily="34" charset="-122"/>
            </a:endParaRPr>
          </a:p>
        </p:txBody>
      </p:sp>
      <p:sp>
        <p:nvSpPr>
          <p:cNvPr id="25" name="矩形 24"/>
          <p:cNvSpPr/>
          <p:nvPr/>
        </p:nvSpPr>
        <p:spPr>
          <a:xfrm>
            <a:off x="1203856" y="3107585"/>
            <a:ext cx="2705725" cy="584775"/>
          </a:xfrm>
          <a:prstGeom prst="rect">
            <a:avLst/>
          </a:prstGeom>
        </p:spPr>
        <p:txBody>
          <a:bodyPr wrap="square">
            <a:spAutoFit/>
          </a:bodyPr>
          <a:lstStyle/>
          <a:p>
            <a:pPr algn="r">
              <a:spcAft>
                <a:spcPts val="800"/>
              </a:spcAft>
            </a:pPr>
            <a:r>
              <a:rPr lang="es-PE" altLang="zh-CN" sz="1600" b="1" dirty="0">
                <a:solidFill>
                  <a:srgbClr val="002060"/>
                </a:solidFill>
                <a:latin typeface="+mj-lt"/>
                <a:ea typeface="微软雅黑" panose="020B0503020204020204" pitchFamily="34" charset="-122"/>
              </a:rPr>
              <a:t>Incremento de bacterias beneficiosas</a:t>
            </a:r>
            <a:endParaRPr lang="en-US" altLang="zh-CN" sz="1600" b="1" dirty="0">
              <a:solidFill>
                <a:srgbClr val="002060"/>
              </a:solidFill>
              <a:latin typeface="+mj-lt"/>
              <a:ea typeface="微软雅黑" panose="020B0503020204020204" pitchFamily="34" charset="-122"/>
            </a:endParaRPr>
          </a:p>
        </p:txBody>
      </p:sp>
      <p:sp>
        <p:nvSpPr>
          <p:cNvPr id="26" name="矩形 25"/>
          <p:cNvSpPr/>
          <p:nvPr/>
        </p:nvSpPr>
        <p:spPr>
          <a:xfrm>
            <a:off x="993852" y="5496852"/>
            <a:ext cx="2915729" cy="584775"/>
          </a:xfrm>
          <a:prstGeom prst="rect">
            <a:avLst/>
          </a:prstGeom>
        </p:spPr>
        <p:txBody>
          <a:bodyPr wrap="square">
            <a:spAutoFit/>
          </a:bodyPr>
          <a:lstStyle/>
          <a:p>
            <a:pPr algn="r">
              <a:spcAft>
                <a:spcPts val="800"/>
              </a:spcAft>
            </a:pPr>
            <a:r>
              <a:rPr lang="es-PE" altLang="zh-CN" sz="1600" b="1" dirty="0">
                <a:solidFill>
                  <a:srgbClr val="002060"/>
                </a:solidFill>
                <a:latin typeface="+mj-lt"/>
                <a:ea typeface="微软雅黑" panose="020B0503020204020204" pitchFamily="34" charset="-122"/>
              </a:rPr>
              <a:t>Mantener el balance de la flora intestinal</a:t>
            </a:r>
            <a:endParaRPr lang="en-US" altLang="zh-CN" sz="1600" b="1" dirty="0">
              <a:solidFill>
                <a:srgbClr val="002060"/>
              </a:solidFill>
              <a:latin typeface="+mj-lt"/>
              <a:ea typeface="微软雅黑" panose="020B0503020204020204" pitchFamily="34" charset="-122"/>
            </a:endParaRPr>
          </a:p>
        </p:txBody>
      </p:sp>
      <p:sp>
        <p:nvSpPr>
          <p:cNvPr id="28" name="文本框 27"/>
          <p:cNvSpPr txBox="1"/>
          <p:nvPr/>
        </p:nvSpPr>
        <p:spPr>
          <a:xfrm>
            <a:off x="843677" y="1221947"/>
            <a:ext cx="10259669" cy="923330"/>
          </a:xfrm>
          <a:prstGeom prst="rect">
            <a:avLst/>
          </a:prstGeom>
          <a:noFill/>
        </p:spPr>
        <p:txBody>
          <a:bodyPr wrap="square">
            <a:spAutoFit/>
          </a:bodyPr>
          <a:lstStyle/>
          <a:p>
            <a:pPr algn="just"/>
            <a:r>
              <a:rPr lang="es-PE" altLang="zh-CN" kern="100" dirty="0">
                <a:solidFill>
                  <a:srgbClr val="002060"/>
                </a:solidFill>
                <a:latin typeface="+mj-lt"/>
                <a:ea typeface="Microsoft YaHei" pitchFamily="34" charset="-122"/>
                <a:cs typeface="Times New Roman" panose="02020603050405020304" pitchFamily="18" charset="0"/>
              </a:rPr>
              <a:t>Prebióticos: es el alimento favorito de los probioticos, ayuda a su incremento.</a:t>
            </a:r>
          </a:p>
          <a:p>
            <a:pPr algn="just"/>
            <a:r>
              <a:rPr lang="es-PE" altLang="zh-CN" kern="100" dirty="0">
                <a:solidFill>
                  <a:srgbClr val="002060"/>
                </a:solidFill>
                <a:effectLst/>
                <a:latin typeface="+mj-lt"/>
                <a:ea typeface="Microsoft YaHei" pitchFamily="34" charset="-122"/>
                <a:cs typeface="Times New Roman" panose="02020603050405020304" pitchFamily="18" charset="0"/>
              </a:rPr>
              <a:t>Por lo tanto, suplementar la cantidad suficiente de prebióticos de alta calidad es muy importante para la regulación de la inmunidad intestinal.</a:t>
            </a:r>
            <a:endParaRPr lang="zh-CN" altLang="en-US" kern="100" dirty="0">
              <a:solidFill>
                <a:srgbClr val="002060"/>
              </a:solidFill>
              <a:effectLst/>
              <a:latin typeface="+mj-lt"/>
              <a:ea typeface="Microsoft YaHei" pitchFamily="34" charset="-122"/>
              <a:cs typeface="Times New Roman" panose="02020603050405020304" pitchFamily="18" charset="0"/>
            </a:endParaRPr>
          </a:p>
        </p:txBody>
      </p:sp>
      <p:sp>
        <p:nvSpPr>
          <p:cNvPr id="30" name="文本框 29"/>
          <p:cNvSpPr txBox="1"/>
          <p:nvPr/>
        </p:nvSpPr>
        <p:spPr>
          <a:xfrm>
            <a:off x="5993416" y="4473406"/>
            <a:ext cx="360997" cy="2308324"/>
          </a:xfrm>
          <a:prstGeom prst="rect">
            <a:avLst/>
          </a:prstGeom>
          <a:noFill/>
        </p:spPr>
        <p:txBody>
          <a:bodyPr wrap="square">
            <a:spAutoFit/>
          </a:bodyPr>
          <a:lstStyle/>
          <a:p>
            <a:pPr algn="ctr"/>
            <a:r>
              <a:rPr lang="zh-CN" altLang="en-US" sz="2400" b="1" dirty="0">
                <a:solidFill>
                  <a:srgbClr val="16A085"/>
                </a:solidFill>
                <a:latin typeface="微软雅黑" panose="020B0503020204020204" pitchFamily="34" charset="-122"/>
                <a:ea typeface="微软雅黑" panose="020B0503020204020204" pitchFamily="34" charset="-122"/>
              </a:rPr>
              <a:t>调节肠道免疫</a:t>
            </a:r>
          </a:p>
        </p:txBody>
      </p:sp>
      <p:sp>
        <p:nvSpPr>
          <p:cNvPr id="31" name="文本框 30"/>
          <p:cNvSpPr txBox="1"/>
          <p:nvPr/>
        </p:nvSpPr>
        <p:spPr>
          <a:xfrm>
            <a:off x="843677" y="362526"/>
            <a:ext cx="10299478" cy="830997"/>
          </a:xfrm>
          <a:prstGeom prst="rect">
            <a:avLst/>
          </a:prstGeom>
          <a:noFill/>
        </p:spPr>
        <p:txBody>
          <a:bodyPr wrap="square" rtlCol="0">
            <a:spAutoFit/>
          </a:bodyPr>
          <a:lstStyle/>
          <a:p>
            <a:pPr algn="just" defTabSz="457200"/>
            <a:r>
              <a:rPr lang="es-PE" altLang="zh-CN" sz="2400" b="1" dirty="0" err="1">
                <a:solidFill>
                  <a:srgbClr val="16A085"/>
                </a:solidFill>
                <a:latin typeface="+mj-lt"/>
                <a:ea typeface="微软雅黑" panose="020B0503020204020204" pitchFamily="34" charset="-122"/>
                <a:sym typeface="思源黑体" panose="020B0400000000000000" pitchFamily="34" charset="-122"/>
              </a:rPr>
              <a:t>Fos</a:t>
            </a:r>
            <a:r>
              <a:rPr lang="es-PE" altLang="zh-CN" sz="2400" b="1" dirty="0">
                <a:solidFill>
                  <a:srgbClr val="16A085"/>
                </a:solidFill>
                <a:latin typeface="+mj-lt"/>
                <a:ea typeface="微软雅黑" panose="020B0503020204020204" pitchFamily="34" charset="-122"/>
                <a:sym typeface="思源黑体" panose="020B0400000000000000" pitchFamily="34" charset="-122"/>
              </a:rPr>
              <a:t> </a:t>
            </a:r>
            <a:r>
              <a:rPr lang="es-PE" altLang="zh-CN" sz="2400" b="1" dirty="0" err="1">
                <a:solidFill>
                  <a:srgbClr val="16A085"/>
                </a:solidFill>
                <a:latin typeface="+mj-lt"/>
                <a:ea typeface="微软雅黑" panose="020B0503020204020204" pitchFamily="34" charset="-122"/>
                <a:sym typeface="思源黑体" panose="020B0400000000000000" pitchFamily="34" charset="-122"/>
              </a:rPr>
              <a:t>Syrup</a:t>
            </a:r>
            <a:r>
              <a:rPr lang="es-PE" altLang="zh-CN" sz="2400" b="1" dirty="0">
                <a:solidFill>
                  <a:srgbClr val="16A085"/>
                </a:solidFill>
                <a:latin typeface="+mj-lt"/>
                <a:ea typeface="微软雅黑" panose="020B0503020204020204" pitchFamily="34" charset="-122"/>
                <a:sym typeface="思源黑体" panose="020B0400000000000000" pitchFamily="34" charset="-122"/>
              </a:rPr>
              <a:t>:</a:t>
            </a:r>
          </a:p>
          <a:p>
            <a:pPr algn="just" defTabSz="457200"/>
            <a:r>
              <a:rPr lang="es-PE" altLang="zh-CN" sz="2400" b="1" dirty="0">
                <a:solidFill>
                  <a:srgbClr val="16A085"/>
                </a:solidFill>
                <a:latin typeface="+mj-lt"/>
                <a:ea typeface="微软雅黑" panose="020B0503020204020204" pitchFamily="34" charset="-122"/>
                <a:sym typeface="思源黑体" panose="020B0400000000000000" pitchFamily="34" charset="-122"/>
              </a:rPr>
              <a:t>La inmunidad intestinal requiere de regulación</a:t>
            </a:r>
            <a:endParaRPr lang="zh-CN" altLang="en-US" sz="2400" b="1" dirty="0">
              <a:solidFill>
                <a:schemeClr val="tx1">
                  <a:lumMod val="75000"/>
                  <a:lumOff val="25000"/>
                </a:schemeClr>
              </a:solidFill>
              <a:latin typeface="+mj-lt"/>
              <a:ea typeface="微软雅黑" panose="020B0503020204020204" pitchFamily="34" charset="-122"/>
              <a:sym typeface="思源黑体" panose="020B0400000000000000" pitchFamily="34" charset="-122"/>
            </a:endParaRPr>
          </a:p>
        </p:txBody>
      </p:sp>
      <p:pic>
        <p:nvPicPr>
          <p:cNvPr id="29" name="Imagen 28"/>
          <p:cNvPicPr>
            <a:picLocks noChangeAspect="1"/>
          </p:cNvPicPr>
          <p:nvPr/>
        </p:nvPicPr>
        <p:blipFill rotWithShape="1">
          <a:blip r:embed="rId2">
            <a:extLst>
              <a:ext uri="{28A0092B-C50C-407E-A947-70E740481C1C}">
                <a14:useLocalDpi xmlns:a14="http://schemas.microsoft.com/office/drawing/2010/main" val="0"/>
              </a:ext>
            </a:extLst>
          </a:blip>
          <a:srcRect l="34007" t="10829" r="33031" b="13112"/>
          <a:stretch/>
        </p:blipFill>
        <p:spPr>
          <a:xfrm>
            <a:off x="5444797" y="3876375"/>
            <a:ext cx="1205595" cy="2880031"/>
          </a:xfrm>
          <a:prstGeom prst="rect">
            <a:avLst/>
          </a:prstGeom>
        </p:spPr>
      </p:pic>
      <p:pic>
        <p:nvPicPr>
          <p:cNvPr id="32" name="Imagen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6075" y="362526"/>
            <a:ext cx="13525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57101" y="362076"/>
            <a:ext cx="5361812" cy="461665"/>
          </a:xfrm>
          <a:prstGeom prst="rect">
            <a:avLst/>
          </a:prstGeom>
          <a:noFill/>
        </p:spPr>
        <p:txBody>
          <a:bodyPr wrap="square" rtlCol="0">
            <a:spAutoFit/>
          </a:bodyPr>
          <a:lstStyle/>
          <a:p>
            <a:pPr algn="just" defTabSz="457200"/>
            <a:r>
              <a:rPr lang="es-PE" altLang="zh-CN" sz="2400" b="1" dirty="0">
                <a:solidFill>
                  <a:srgbClr val="16A085"/>
                </a:solidFill>
                <a:latin typeface="+mj-lt"/>
                <a:ea typeface="微软雅黑" panose="020B0503020204020204" pitchFamily="34" charset="-122"/>
                <a:sym typeface="思源黑体" panose="020B0400000000000000" pitchFamily="34" charset="-122"/>
              </a:rPr>
              <a:t>Producto recomendado: Fos Syrup</a:t>
            </a:r>
            <a:endParaRPr lang="zh-CN" altLang="en-US" sz="2400" b="1" dirty="0">
              <a:solidFill>
                <a:schemeClr val="tx1">
                  <a:lumMod val="75000"/>
                  <a:lumOff val="25000"/>
                </a:schemeClr>
              </a:solidFill>
              <a:latin typeface="+mj-lt"/>
              <a:ea typeface="微软雅黑" panose="020B0503020204020204" pitchFamily="34" charset="-122"/>
              <a:sym typeface="思源黑体" panose="020B0400000000000000" pitchFamily="34" charset="-122"/>
            </a:endParaRPr>
          </a:p>
        </p:txBody>
      </p:sp>
      <p:sp>
        <p:nvSpPr>
          <p:cNvPr id="7" name="文本框 6"/>
          <p:cNvSpPr txBox="1"/>
          <p:nvPr/>
        </p:nvSpPr>
        <p:spPr>
          <a:xfrm>
            <a:off x="761077" y="4939628"/>
            <a:ext cx="10763515" cy="1200329"/>
          </a:xfrm>
          <a:prstGeom prst="rect">
            <a:avLst/>
          </a:prstGeom>
          <a:noFill/>
        </p:spPr>
        <p:txBody>
          <a:bodyPr wrap="square" rtlCol="0">
            <a:spAutoFit/>
          </a:bodyPr>
          <a:lstStyle/>
          <a:p>
            <a:r>
              <a:rPr lang="es-PE" altLang="zh-CN" dirty="0">
                <a:solidFill>
                  <a:srgbClr val="002060"/>
                </a:solidFill>
                <a:latin typeface="+mj-lt"/>
                <a:ea typeface="微软雅黑" panose="020B0503020204020204" pitchFamily="34" charset="-122"/>
              </a:rPr>
              <a:t>Teniendo al jarabe fructooligosacarido como materia prima principal, cada 100g contiene 60g de fructooligosacarido, puede incrementar rápidamente las bacterias beneficiosas en el intestino, mejorar el microecosistema del intestino y ayudar una saludable "longevidad al intestino”. Este producto es bajo en calorías, azucares y es adecuado para todas las edades. </a:t>
            </a:r>
            <a:endParaRPr lang="zh-CN" altLang="en-US" dirty="0">
              <a:solidFill>
                <a:srgbClr val="002060"/>
              </a:solidFill>
              <a:latin typeface="+mj-lt"/>
              <a:ea typeface="微软雅黑" panose="020B0503020204020204" pitchFamily="34" charset="-122"/>
            </a:endParaRPr>
          </a:p>
        </p:txBody>
      </p:sp>
      <p:sp>
        <p:nvSpPr>
          <p:cNvPr id="8" name="文本框 7"/>
          <p:cNvSpPr txBox="1"/>
          <p:nvPr/>
        </p:nvSpPr>
        <p:spPr>
          <a:xfrm>
            <a:off x="6989172" y="1780673"/>
            <a:ext cx="3669729" cy="2031325"/>
          </a:xfrm>
          <a:prstGeom prst="rect">
            <a:avLst/>
          </a:prstGeom>
          <a:noFill/>
        </p:spPr>
        <p:txBody>
          <a:bodyPr wrap="square">
            <a:spAutoFit/>
          </a:bodyPr>
          <a:lstStyle/>
          <a:p>
            <a:r>
              <a:rPr lang="es-PE" altLang="zh-CN" b="1" dirty="0" err="1">
                <a:solidFill>
                  <a:srgbClr val="002060"/>
                </a:solidFill>
                <a:latin typeface="+mj-lt"/>
                <a:ea typeface="微软雅黑" panose="020B0503020204020204" pitchFamily="34" charset="-122"/>
              </a:rPr>
              <a:t>Fructooligosacarido</a:t>
            </a:r>
            <a:r>
              <a:rPr lang="es-PE" altLang="zh-CN" dirty="0">
                <a:solidFill>
                  <a:srgbClr val="002060"/>
                </a:solidFill>
                <a:latin typeface="+mj-lt"/>
                <a:ea typeface="微软雅黑" panose="020B0503020204020204" pitchFamily="34" charset="-122"/>
              </a:rPr>
              <a:t>: fibra dietética soluble con factores divergentes eficientes, que contiene una variedad de prebióticos de alta calidad, los cuales son buenos compañeros para los probioticos. </a:t>
            </a:r>
            <a:endParaRPr lang="zh-CN" altLang="en-US" dirty="0">
              <a:solidFill>
                <a:srgbClr val="002060"/>
              </a:solidFill>
              <a:latin typeface="+mj-lt"/>
              <a:ea typeface="微软雅黑" panose="020B0503020204020204" pitchFamily="34" charset="-122"/>
            </a:endParaRPr>
          </a:p>
        </p:txBody>
      </p:sp>
      <p:pic>
        <p:nvPicPr>
          <p:cNvPr id="9" name="Imagen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6075" y="362526"/>
            <a:ext cx="13525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140" y="422606"/>
            <a:ext cx="4585613" cy="4747458"/>
          </a:xfrm>
          <a:prstGeom prst="rect">
            <a:avLst/>
          </a:prstGeom>
        </p:spPr>
      </p:pic>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a:fillRect/>
          </a:stretch>
        </p:blipFill>
        <p:spPr bwMode="auto">
          <a:xfrm>
            <a:off x="3810864" y="1478875"/>
            <a:ext cx="2630879" cy="263087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Imagen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p:cNvSpPr/>
          <p:nvPr/>
        </p:nvSpPr>
        <p:spPr>
          <a:xfrm>
            <a:off x="928688" y="1146175"/>
            <a:ext cx="10334625" cy="4831544"/>
          </a:xfrm>
          <a:prstGeom prst="rect">
            <a:avLst/>
          </a:pr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5" name="Rounded Rectangle 6"/>
          <p:cNvSpPr/>
          <p:nvPr/>
        </p:nvSpPr>
        <p:spPr>
          <a:xfrm>
            <a:off x="1336675" y="560388"/>
            <a:ext cx="3752850" cy="6032500"/>
          </a:xfrm>
          <a:prstGeom prst="roundRect">
            <a:avLst>
              <a:gd name="adj" fmla="val 2815"/>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7" name="CustomShape 1"/>
          <p:cNvSpPr/>
          <p:nvPr/>
        </p:nvSpPr>
        <p:spPr>
          <a:xfrm>
            <a:off x="5499100" y="1699076"/>
            <a:ext cx="5160963" cy="4109587"/>
          </a:xfrm>
          <a:prstGeom prst="rect">
            <a:avLst/>
          </a:prstGeom>
        </p:spPr>
        <p:txBody>
          <a:bodyPr>
            <a:spAutoFit/>
          </a:bodyPr>
          <a:lstStyle/>
          <a:p>
            <a:pPr marL="285750" indent="-285750">
              <a:lnSpc>
                <a:spcPct val="107000"/>
              </a:lnSpc>
              <a:spcAft>
                <a:spcPts val="800"/>
              </a:spcAft>
              <a:buClr>
                <a:srgbClr val="FFFF00"/>
              </a:buClr>
              <a:buSzPts val="1000"/>
              <a:buFont typeface="Arial" pitchFamily="34" charset="0"/>
              <a:buChar char="•"/>
              <a:tabLst>
                <a:tab pos="457200" algn="l"/>
              </a:tabLst>
            </a:pPr>
            <a:r>
              <a:rPr lang="es-PE" b="1" dirty="0">
                <a:solidFill>
                  <a:schemeClr val="bg1"/>
                </a:solidFill>
                <a:latin typeface="Arial" charset="0"/>
                <a:ea typeface="Arial" charset="0"/>
                <a:cs typeface="Arial" charset="0"/>
              </a:rPr>
              <a:t>Promueve el crecimiento de “bacterias amigables” en el tracto intestinal por lo que mantienen la salud intestinal.</a:t>
            </a:r>
          </a:p>
          <a:p>
            <a:pPr marL="285750" indent="-285750">
              <a:lnSpc>
                <a:spcPct val="107000"/>
              </a:lnSpc>
              <a:spcAft>
                <a:spcPts val="800"/>
              </a:spcAft>
              <a:buClr>
                <a:srgbClr val="FFFF00"/>
              </a:buClr>
              <a:buSzPts val="1000"/>
              <a:buFont typeface="Arial" pitchFamily="34" charset="0"/>
              <a:buChar char="•"/>
              <a:tabLst>
                <a:tab pos="457200" algn="l"/>
              </a:tabLst>
            </a:pPr>
            <a:endParaRPr lang="es-PE" b="1" dirty="0">
              <a:solidFill>
                <a:schemeClr val="bg1"/>
              </a:solidFill>
              <a:latin typeface="Arial" charset="0"/>
              <a:ea typeface="Arial" charset="0"/>
              <a:cs typeface="Arial" charset="0"/>
            </a:endParaRPr>
          </a:p>
          <a:p>
            <a:pPr marL="285750" indent="-285750">
              <a:lnSpc>
                <a:spcPct val="107000"/>
              </a:lnSpc>
              <a:spcAft>
                <a:spcPts val="800"/>
              </a:spcAft>
              <a:buClr>
                <a:srgbClr val="FFFF00"/>
              </a:buClr>
              <a:buSzPts val="1000"/>
              <a:buFont typeface="Arial" pitchFamily="34" charset="0"/>
              <a:buChar char="•"/>
              <a:tabLst>
                <a:tab pos="457200" algn="l"/>
              </a:tabLst>
            </a:pPr>
            <a:r>
              <a:rPr lang="es-PE" b="1" dirty="0">
                <a:solidFill>
                  <a:schemeClr val="bg1"/>
                </a:solidFill>
                <a:latin typeface="Arial" charset="0"/>
                <a:ea typeface="Arial" charset="0"/>
                <a:cs typeface="Arial" charset="0"/>
              </a:rPr>
              <a:t>Ayuda a controlar el estreñimiento, pues es considerada una fibra alimenticia.</a:t>
            </a:r>
          </a:p>
          <a:p>
            <a:pPr marL="285750" indent="-285750">
              <a:lnSpc>
                <a:spcPct val="107000"/>
              </a:lnSpc>
              <a:spcAft>
                <a:spcPts val="800"/>
              </a:spcAft>
              <a:buClr>
                <a:srgbClr val="FFFF00"/>
              </a:buClr>
              <a:buSzPts val="1000"/>
              <a:buFont typeface="Arial" pitchFamily="34" charset="0"/>
              <a:buChar char="•"/>
              <a:tabLst>
                <a:tab pos="457200" algn="l"/>
              </a:tabLst>
            </a:pPr>
            <a:endParaRPr lang="es-PE" b="1" dirty="0">
              <a:solidFill>
                <a:schemeClr val="bg1"/>
              </a:solidFill>
              <a:latin typeface="Arial" charset="0"/>
              <a:ea typeface="Arial" charset="0"/>
              <a:cs typeface="Arial" charset="0"/>
            </a:endParaRPr>
          </a:p>
          <a:p>
            <a:pPr marL="285750" indent="-285750">
              <a:lnSpc>
                <a:spcPct val="107000"/>
              </a:lnSpc>
              <a:spcAft>
                <a:spcPts val="800"/>
              </a:spcAft>
              <a:buClr>
                <a:srgbClr val="FFFF00"/>
              </a:buClr>
              <a:buSzPts val="1000"/>
              <a:buFont typeface="Arial" pitchFamily="34" charset="0"/>
              <a:buChar char="•"/>
              <a:tabLst>
                <a:tab pos="457200" algn="l"/>
              </a:tabLst>
            </a:pPr>
            <a:r>
              <a:rPr lang="es-PE" b="1" dirty="0">
                <a:solidFill>
                  <a:schemeClr val="bg1"/>
                </a:solidFill>
                <a:latin typeface="Arial" charset="0"/>
                <a:ea typeface="Arial" charset="0"/>
                <a:cs typeface="Arial" charset="0"/>
              </a:rPr>
              <a:t>Favorece el sistema inmunológico, activando las defensas naturales del organismo y protegiéndolo de las infecciones </a:t>
            </a:r>
          </a:p>
          <a:p>
            <a:pPr marL="285750" indent="-285750">
              <a:lnSpc>
                <a:spcPct val="107000"/>
              </a:lnSpc>
              <a:spcAft>
                <a:spcPts val="800"/>
              </a:spcAft>
              <a:buClr>
                <a:srgbClr val="FFFF00"/>
              </a:buClr>
              <a:buSzPts val="1000"/>
              <a:buFont typeface="Arial" pitchFamily="34" charset="0"/>
              <a:buChar char="•"/>
              <a:tabLst>
                <a:tab pos="457200" algn="l"/>
              </a:tabLst>
            </a:pPr>
            <a:endParaRPr lang="es-PE" altLang="es-PE" sz="1600" b="1" dirty="0">
              <a:solidFill>
                <a:schemeClr val="bg1"/>
              </a:solidFill>
              <a:latin typeface="Arial" charset="0"/>
              <a:ea typeface="Arial" charset="0"/>
              <a:cs typeface="Arial" charset="0"/>
            </a:endParaRPr>
          </a:p>
        </p:txBody>
      </p:sp>
      <p:sp>
        <p:nvSpPr>
          <p:cNvPr id="11" name="Elipse 10"/>
          <p:cNvSpPr/>
          <p:nvPr/>
        </p:nvSpPr>
        <p:spPr>
          <a:xfrm>
            <a:off x="1428750" y="2238375"/>
            <a:ext cx="3570288" cy="357028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pic>
        <p:nvPicPr>
          <p:cNvPr id="14346" name="Imagen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6075" y="187325"/>
            <a:ext cx="13525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635" y="1146175"/>
            <a:ext cx="5216930" cy="5401057"/>
          </a:xfrm>
          <a:prstGeom prst="rect">
            <a:avLst/>
          </a:prstGeom>
        </p:spPr>
      </p:pic>
      <p:sp>
        <p:nvSpPr>
          <p:cNvPr id="13" name="CustomShape 2"/>
          <p:cNvSpPr/>
          <p:nvPr/>
        </p:nvSpPr>
        <p:spPr>
          <a:xfrm>
            <a:off x="1336675" y="792163"/>
            <a:ext cx="3752850" cy="35401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90000"/>
              </a:lnSpc>
              <a:defRPr/>
            </a:pPr>
            <a:r>
              <a:rPr lang="es-PE" altLang="es-PE" sz="2200" b="1" dirty="0">
                <a:solidFill>
                  <a:srgbClr val="002060"/>
                </a:solidFill>
                <a:latin typeface="Arial" panose="020B0604020202020204" pitchFamily="34" charset="0"/>
                <a:cs typeface="Arial" panose="020B0604020202020204" pitchFamily="34" charset="0"/>
              </a:rPr>
              <a:t>BENEFICIOS</a:t>
            </a:r>
          </a:p>
        </p:txBody>
      </p:sp>
    </p:spTree>
    <p:extLst>
      <p:ext uri="{BB962C8B-B14F-4D97-AF65-F5344CB8AC3E}">
        <p14:creationId xmlns:p14="http://schemas.microsoft.com/office/powerpoint/2010/main" val="13208019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Picture 2"/>
          <p:cNvPicPr/>
          <p:nvPr/>
        </p:nvPicPr>
        <p:blipFill>
          <a:blip r:embed="rId2"/>
          <a:srcRect t="37497"/>
          <a:stretch/>
        </p:blipFill>
        <p:spPr>
          <a:xfrm>
            <a:off x="1919160" y="2032200"/>
            <a:ext cx="8352360" cy="2792160"/>
          </a:xfrm>
          <a:prstGeom prst="rect">
            <a:avLst/>
          </a:prstGeom>
          <a:ln>
            <a:noFill/>
          </a:ln>
        </p:spPr>
      </p:pic>
    </p:spTree>
    <p:extLst>
      <p:ext uri="{BB962C8B-B14F-4D97-AF65-F5344CB8AC3E}">
        <p14:creationId xmlns:p14="http://schemas.microsoft.com/office/powerpoint/2010/main" val="1784086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p:cNvSpPr/>
          <p:nvPr/>
        </p:nvSpPr>
        <p:spPr>
          <a:xfrm>
            <a:off x="3311190" y="1691148"/>
            <a:ext cx="2705100" cy="4540250"/>
          </a:xfrm>
          <a:prstGeom prst="roundRect">
            <a:avLst>
              <a:gd name="adj" fmla="val 654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charset="0"/>
              <a:ea typeface="Arial" charset="0"/>
              <a:cs typeface="Arial" charset="0"/>
            </a:endParaRPr>
          </a:p>
        </p:txBody>
      </p:sp>
      <p:sp>
        <p:nvSpPr>
          <p:cNvPr id="18" name="Rectangle: Rounded Corners 17"/>
          <p:cNvSpPr/>
          <p:nvPr/>
        </p:nvSpPr>
        <p:spPr>
          <a:xfrm>
            <a:off x="6220994" y="1691148"/>
            <a:ext cx="2706688" cy="4540250"/>
          </a:xfrm>
          <a:prstGeom prst="roundRect">
            <a:avLst>
              <a:gd name="adj" fmla="val 6544"/>
            </a:avLst>
          </a:prstGeom>
          <a:solidFill>
            <a:srgbClr val="3DAA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charset="0"/>
              <a:ea typeface="Arial" charset="0"/>
              <a:cs typeface="Arial" charset="0"/>
            </a:endParaRPr>
          </a:p>
        </p:txBody>
      </p:sp>
      <p:sp>
        <p:nvSpPr>
          <p:cNvPr id="10" name="Rectangle: Rounded Corners 9"/>
          <p:cNvSpPr/>
          <p:nvPr/>
        </p:nvSpPr>
        <p:spPr>
          <a:xfrm>
            <a:off x="399799" y="1691148"/>
            <a:ext cx="2706687" cy="4540250"/>
          </a:xfrm>
          <a:prstGeom prst="roundRect">
            <a:avLst>
              <a:gd name="adj" fmla="val 6544"/>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charset="0"/>
              <a:ea typeface="Arial" charset="0"/>
              <a:cs typeface="Arial" charset="0"/>
            </a:endParaRPr>
          </a:p>
        </p:txBody>
      </p:sp>
      <p:sp>
        <p:nvSpPr>
          <p:cNvPr id="21" name="Rectangle: Rounded Corners 17"/>
          <p:cNvSpPr/>
          <p:nvPr/>
        </p:nvSpPr>
        <p:spPr>
          <a:xfrm>
            <a:off x="9126279" y="1691148"/>
            <a:ext cx="2712795" cy="4540250"/>
          </a:xfrm>
          <a:prstGeom prst="roundRect">
            <a:avLst>
              <a:gd name="adj" fmla="val 6544"/>
            </a:avLst>
          </a:prstGeom>
          <a:solidFill>
            <a:srgbClr val="D84F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charset="0"/>
              <a:ea typeface="Arial" charset="0"/>
              <a:cs typeface="Arial" charset="0"/>
            </a:endParaRPr>
          </a:p>
        </p:txBody>
      </p:sp>
      <p:pic>
        <p:nvPicPr>
          <p:cNvPr id="5" name="Marcador de imagen 4"/>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6565" t="18383" b="10163"/>
          <a:stretch/>
        </p:blipFill>
        <p:spPr>
          <a:xfrm>
            <a:off x="3309099" y="1688189"/>
            <a:ext cx="2718736" cy="4136414"/>
          </a:xfrm>
          <a:prstGeom prst="round2SameRect">
            <a:avLst>
              <a:gd name="adj1" fmla="val 5556"/>
              <a:gd name="adj2" fmla="val 0"/>
            </a:avLst>
          </a:prstGeom>
        </p:spPr>
      </p:pic>
      <p:pic>
        <p:nvPicPr>
          <p:cNvPr id="3" name="Marcador de imagen 2"/>
          <p:cNvPicPr>
            <a:picLocks noGrp="1" noChangeAspect="1"/>
          </p:cNvPicPr>
          <p:nvPr>
            <p:ph type="pic" sz="quarter" idx="12"/>
          </p:nvPr>
        </p:nvPicPr>
        <p:blipFill rotWithShape="1">
          <a:blip r:embed="rId4" cstate="print">
            <a:extLst>
              <a:ext uri="{28A0092B-C50C-407E-A947-70E740481C1C}">
                <a14:useLocalDpi xmlns:a14="http://schemas.microsoft.com/office/drawing/2010/main" val="0"/>
              </a:ext>
            </a:extLst>
          </a:blip>
          <a:srcRect l="29339" t="11285" r="29339" b="11285"/>
          <a:stretch/>
        </p:blipFill>
        <p:spPr>
          <a:xfrm>
            <a:off x="6220742" y="1688189"/>
            <a:ext cx="2705727" cy="4123888"/>
          </a:xfrm>
          <a:prstGeom prst="round2SameRect">
            <a:avLst>
              <a:gd name="adj1" fmla="val 5093"/>
              <a:gd name="adj2" fmla="val 0"/>
            </a:avLst>
          </a:prstGeom>
        </p:spPr>
      </p:pic>
      <p:pic>
        <p:nvPicPr>
          <p:cNvPr id="26" name="Marcador de imagen 25"/>
          <p:cNvPicPr>
            <a:picLocks noGrp="1" noChangeAspect="1"/>
          </p:cNvPicPr>
          <p:nvPr>
            <p:ph type="pic" sz="quarter" idx="10"/>
          </p:nvPr>
        </p:nvPicPr>
        <p:blipFill rotWithShape="1">
          <a:blip r:embed="rId5" cstate="print">
            <a:extLst>
              <a:ext uri="{28A0092B-C50C-407E-A947-70E740481C1C}">
                <a14:useLocalDpi xmlns:a14="http://schemas.microsoft.com/office/drawing/2010/main" val="0"/>
              </a:ext>
            </a:extLst>
          </a:blip>
          <a:srcRect l="30539" r="30539"/>
          <a:stretch/>
        </p:blipFill>
        <p:spPr>
          <a:xfrm>
            <a:off x="400050" y="1691148"/>
            <a:ext cx="2706688" cy="4125912"/>
          </a:xfrm>
          <a:prstGeom prst="round2SameRect">
            <a:avLst>
              <a:gd name="adj1" fmla="val 6320"/>
              <a:gd name="adj2" fmla="val 0"/>
            </a:avLst>
          </a:prstGeom>
        </p:spPr>
      </p:pic>
      <p:pic>
        <p:nvPicPr>
          <p:cNvPr id="7" name="Marcador de imagen 6"/>
          <p:cNvPicPr>
            <a:picLocks noGrp="1" noChangeAspect="1"/>
          </p:cNvPicPr>
          <p:nvPr>
            <p:ph type="pic" sz="quarter" idx="13"/>
          </p:nvPr>
        </p:nvPicPr>
        <p:blipFill rotWithShape="1">
          <a:blip r:embed="rId6" cstate="print">
            <a:extLst>
              <a:ext uri="{28A0092B-C50C-407E-A947-70E740481C1C}">
                <a14:useLocalDpi xmlns:a14="http://schemas.microsoft.com/office/drawing/2010/main" val="0"/>
              </a:ext>
            </a:extLst>
          </a:blip>
          <a:srcRect t="21739" b="1314"/>
          <a:stretch/>
        </p:blipFill>
        <p:spPr>
          <a:xfrm>
            <a:off x="9122631" y="1626781"/>
            <a:ext cx="2705727" cy="4159869"/>
          </a:xfrm>
          <a:prstGeom prst="round2SameRect">
            <a:avLst>
              <a:gd name="adj1" fmla="val 5850"/>
              <a:gd name="adj2" fmla="val 0"/>
            </a:avLst>
          </a:prstGeom>
        </p:spPr>
      </p:pic>
      <p:sp>
        <p:nvSpPr>
          <p:cNvPr id="37" name="Rectangle: Rounded Corners 36"/>
          <p:cNvSpPr/>
          <p:nvPr/>
        </p:nvSpPr>
        <p:spPr>
          <a:xfrm>
            <a:off x="3420987" y="5422080"/>
            <a:ext cx="2485506" cy="659201"/>
          </a:xfrm>
          <a:prstGeom prst="roundRect">
            <a:avLst>
              <a:gd name="adj" fmla="val 2816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charset="0"/>
              <a:ea typeface="Arial" charset="0"/>
              <a:cs typeface="Arial" charset="0"/>
            </a:endParaRPr>
          </a:p>
        </p:txBody>
      </p:sp>
      <p:sp>
        <p:nvSpPr>
          <p:cNvPr id="48" name="Rectangle: Rounded Corners 47"/>
          <p:cNvSpPr/>
          <p:nvPr/>
        </p:nvSpPr>
        <p:spPr>
          <a:xfrm>
            <a:off x="706306" y="5422080"/>
            <a:ext cx="2087324" cy="659201"/>
          </a:xfrm>
          <a:prstGeom prst="roundRect">
            <a:avLst>
              <a:gd name="adj" fmla="val 2816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charset="0"/>
              <a:ea typeface="Arial" charset="0"/>
              <a:cs typeface="Arial" charset="0"/>
            </a:endParaRPr>
          </a:p>
        </p:txBody>
      </p:sp>
      <p:pic>
        <p:nvPicPr>
          <p:cNvPr id="29" name="Google Shape;521;p3" descr="C:\Users\ECONTRERAS\Desktop\CELLES TIANE\BODEGON CELLESTIANE.png"/>
          <p:cNvPicPr preferRelativeResize="0"/>
          <p:nvPr/>
        </p:nvPicPr>
        <p:blipFill rotWithShape="1">
          <a:blip r:embed="rId7">
            <a:alphaModFix/>
          </a:blip>
          <a:srcRect l="13770" r="13770"/>
          <a:stretch/>
        </p:blipFill>
        <p:spPr>
          <a:xfrm>
            <a:off x="6200948" y="2614768"/>
            <a:ext cx="2748469" cy="2936074"/>
          </a:xfrm>
          <a:prstGeom prst="rect">
            <a:avLst/>
          </a:prstGeom>
          <a:noFill/>
          <a:ln>
            <a:noFill/>
          </a:ln>
        </p:spPr>
      </p:pic>
      <p:sp>
        <p:nvSpPr>
          <p:cNvPr id="30" name="Rectangle: Rounded Corners 29"/>
          <p:cNvSpPr/>
          <p:nvPr/>
        </p:nvSpPr>
        <p:spPr>
          <a:xfrm>
            <a:off x="6530677" y="5422080"/>
            <a:ext cx="2087322" cy="659201"/>
          </a:xfrm>
          <a:prstGeom prst="roundRect">
            <a:avLst>
              <a:gd name="adj" fmla="val 2816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charset="0"/>
              <a:ea typeface="Arial" charset="0"/>
              <a:cs typeface="Arial" charset="0"/>
            </a:endParaRPr>
          </a:p>
        </p:txBody>
      </p:sp>
      <p:sp>
        <p:nvSpPr>
          <p:cNvPr id="32" name="Google Shape;505;p3"/>
          <p:cNvSpPr txBox="1"/>
          <p:nvPr/>
        </p:nvSpPr>
        <p:spPr>
          <a:xfrm>
            <a:off x="2699794" y="375431"/>
            <a:ext cx="6878680" cy="10771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E" sz="3200" dirty="0">
                <a:solidFill>
                  <a:srgbClr val="407742"/>
                </a:solidFill>
                <a:latin typeface="Arial" charset="0"/>
                <a:ea typeface="Arial" charset="0"/>
                <a:cs typeface="Arial" charset="0"/>
                <a:sym typeface="Tahoma"/>
              </a:rPr>
              <a:t>LÍNEAS DE </a:t>
            </a:r>
          </a:p>
          <a:p>
            <a:pPr marL="0" marR="0" lvl="0" indent="0" algn="ctr" rtl="0">
              <a:spcBef>
                <a:spcPts val="0"/>
              </a:spcBef>
              <a:spcAft>
                <a:spcPts val="0"/>
              </a:spcAft>
              <a:buNone/>
            </a:pPr>
            <a:r>
              <a:rPr lang="es-PE" sz="3200" b="1" dirty="0">
                <a:solidFill>
                  <a:srgbClr val="407742"/>
                </a:solidFill>
                <a:latin typeface="Arial" charset="0"/>
                <a:ea typeface="Arial" charset="0"/>
                <a:cs typeface="Arial" charset="0"/>
                <a:sym typeface="Tahoma"/>
              </a:rPr>
              <a:t>PRODUCTOS TIENS</a:t>
            </a:r>
            <a:endParaRPr sz="2000" dirty="0">
              <a:solidFill>
                <a:srgbClr val="407742"/>
              </a:solidFill>
              <a:latin typeface="Arial" charset="0"/>
              <a:ea typeface="Arial" charset="0"/>
              <a:cs typeface="Arial" charset="0"/>
            </a:endParaRPr>
          </a:p>
        </p:txBody>
      </p:sp>
      <p:sp>
        <p:nvSpPr>
          <p:cNvPr id="34" name="Google Shape;515;p3"/>
          <p:cNvSpPr txBox="1"/>
          <p:nvPr/>
        </p:nvSpPr>
        <p:spPr>
          <a:xfrm>
            <a:off x="399799" y="5550842"/>
            <a:ext cx="2713129"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E" b="1" dirty="0">
                <a:solidFill>
                  <a:srgbClr val="00B050"/>
                </a:solidFill>
                <a:latin typeface="Arial" charset="0"/>
                <a:ea typeface="Arial" charset="0"/>
                <a:cs typeface="Arial" charset="0"/>
                <a:sym typeface="Tahoma"/>
              </a:rPr>
              <a:t>SUPLEMENTOS</a:t>
            </a:r>
            <a:endParaRPr dirty="0">
              <a:solidFill>
                <a:srgbClr val="00B050"/>
              </a:solidFill>
              <a:latin typeface="Arial" charset="0"/>
              <a:ea typeface="Arial" charset="0"/>
              <a:cs typeface="Arial" charset="0"/>
            </a:endParaRPr>
          </a:p>
        </p:txBody>
      </p:sp>
      <p:sp>
        <p:nvSpPr>
          <p:cNvPr id="35" name="Google Shape;516;p3"/>
          <p:cNvSpPr txBox="1"/>
          <p:nvPr/>
        </p:nvSpPr>
        <p:spPr>
          <a:xfrm>
            <a:off x="3305835" y="5440000"/>
            <a:ext cx="2710456"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E" b="1">
                <a:solidFill>
                  <a:srgbClr val="0070C0"/>
                </a:solidFill>
                <a:latin typeface="Arial" charset="0"/>
                <a:ea typeface="Arial" charset="0"/>
                <a:cs typeface="Arial" charset="0"/>
                <a:sym typeface="Tahoma"/>
              </a:rPr>
              <a:t>EQUIPOS </a:t>
            </a:r>
            <a:endParaRPr dirty="0">
              <a:latin typeface="Arial" charset="0"/>
              <a:ea typeface="Arial" charset="0"/>
              <a:cs typeface="Arial" charset="0"/>
            </a:endParaRPr>
          </a:p>
          <a:p>
            <a:pPr marL="0" marR="0" lvl="0" indent="0" algn="ctr" rtl="0">
              <a:spcBef>
                <a:spcPts val="0"/>
              </a:spcBef>
              <a:spcAft>
                <a:spcPts val="0"/>
              </a:spcAft>
              <a:buNone/>
            </a:pPr>
            <a:r>
              <a:rPr lang="es-PE" b="1" dirty="0">
                <a:solidFill>
                  <a:srgbClr val="0070C0"/>
                </a:solidFill>
                <a:latin typeface="Arial" charset="0"/>
                <a:ea typeface="Arial" charset="0"/>
                <a:cs typeface="Arial" charset="0"/>
                <a:sym typeface="Tahoma"/>
              </a:rPr>
              <a:t>PARA LA SALUD</a:t>
            </a:r>
            <a:endParaRPr dirty="0">
              <a:latin typeface="Arial" charset="0"/>
              <a:ea typeface="Arial" charset="0"/>
              <a:cs typeface="Arial" charset="0"/>
            </a:endParaRPr>
          </a:p>
        </p:txBody>
      </p:sp>
      <p:sp>
        <p:nvSpPr>
          <p:cNvPr id="39" name="Google Shape;519;p3"/>
          <p:cNvSpPr txBox="1"/>
          <p:nvPr/>
        </p:nvSpPr>
        <p:spPr>
          <a:xfrm>
            <a:off x="6209198" y="5434991"/>
            <a:ext cx="2723419"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E" b="1" dirty="0">
                <a:solidFill>
                  <a:srgbClr val="3DAAD6"/>
                </a:solidFill>
                <a:latin typeface="Arial" charset="0"/>
                <a:ea typeface="Arial" charset="0"/>
                <a:cs typeface="Arial" charset="0"/>
                <a:sym typeface="Tahoma"/>
              </a:rPr>
              <a:t>LÍNEA DE</a:t>
            </a:r>
            <a:endParaRPr dirty="0">
              <a:solidFill>
                <a:srgbClr val="3DAAD6"/>
              </a:solidFill>
              <a:latin typeface="Arial" charset="0"/>
              <a:ea typeface="Arial" charset="0"/>
              <a:cs typeface="Arial" charset="0"/>
            </a:endParaRPr>
          </a:p>
          <a:p>
            <a:pPr marL="0" marR="0" lvl="0" indent="0" algn="ctr" rtl="0">
              <a:spcBef>
                <a:spcPts val="0"/>
              </a:spcBef>
              <a:spcAft>
                <a:spcPts val="0"/>
              </a:spcAft>
              <a:buNone/>
            </a:pPr>
            <a:r>
              <a:rPr lang="es-PE" b="1" dirty="0">
                <a:solidFill>
                  <a:srgbClr val="3DAAD6"/>
                </a:solidFill>
                <a:latin typeface="Arial" charset="0"/>
                <a:ea typeface="Arial" charset="0"/>
                <a:cs typeface="Arial" charset="0"/>
                <a:sym typeface="Tahoma"/>
              </a:rPr>
              <a:t>BELLEZA</a:t>
            </a:r>
            <a:endParaRPr dirty="0">
              <a:solidFill>
                <a:srgbClr val="3DAAD6"/>
              </a:solidFill>
              <a:latin typeface="Arial" charset="0"/>
              <a:ea typeface="Arial" charset="0"/>
              <a:cs typeface="Arial" charset="0"/>
            </a:endParaRPr>
          </a:p>
        </p:txBody>
      </p:sp>
      <p:sp>
        <p:nvSpPr>
          <p:cNvPr id="23" name="Rectangle: Rounded Corners 29"/>
          <p:cNvSpPr/>
          <p:nvPr/>
        </p:nvSpPr>
        <p:spPr>
          <a:xfrm>
            <a:off x="9442069" y="5422080"/>
            <a:ext cx="2087322" cy="659201"/>
          </a:xfrm>
          <a:prstGeom prst="roundRect">
            <a:avLst>
              <a:gd name="adj" fmla="val 2816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charset="0"/>
              <a:ea typeface="Arial" charset="0"/>
              <a:cs typeface="Arial" charset="0"/>
            </a:endParaRPr>
          </a:p>
        </p:txBody>
      </p:sp>
      <p:sp>
        <p:nvSpPr>
          <p:cNvPr id="36" name="Google Shape;517;p3"/>
          <p:cNvSpPr txBox="1"/>
          <p:nvPr/>
        </p:nvSpPr>
        <p:spPr>
          <a:xfrm>
            <a:off x="9441567" y="5422080"/>
            <a:ext cx="2087823"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E" b="1" dirty="0">
                <a:solidFill>
                  <a:srgbClr val="D84FAA"/>
                </a:solidFill>
                <a:latin typeface="Arial" charset="0"/>
                <a:ea typeface="Arial" charset="0"/>
                <a:cs typeface="Arial" charset="0"/>
                <a:sym typeface="Tahoma"/>
              </a:rPr>
              <a:t>CUIDADO</a:t>
            </a:r>
            <a:endParaRPr dirty="0">
              <a:solidFill>
                <a:srgbClr val="D84FAA"/>
              </a:solidFill>
              <a:latin typeface="Arial" charset="0"/>
              <a:ea typeface="Arial" charset="0"/>
              <a:cs typeface="Arial" charset="0"/>
            </a:endParaRPr>
          </a:p>
          <a:p>
            <a:pPr marL="0" marR="0" lvl="0" indent="0" algn="ctr" rtl="0">
              <a:spcBef>
                <a:spcPts val="0"/>
              </a:spcBef>
              <a:spcAft>
                <a:spcPts val="0"/>
              </a:spcAft>
              <a:buNone/>
            </a:pPr>
            <a:r>
              <a:rPr lang="es-PE" b="1" dirty="0">
                <a:solidFill>
                  <a:srgbClr val="D84FAA"/>
                </a:solidFill>
                <a:latin typeface="Arial" charset="0"/>
                <a:ea typeface="Arial" charset="0"/>
                <a:cs typeface="Arial" charset="0"/>
                <a:sym typeface="Tahoma"/>
              </a:rPr>
              <a:t>PERSONAL</a:t>
            </a:r>
            <a:endParaRPr dirty="0">
              <a:solidFill>
                <a:srgbClr val="D84FAA"/>
              </a:solidFill>
              <a:latin typeface="Arial" charset="0"/>
              <a:ea typeface="Arial" charset="0"/>
              <a:cs typeface="Arial" charset="0"/>
            </a:endParaRPr>
          </a:p>
        </p:txBody>
      </p:sp>
      <p:pic>
        <p:nvPicPr>
          <p:cNvPr id="24" name="Imagen 23">
            <a:extLst>
              <a:ext uri="{FF2B5EF4-FFF2-40B4-BE49-F238E27FC236}">
                <a16:creationId xmlns:a16="http://schemas.microsoft.com/office/drawing/2014/main" id="{DF266BB8-45B7-459E-AF7D-C8CE3DD188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27893" y="195830"/>
            <a:ext cx="1438251" cy="415858"/>
          </a:xfrm>
          <a:prstGeom prst="rect">
            <a:avLst/>
          </a:prstGeom>
        </p:spPr>
      </p:pic>
    </p:spTree>
    <p:extLst>
      <p:ext uri="{BB962C8B-B14F-4D97-AF65-F5344CB8AC3E}">
        <p14:creationId xmlns:p14="http://schemas.microsoft.com/office/powerpoint/2010/main" val="2942100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Imagen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Imagen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2550" y="1012606"/>
            <a:ext cx="4619625"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Imagen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3450" y="1914525"/>
            <a:ext cx="3659188" cy="384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Imagen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45513" y="1946275"/>
            <a:ext cx="3605212" cy="379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Imagen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2175" y="2341563"/>
            <a:ext cx="3659188"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stomShape 1"/>
          <p:cNvSpPr/>
          <p:nvPr/>
        </p:nvSpPr>
        <p:spPr>
          <a:xfrm>
            <a:off x="338138" y="6053138"/>
            <a:ext cx="11730037" cy="5207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eaLnBrk="1" fontAlgn="auto" hangingPunct="1">
              <a:spcBef>
                <a:spcPts val="0"/>
              </a:spcBef>
              <a:spcAft>
                <a:spcPts val="0"/>
              </a:spcAft>
              <a:defRPr/>
            </a:pPr>
            <a:r>
              <a:rPr lang="es-PE" sz="2800" b="1" spc="-1" dirty="0">
                <a:solidFill>
                  <a:schemeClr val="accent3">
                    <a:lumMod val="50000"/>
                  </a:schemeClr>
                </a:solidFill>
                <a:latin typeface="Arial"/>
                <a:ea typeface="DengXian"/>
              </a:rPr>
              <a:t>Fotalece tu Sistema Inmunol</a:t>
            </a:r>
            <a:r>
              <a:rPr lang="es-ES" sz="2800" b="1" spc="-1" dirty="0" err="1">
                <a:solidFill>
                  <a:schemeClr val="accent3">
                    <a:lumMod val="50000"/>
                  </a:schemeClr>
                </a:solidFill>
                <a:latin typeface="Arial"/>
                <a:ea typeface="DengXian"/>
              </a:rPr>
              <a:t>ógico</a:t>
            </a:r>
            <a:r>
              <a:rPr lang="es-ES" sz="2800" b="1" spc="-1" dirty="0">
                <a:solidFill>
                  <a:schemeClr val="accent3">
                    <a:lumMod val="50000"/>
                  </a:schemeClr>
                </a:solidFill>
                <a:latin typeface="Arial"/>
                <a:ea typeface="DengXian"/>
              </a:rPr>
              <a:t> y aumenta tus defensas</a:t>
            </a:r>
            <a:endParaRPr lang="es-PE" sz="2800" b="1" spc="-1" dirty="0">
              <a:solidFill>
                <a:schemeClr val="accent3">
                  <a:lumMod val="50000"/>
                </a:schemeClr>
              </a:solidFill>
              <a:latin typeface="Arial"/>
            </a:endParaRPr>
          </a:p>
        </p:txBody>
      </p:sp>
      <p:pic>
        <p:nvPicPr>
          <p:cNvPr id="12296" name="Imagen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44975" y="3038475"/>
            <a:ext cx="2903538" cy="305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Imagen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06075" y="187325"/>
            <a:ext cx="13525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C:\Users\PC\Desktop\REFUERZATE CON TIENS 2DA VERSION\LOGO REFUERZATE CON TIENS-0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9207" y="568041"/>
            <a:ext cx="4181475" cy="43211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CUARENTENA\2020\FOTOS DE PRODUCTOS TIENS\FOTOS PARA WEB 2020\A13 Zinc.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72638" y="3052166"/>
            <a:ext cx="3030537" cy="3137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012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33"/>
          <p:cNvSpPr/>
          <p:nvPr/>
        </p:nvSpPr>
        <p:spPr>
          <a:xfrm>
            <a:off x="6481524" y="1594941"/>
            <a:ext cx="3915359" cy="3915359"/>
          </a:xfrm>
          <a:prstGeom prst="ellipse">
            <a:avLst/>
          </a:prstGeom>
          <a:noFill/>
          <a:ln w="19050">
            <a:solidFill>
              <a:srgbClr val="97CEC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en-US" sz="2665" dirty="0">
              <a:solidFill>
                <a:srgbClr val="FFFFFF"/>
              </a:solidFill>
              <a:latin typeface="Arial" panose="020B0604020202020204"/>
            </a:endParaRPr>
          </a:p>
        </p:txBody>
      </p:sp>
      <p:grpSp>
        <p:nvGrpSpPr>
          <p:cNvPr id="3" name="Group 94"/>
          <p:cNvGrpSpPr/>
          <p:nvPr/>
        </p:nvGrpSpPr>
        <p:grpSpPr>
          <a:xfrm>
            <a:off x="7804714" y="2018143"/>
            <a:ext cx="1268979" cy="3198619"/>
            <a:chOff x="3247039" y="1246789"/>
            <a:chExt cx="1188379" cy="2995461"/>
          </a:xfrm>
          <a:solidFill>
            <a:schemeClr val="bg1">
              <a:lumMod val="75000"/>
            </a:schemeClr>
          </a:solidFill>
        </p:grpSpPr>
        <p:sp>
          <p:nvSpPr>
            <p:cNvPr id="4" name="Freeform 27"/>
            <p:cNvSpPr/>
            <p:nvPr/>
          </p:nvSpPr>
          <p:spPr bwMode="auto">
            <a:xfrm>
              <a:off x="3247039" y="1246789"/>
              <a:ext cx="593022" cy="2995461"/>
            </a:xfrm>
            <a:custGeom>
              <a:avLst/>
              <a:gdLst/>
              <a:ahLst/>
              <a:cxnLst>
                <a:cxn ang="0">
                  <a:pos x="97" y="37"/>
                </a:cxn>
                <a:cxn ang="0">
                  <a:pos x="96" y="54"/>
                </a:cxn>
                <a:cxn ang="0">
                  <a:pos x="99" y="59"/>
                </a:cxn>
                <a:cxn ang="0">
                  <a:pos x="108" y="78"/>
                </a:cxn>
                <a:cxn ang="0">
                  <a:pos x="60" y="118"/>
                </a:cxn>
                <a:cxn ang="0">
                  <a:pos x="47" y="180"/>
                </a:cxn>
                <a:cxn ang="0">
                  <a:pos x="33" y="254"/>
                </a:cxn>
                <a:cxn ang="0">
                  <a:pos x="24" y="301"/>
                </a:cxn>
                <a:cxn ang="0">
                  <a:pos x="11" y="311"/>
                </a:cxn>
                <a:cxn ang="0">
                  <a:pos x="5" y="323"/>
                </a:cxn>
                <a:cxn ang="0">
                  <a:pos x="13" y="321"/>
                </a:cxn>
                <a:cxn ang="0">
                  <a:pos x="2" y="346"/>
                </a:cxn>
                <a:cxn ang="0">
                  <a:pos x="4" y="351"/>
                </a:cxn>
                <a:cxn ang="0">
                  <a:pos x="15" y="332"/>
                </a:cxn>
                <a:cxn ang="0">
                  <a:pos x="11" y="355"/>
                </a:cxn>
                <a:cxn ang="0">
                  <a:pos x="22" y="333"/>
                </a:cxn>
                <a:cxn ang="0">
                  <a:pos x="20" y="354"/>
                </a:cxn>
                <a:cxn ang="0">
                  <a:pos x="28" y="333"/>
                </a:cxn>
                <a:cxn ang="0">
                  <a:pos x="28" y="349"/>
                </a:cxn>
                <a:cxn ang="0">
                  <a:pos x="35" y="333"/>
                </a:cxn>
                <a:cxn ang="0">
                  <a:pos x="40" y="306"/>
                </a:cxn>
                <a:cxn ang="0">
                  <a:pos x="65" y="228"/>
                </a:cxn>
                <a:cxn ang="0">
                  <a:pos x="76" y="169"/>
                </a:cxn>
                <a:cxn ang="0">
                  <a:pos x="80" y="254"/>
                </a:cxn>
                <a:cxn ang="0">
                  <a:pos x="68" y="341"/>
                </a:cxn>
                <a:cxn ang="0">
                  <a:pos x="76" y="462"/>
                </a:cxn>
                <a:cxn ang="0">
                  <a:pos x="86" y="575"/>
                </a:cxn>
                <a:cxn ang="0">
                  <a:pos x="81" y="619"/>
                </a:cxn>
                <a:cxn ang="0">
                  <a:pos x="85" y="628"/>
                </a:cxn>
                <a:cxn ang="0">
                  <a:pos x="106" y="628"/>
                </a:cxn>
                <a:cxn ang="0">
                  <a:pos x="109" y="607"/>
                </a:cxn>
                <a:cxn ang="0">
                  <a:pos x="106" y="558"/>
                </a:cxn>
                <a:cxn ang="0">
                  <a:pos x="110" y="479"/>
                </a:cxn>
                <a:cxn ang="0">
                  <a:pos x="115" y="418"/>
                </a:cxn>
                <a:cxn ang="0">
                  <a:pos x="125" y="326"/>
                </a:cxn>
                <a:cxn ang="0">
                  <a:pos x="125" y="0"/>
                </a:cxn>
                <a:cxn ang="0">
                  <a:pos x="97" y="37"/>
                </a:cxn>
              </a:cxnLst>
              <a:rect l="0" t="0" r="r" b="b"/>
              <a:pathLst>
                <a:path w="125" h="628">
                  <a:moveTo>
                    <a:pt x="97" y="37"/>
                  </a:moveTo>
                  <a:cubicBezTo>
                    <a:pt x="91" y="41"/>
                    <a:pt x="96" y="50"/>
                    <a:pt x="96" y="54"/>
                  </a:cubicBezTo>
                  <a:cubicBezTo>
                    <a:pt x="96" y="59"/>
                    <a:pt x="99" y="59"/>
                    <a:pt x="99" y="59"/>
                  </a:cubicBezTo>
                  <a:cubicBezTo>
                    <a:pt x="101" y="66"/>
                    <a:pt x="108" y="78"/>
                    <a:pt x="108" y="78"/>
                  </a:cubicBezTo>
                  <a:cubicBezTo>
                    <a:pt x="110" y="109"/>
                    <a:pt x="76" y="108"/>
                    <a:pt x="60" y="118"/>
                  </a:cubicBezTo>
                  <a:cubicBezTo>
                    <a:pt x="43" y="128"/>
                    <a:pt x="47" y="157"/>
                    <a:pt x="47" y="180"/>
                  </a:cubicBezTo>
                  <a:cubicBezTo>
                    <a:pt x="47" y="203"/>
                    <a:pt x="40" y="225"/>
                    <a:pt x="33" y="254"/>
                  </a:cubicBezTo>
                  <a:cubicBezTo>
                    <a:pt x="27" y="278"/>
                    <a:pt x="25" y="295"/>
                    <a:pt x="24" y="301"/>
                  </a:cubicBezTo>
                  <a:cubicBezTo>
                    <a:pt x="22" y="301"/>
                    <a:pt x="17" y="303"/>
                    <a:pt x="11" y="311"/>
                  </a:cubicBezTo>
                  <a:cubicBezTo>
                    <a:pt x="8" y="316"/>
                    <a:pt x="7" y="320"/>
                    <a:pt x="5" y="323"/>
                  </a:cubicBezTo>
                  <a:cubicBezTo>
                    <a:pt x="2" y="325"/>
                    <a:pt x="7" y="331"/>
                    <a:pt x="13" y="321"/>
                  </a:cubicBezTo>
                  <a:cubicBezTo>
                    <a:pt x="2" y="346"/>
                    <a:pt x="2" y="346"/>
                    <a:pt x="2" y="346"/>
                  </a:cubicBezTo>
                  <a:cubicBezTo>
                    <a:pt x="2" y="346"/>
                    <a:pt x="0" y="350"/>
                    <a:pt x="4" y="351"/>
                  </a:cubicBezTo>
                  <a:cubicBezTo>
                    <a:pt x="9" y="351"/>
                    <a:pt x="13" y="332"/>
                    <a:pt x="15" y="332"/>
                  </a:cubicBezTo>
                  <a:cubicBezTo>
                    <a:pt x="17" y="332"/>
                    <a:pt x="6" y="354"/>
                    <a:pt x="11" y="355"/>
                  </a:cubicBezTo>
                  <a:cubicBezTo>
                    <a:pt x="17" y="357"/>
                    <a:pt x="21" y="333"/>
                    <a:pt x="22" y="333"/>
                  </a:cubicBezTo>
                  <a:cubicBezTo>
                    <a:pt x="23" y="334"/>
                    <a:pt x="16" y="353"/>
                    <a:pt x="20" y="354"/>
                  </a:cubicBezTo>
                  <a:cubicBezTo>
                    <a:pt x="25" y="356"/>
                    <a:pt x="25" y="333"/>
                    <a:pt x="28" y="333"/>
                  </a:cubicBezTo>
                  <a:cubicBezTo>
                    <a:pt x="29" y="333"/>
                    <a:pt x="24" y="349"/>
                    <a:pt x="28" y="349"/>
                  </a:cubicBezTo>
                  <a:cubicBezTo>
                    <a:pt x="31" y="349"/>
                    <a:pt x="31" y="339"/>
                    <a:pt x="35" y="333"/>
                  </a:cubicBezTo>
                  <a:cubicBezTo>
                    <a:pt x="38" y="328"/>
                    <a:pt x="42" y="313"/>
                    <a:pt x="40" y="306"/>
                  </a:cubicBezTo>
                  <a:cubicBezTo>
                    <a:pt x="46" y="286"/>
                    <a:pt x="61" y="245"/>
                    <a:pt x="65" y="228"/>
                  </a:cubicBezTo>
                  <a:cubicBezTo>
                    <a:pt x="69" y="208"/>
                    <a:pt x="76" y="169"/>
                    <a:pt x="76" y="169"/>
                  </a:cubicBezTo>
                  <a:cubicBezTo>
                    <a:pt x="82" y="182"/>
                    <a:pt x="86" y="239"/>
                    <a:pt x="80" y="254"/>
                  </a:cubicBezTo>
                  <a:cubicBezTo>
                    <a:pt x="75" y="270"/>
                    <a:pt x="62" y="307"/>
                    <a:pt x="68" y="341"/>
                  </a:cubicBezTo>
                  <a:cubicBezTo>
                    <a:pt x="73" y="375"/>
                    <a:pt x="78" y="421"/>
                    <a:pt x="76" y="462"/>
                  </a:cubicBezTo>
                  <a:cubicBezTo>
                    <a:pt x="74" y="502"/>
                    <a:pt x="81" y="545"/>
                    <a:pt x="86" y="575"/>
                  </a:cubicBezTo>
                  <a:cubicBezTo>
                    <a:pt x="91" y="606"/>
                    <a:pt x="85" y="613"/>
                    <a:pt x="81" y="619"/>
                  </a:cubicBezTo>
                  <a:cubicBezTo>
                    <a:pt x="77" y="624"/>
                    <a:pt x="85" y="628"/>
                    <a:pt x="85" y="628"/>
                  </a:cubicBezTo>
                  <a:cubicBezTo>
                    <a:pt x="85" y="628"/>
                    <a:pt x="98" y="628"/>
                    <a:pt x="106" y="628"/>
                  </a:cubicBezTo>
                  <a:cubicBezTo>
                    <a:pt x="114" y="628"/>
                    <a:pt x="111" y="623"/>
                    <a:pt x="109" y="607"/>
                  </a:cubicBezTo>
                  <a:cubicBezTo>
                    <a:pt x="106" y="591"/>
                    <a:pt x="103" y="579"/>
                    <a:pt x="106" y="558"/>
                  </a:cubicBezTo>
                  <a:cubicBezTo>
                    <a:pt x="110" y="537"/>
                    <a:pt x="112" y="511"/>
                    <a:pt x="110" y="479"/>
                  </a:cubicBezTo>
                  <a:cubicBezTo>
                    <a:pt x="109" y="448"/>
                    <a:pt x="109" y="441"/>
                    <a:pt x="115" y="418"/>
                  </a:cubicBezTo>
                  <a:cubicBezTo>
                    <a:pt x="121" y="394"/>
                    <a:pt x="125" y="326"/>
                    <a:pt x="125" y="326"/>
                  </a:cubicBezTo>
                  <a:cubicBezTo>
                    <a:pt x="125" y="0"/>
                    <a:pt x="125" y="0"/>
                    <a:pt x="125" y="0"/>
                  </a:cubicBezTo>
                  <a:cubicBezTo>
                    <a:pt x="89" y="0"/>
                    <a:pt x="97" y="37"/>
                    <a:pt x="97" y="37"/>
                  </a:cubicBezTo>
                  <a:close/>
                </a:path>
              </a:pathLst>
            </a:custGeom>
            <a:grpFill/>
            <a:ln w="9525">
              <a:noFill/>
              <a:round/>
            </a:ln>
          </p:spPr>
          <p:txBody>
            <a:bodyPr vert="horz" wrap="square" lIns="121920" tIns="60960" rIns="121920" bIns="60960" numCol="1" anchor="t" anchorCtr="0" compatLnSpc="1"/>
            <a:lstStyle/>
            <a:p>
              <a:pPr defTabSz="1375410"/>
              <a:endParaRPr lang="en-US" sz="2665">
                <a:solidFill>
                  <a:srgbClr val="262626"/>
                </a:solidFill>
                <a:latin typeface="Arial" panose="020B0604020202020204"/>
              </a:endParaRPr>
            </a:p>
          </p:txBody>
        </p:sp>
        <p:sp>
          <p:nvSpPr>
            <p:cNvPr id="5" name="Freeform 28"/>
            <p:cNvSpPr/>
            <p:nvPr/>
          </p:nvSpPr>
          <p:spPr bwMode="auto">
            <a:xfrm>
              <a:off x="3840061" y="1246789"/>
              <a:ext cx="595357" cy="2995461"/>
            </a:xfrm>
            <a:custGeom>
              <a:avLst/>
              <a:gdLst/>
              <a:ahLst/>
              <a:cxnLst>
                <a:cxn ang="0">
                  <a:pos x="28" y="37"/>
                </a:cxn>
                <a:cxn ang="0">
                  <a:pos x="29" y="54"/>
                </a:cxn>
                <a:cxn ang="0">
                  <a:pos x="26" y="59"/>
                </a:cxn>
                <a:cxn ang="0">
                  <a:pos x="18" y="78"/>
                </a:cxn>
                <a:cxn ang="0">
                  <a:pos x="66" y="118"/>
                </a:cxn>
                <a:cxn ang="0">
                  <a:pos x="78" y="180"/>
                </a:cxn>
                <a:cxn ang="0">
                  <a:pos x="92" y="254"/>
                </a:cxn>
                <a:cxn ang="0">
                  <a:pos x="101" y="301"/>
                </a:cxn>
                <a:cxn ang="0">
                  <a:pos x="114" y="311"/>
                </a:cxn>
                <a:cxn ang="0">
                  <a:pos x="121" y="323"/>
                </a:cxn>
                <a:cxn ang="0">
                  <a:pos x="112" y="321"/>
                </a:cxn>
                <a:cxn ang="0">
                  <a:pos x="123" y="346"/>
                </a:cxn>
                <a:cxn ang="0">
                  <a:pos x="122" y="351"/>
                </a:cxn>
                <a:cxn ang="0">
                  <a:pos x="110" y="332"/>
                </a:cxn>
                <a:cxn ang="0">
                  <a:pos x="114" y="355"/>
                </a:cxn>
                <a:cxn ang="0">
                  <a:pos x="104" y="333"/>
                </a:cxn>
                <a:cxn ang="0">
                  <a:pos x="105" y="354"/>
                </a:cxn>
                <a:cxn ang="0">
                  <a:pos x="97" y="333"/>
                </a:cxn>
                <a:cxn ang="0">
                  <a:pos x="97" y="349"/>
                </a:cxn>
                <a:cxn ang="0">
                  <a:pos x="90" y="333"/>
                </a:cxn>
                <a:cxn ang="0">
                  <a:pos x="85" y="306"/>
                </a:cxn>
                <a:cxn ang="0">
                  <a:pos x="60" y="228"/>
                </a:cxn>
                <a:cxn ang="0">
                  <a:pos x="50" y="169"/>
                </a:cxn>
                <a:cxn ang="0">
                  <a:pos x="45" y="254"/>
                </a:cxn>
                <a:cxn ang="0">
                  <a:pos x="58" y="341"/>
                </a:cxn>
                <a:cxn ang="0">
                  <a:pos x="50" y="462"/>
                </a:cxn>
                <a:cxn ang="0">
                  <a:pos x="39" y="575"/>
                </a:cxn>
                <a:cxn ang="0">
                  <a:pos x="44" y="619"/>
                </a:cxn>
                <a:cxn ang="0">
                  <a:pos x="40" y="628"/>
                </a:cxn>
                <a:cxn ang="0">
                  <a:pos x="19" y="628"/>
                </a:cxn>
                <a:cxn ang="0">
                  <a:pos x="17" y="607"/>
                </a:cxn>
                <a:cxn ang="0">
                  <a:pos x="19" y="558"/>
                </a:cxn>
                <a:cxn ang="0">
                  <a:pos x="15" y="479"/>
                </a:cxn>
                <a:cxn ang="0">
                  <a:pos x="10" y="418"/>
                </a:cxn>
                <a:cxn ang="0">
                  <a:pos x="0" y="326"/>
                </a:cxn>
                <a:cxn ang="0">
                  <a:pos x="0" y="0"/>
                </a:cxn>
                <a:cxn ang="0">
                  <a:pos x="28" y="37"/>
                </a:cxn>
              </a:cxnLst>
              <a:rect l="0" t="0" r="r" b="b"/>
              <a:pathLst>
                <a:path w="125" h="628">
                  <a:moveTo>
                    <a:pt x="28" y="37"/>
                  </a:moveTo>
                  <a:cubicBezTo>
                    <a:pt x="34" y="41"/>
                    <a:pt x="30" y="50"/>
                    <a:pt x="29" y="54"/>
                  </a:cubicBezTo>
                  <a:cubicBezTo>
                    <a:pt x="29" y="59"/>
                    <a:pt x="26" y="59"/>
                    <a:pt x="26" y="59"/>
                  </a:cubicBezTo>
                  <a:cubicBezTo>
                    <a:pt x="24" y="66"/>
                    <a:pt x="18" y="78"/>
                    <a:pt x="18" y="78"/>
                  </a:cubicBezTo>
                  <a:cubicBezTo>
                    <a:pt x="15" y="109"/>
                    <a:pt x="49" y="108"/>
                    <a:pt x="66" y="118"/>
                  </a:cubicBezTo>
                  <a:cubicBezTo>
                    <a:pt x="82" y="128"/>
                    <a:pt x="78" y="157"/>
                    <a:pt x="78" y="180"/>
                  </a:cubicBezTo>
                  <a:cubicBezTo>
                    <a:pt x="78" y="203"/>
                    <a:pt x="86" y="225"/>
                    <a:pt x="92" y="254"/>
                  </a:cubicBezTo>
                  <a:cubicBezTo>
                    <a:pt x="98" y="278"/>
                    <a:pt x="100" y="295"/>
                    <a:pt x="101" y="301"/>
                  </a:cubicBezTo>
                  <a:cubicBezTo>
                    <a:pt x="103" y="301"/>
                    <a:pt x="108" y="303"/>
                    <a:pt x="114" y="311"/>
                  </a:cubicBezTo>
                  <a:cubicBezTo>
                    <a:pt x="117" y="316"/>
                    <a:pt x="118" y="320"/>
                    <a:pt x="121" y="323"/>
                  </a:cubicBezTo>
                  <a:cubicBezTo>
                    <a:pt x="123" y="325"/>
                    <a:pt x="118" y="331"/>
                    <a:pt x="112" y="321"/>
                  </a:cubicBezTo>
                  <a:cubicBezTo>
                    <a:pt x="123" y="346"/>
                    <a:pt x="123" y="346"/>
                    <a:pt x="123" y="346"/>
                  </a:cubicBezTo>
                  <a:cubicBezTo>
                    <a:pt x="123" y="346"/>
                    <a:pt x="125" y="350"/>
                    <a:pt x="122" y="351"/>
                  </a:cubicBezTo>
                  <a:cubicBezTo>
                    <a:pt x="117" y="351"/>
                    <a:pt x="112" y="332"/>
                    <a:pt x="110" y="332"/>
                  </a:cubicBezTo>
                  <a:cubicBezTo>
                    <a:pt x="109" y="332"/>
                    <a:pt x="119" y="354"/>
                    <a:pt x="114" y="355"/>
                  </a:cubicBezTo>
                  <a:cubicBezTo>
                    <a:pt x="108" y="357"/>
                    <a:pt x="105" y="333"/>
                    <a:pt x="104" y="333"/>
                  </a:cubicBezTo>
                  <a:cubicBezTo>
                    <a:pt x="102" y="334"/>
                    <a:pt x="110" y="353"/>
                    <a:pt x="105" y="354"/>
                  </a:cubicBezTo>
                  <a:cubicBezTo>
                    <a:pt x="100" y="356"/>
                    <a:pt x="100" y="333"/>
                    <a:pt x="97" y="333"/>
                  </a:cubicBezTo>
                  <a:cubicBezTo>
                    <a:pt x="96" y="333"/>
                    <a:pt x="101" y="349"/>
                    <a:pt x="97" y="349"/>
                  </a:cubicBezTo>
                  <a:cubicBezTo>
                    <a:pt x="94" y="349"/>
                    <a:pt x="94" y="339"/>
                    <a:pt x="90" y="333"/>
                  </a:cubicBezTo>
                  <a:cubicBezTo>
                    <a:pt x="87" y="328"/>
                    <a:pt x="83" y="313"/>
                    <a:pt x="85" y="306"/>
                  </a:cubicBezTo>
                  <a:cubicBezTo>
                    <a:pt x="79" y="286"/>
                    <a:pt x="64" y="245"/>
                    <a:pt x="60" y="228"/>
                  </a:cubicBezTo>
                  <a:cubicBezTo>
                    <a:pt x="56" y="208"/>
                    <a:pt x="50" y="169"/>
                    <a:pt x="50" y="169"/>
                  </a:cubicBezTo>
                  <a:cubicBezTo>
                    <a:pt x="43" y="182"/>
                    <a:pt x="40" y="239"/>
                    <a:pt x="45" y="254"/>
                  </a:cubicBezTo>
                  <a:cubicBezTo>
                    <a:pt x="50" y="270"/>
                    <a:pt x="63" y="307"/>
                    <a:pt x="58" y="341"/>
                  </a:cubicBezTo>
                  <a:cubicBezTo>
                    <a:pt x="52" y="375"/>
                    <a:pt x="48" y="421"/>
                    <a:pt x="50" y="462"/>
                  </a:cubicBezTo>
                  <a:cubicBezTo>
                    <a:pt x="51" y="502"/>
                    <a:pt x="45" y="545"/>
                    <a:pt x="39" y="575"/>
                  </a:cubicBezTo>
                  <a:cubicBezTo>
                    <a:pt x="34" y="606"/>
                    <a:pt x="40" y="613"/>
                    <a:pt x="44" y="619"/>
                  </a:cubicBezTo>
                  <a:cubicBezTo>
                    <a:pt x="48" y="624"/>
                    <a:pt x="40" y="628"/>
                    <a:pt x="40" y="628"/>
                  </a:cubicBezTo>
                  <a:cubicBezTo>
                    <a:pt x="40" y="628"/>
                    <a:pt x="27" y="628"/>
                    <a:pt x="19" y="628"/>
                  </a:cubicBezTo>
                  <a:cubicBezTo>
                    <a:pt x="12" y="628"/>
                    <a:pt x="14" y="623"/>
                    <a:pt x="17" y="607"/>
                  </a:cubicBezTo>
                  <a:cubicBezTo>
                    <a:pt x="19" y="591"/>
                    <a:pt x="22" y="579"/>
                    <a:pt x="19" y="558"/>
                  </a:cubicBezTo>
                  <a:cubicBezTo>
                    <a:pt x="16" y="537"/>
                    <a:pt x="13" y="511"/>
                    <a:pt x="15" y="479"/>
                  </a:cubicBezTo>
                  <a:cubicBezTo>
                    <a:pt x="17" y="448"/>
                    <a:pt x="16" y="441"/>
                    <a:pt x="10" y="418"/>
                  </a:cubicBezTo>
                  <a:cubicBezTo>
                    <a:pt x="4" y="394"/>
                    <a:pt x="0" y="326"/>
                    <a:pt x="0" y="326"/>
                  </a:cubicBezTo>
                  <a:cubicBezTo>
                    <a:pt x="0" y="0"/>
                    <a:pt x="0" y="0"/>
                    <a:pt x="0" y="0"/>
                  </a:cubicBezTo>
                  <a:cubicBezTo>
                    <a:pt x="36" y="0"/>
                    <a:pt x="28" y="37"/>
                    <a:pt x="28" y="37"/>
                  </a:cubicBezTo>
                  <a:close/>
                </a:path>
              </a:pathLst>
            </a:custGeom>
            <a:grpFill/>
            <a:ln w="9525">
              <a:noFill/>
              <a:round/>
            </a:ln>
          </p:spPr>
          <p:txBody>
            <a:bodyPr vert="horz" wrap="square" lIns="121920" tIns="60960" rIns="121920" bIns="60960" numCol="1" anchor="t" anchorCtr="0" compatLnSpc="1"/>
            <a:lstStyle/>
            <a:p>
              <a:pPr defTabSz="1375410"/>
              <a:endParaRPr lang="en-US" sz="2665">
                <a:solidFill>
                  <a:srgbClr val="262626"/>
                </a:solidFill>
                <a:latin typeface="Arial" panose="020B0604020202020204"/>
              </a:endParaRPr>
            </a:p>
          </p:txBody>
        </p:sp>
      </p:grpSp>
      <p:grpSp>
        <p:nvGrpSpPr>
          <p:cNvPr id="6" name="Group 136"/>
          <p:cNvGrpSpPr>
            <a:grpSpLocks noChangeAspect="1"/>
          </p:cNvGrpSpPr>
          <p:nvPr/>
        </p:nvGrpSpPr>
        <p:grpSpPr>
          <a:xfrm>
            <a:off x="6692271" y="1466181"/>
            <a:ext cx="1132327" cy="1132327"/>
            <a:chOff x="3103741" y="1655244"/>
            <a:chExt cx="566163" cy="566163"/>
          </a:xfrm>
        </p:grpSpPr>
        <p:sp>
          <p:nvSpPr>
            <p:cNvPr id="7" name="Sev01"/>
            <p:cNvSpPr>
              <a:spLocks noChangeAspect="1"/>
            </p:cNvSpPr>
            <p:nvPr/>
          </p:nvSpPr>
          <p:spPr>
            <a:xfrm>
              <a:off x="3103741" y="1655244"/>
              <a:ext cx="566163" cy="566163"/>
            </a:xfrm>
            <a:prstGeom prst="ellipse">
              <a:avLst/>
            </a:prstGeom>
            <a:solidFill>
              <a:srgbClr val="8CBF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en-US" sz="5335" dirty="0">
                <a:solidFill>
                  <a:srgbClr val="FFFFFF"/>
                </a:solidFill>
                <a:latin typeface="FontAwesome" pitchFamily="2" charset="0"/>
              </a:endParaRPr>
            </a:p>
          </p:txBody>
        </p:sp>
        <p:grpSp>
          <p:nvGrpSpPr>
            <p:cNvPr id="8" name="Group 21"/>
            <p:cNvGrpSpPr/>
            <p:nvPr/>
          </p:nvGrpSpPr>
          <p:grpSpPr>
            <a:xfrm>
              <a:off x="3185976" y="1758796"/>
              <a:ext cx="401693" cy="359060"/>
              <a:chOff x="654724" y="1637314"/>
              <a:chExt cx="1229523" cy="1099028"/>
            </a:xfrm>
            <a:solidFill>
              <a:schemeClr val="accent1">
                <a:lumMod val="50000"/>
              </a:schemeClr>
            </a:solidFill>
          </p:grpSpPr>
          <p:sp>
            <p:nvSpPr>
              <p:cNvPr id="9" name="Freeform 94"/>
              <p:cNvSpPr/>
              <p:nvPr/>
            </p:nvSpPr>
            <p:spPr bwMode="auto">
              <a:xfrm>
                <a:off x="1022259" y="1825274"/>
                <a:ext cx="452541" cy="328032"/>
              </a:xfrm>
              <a:custGeom>
                <a:avLst/>
                <a:gdLst/>
                <a:ahLst/>
                <a:cxnLst>
                  <a:cxn ang="0">
                    <a:pos x="241" y="389"/>
                  </a:cxn>
                  <a:cxn ang="0">
                    <a:pos x="410" y="422"/>
                  </a:cxn>
                  <a:cxn ang="0">
                    <a:pos x="517" y="385"/>
                  </a:cxn>
                  <a:cxn ang="0">
                    <a:pos x="626" y="183"/>
                  </a:cxn>
                  <a:cxn ang="0">
                    <a:pos x="473" y="18"/>
                  </a:cxn>
                  <a:cxn ang="0">
                    <a:pos x="305" y="99"/>
                  </a:cxn>
                  <a:cxn ang="0">
                    <a:pos x="286" y="112"/>
                  </a:cxn>
                  <a:cxn ang="0">
                    <a:pos x="265" y="102"/>
                  </a:cxn>
                  <a:cxn ang="0">
                    <a:pos x="115" y="81"/>
                  </a:cxn>
                  <a:cxn ang="0">
                    <a:pos x="0" y="197"/>
                  </a:cxn>
                  <a:cxn ang="0">
                    <a:pos x="15" y="207"/>
                  </a:cxn>
                  <a:cxn ang="0">
                    <a:pos x="144" y="456"/>
                  </a:cxn>
                  <a:cxn ang="0">
                    <a:pos x="241" y="389"/>
                  </a:cxn>
                </a:cxnLst>
                <a:rect l="0" t="0" r="r" b="b"/>
                <a:pathLst>
                  <a:path w="630" h="456">
                    <a:moveTo>
                      <a:pt x="241" y="389"/>
                    </a:moveTo>
                    <a:cubicBezTo>
                      <a:pt x="322" y="372"/>
                      <a:pt x="383" y="404"/>
                      <a:pt x="410" y="422"/>
                    </a:cubicBezTo>
                    <a:cubicBezTo>
                      <a:pt x="430" y="411"/>
                      <a:pt x="469" y="392"/>
                      <a:pt x="517" y="385"/>
                    </a:cubicBezTo>
                    <a:cubicBezTo>
                      <a:pt x="518" y="326"/>
                      <a:pt x="543" y="229"/>
                      <a:pt x="626" y="183"/>
                    </a:cubicBezTo>
                    <a:cubicBezTo>
                      <a:pt x="630" y="140"/>
                      <a:pt x="596" y="38"/>
                      <a:pt x="473" y="18"/>
                    </a:cubicBezTo>
                    <a:cubicBezTo>
                      <a:pt x="360" y="0"/>
                      <a:pt x="308" y="95"/>
                      <a:pt x="305" y="99"/>
                    </a:cubicBezTo>
                    <a:cubicBezTo>
                      <a:pt x="302" y="106"/>
                      <a:pt x="294" y="111"/>
                      <a:pt x="286" y="112"/>
                    </a:cubicBezTo>
                    <a:cubicBezTo>
                      <a:pt x="278" y="112"/>
                      <a:pt x="270" y="109"/>
                      <a:pt x="265" y="102"/>
                    </a:cubicBezTo>
                    <a:cubicBezTo>
                      <a:pt x="263" y="100"/>
                      <a:pt x="226" y="54"/>
                      <a:pt x="115" y="81"/>
                    </a:cubicBezTo>
                    <a:cubicBezTo>
                      <a:pt x="23" y="102"/>
                      <a:pt x="4" y="172"/>
                      <a:pt x="0" y="197"/>
                    </a:cubicBezTo>
                    <a:cubicBezTo>
                      <a:pt x="5" y="200"/>
                      <a:pt x="10" y="203"/>
                      <a:pt x="15" y="207"/>
                    </a:cubicBezTo>
                    <a:cubicBezTo>
                      <a:pt x="108" y="274"/>
                      <a:pt x="136" y="382"/>
                      <a:pt x="144" y="456"/>
                    </a:cubicBezTo>
                    <a:cubicBezTo>
                      <a:pt x="163" y="426"/>
                      <a:pt x="194" y="398"/>
                      <a:pt x="241" y="389"/>
                    </a:cubicBezTo>
                    <a:close/>
                  </a:path>
                </a:pathLst>
              </a:custGeom>
              <a:solidFill>
                <a:schemeClr val="bg1"/>
              </a:solidFill>
              <a:ln w="9525">
                <a:noFill/>
                <a:round/>
              </a:ln>
            </p:spPr>
            <p:txBody>
              <a:bodyPr vert="horz" wrap="square" lIns="121920" tIns="60960" rIns="121920" bIns="60960" numCol="1" anchor="t" anchorCtr="0" compatLnSpc="1"/>
              <a:lstStyle/>
              <a:p>
                <a:pPr defTabSz="1375410"/>
                <a:endParaRPr lang="en-US" sz="2665">
                  <a:solidFill>
                    <a:srgbClr val="377790"/>
                  </a:solidFill>
                  <a:latin typeface="Arial" panose="020B0604020202020204"/>
                </a:endParaRPr>
              </a:p>
            </p:txBody>
          </p:sp>
          <p:sp>
            <p:nvSpPr>
              <p:cNvPr id="10" name="Freeform 95"/>
              <p:cNvSpPr/>
              <p:nvPr/>
            </p:nvSpPr>
            <p:spPr bwMode="auto">
              <a:xfrm>
                <a:off x="654724" y="1637314"/>
                <a:ext cx="1229523" cy="1099028"/>
              </a:xfrm>
              <a:custGeom>
                <a:avLst/>
                <a:gdLst/>
                <a:ahLst/>
                <a:cxnLst>
                  <a:cxn ang="0">
                    <a:pos x="1586" y="533"/>
                  </a:cxn>
                  <a:cxn ang="0">
                    <a:pos x="1180" y="215"/>
                  </a:cxn>
                  <a:cxn ang="0">
                    <a:pos x="327" y="309"/>
                  </a:cxn>
                  <a:cxn ang="0">
                    <a:pos x="446" y="934"/>
                  </a:cxn>
                  <a:cxn ang="0">
                    <a:pos x="498" y="508"/>
                  </a:cxn>
                  <a:cxn ang="0">
                    <a:pos x="264" y="643"/>
                  </a:cxn>
                  <a:cxn ang="0">
                    <a:pos x="415" y="697"/>
                  </a:cxn>
                  <a:cxn ang="0">
                    <a:pos x="434" y="741"/>
                  </a:cxn>
                  <a:cxn ang="0">
                    <a:pos x="219" y="660"/>
                  </a:cxn>
                  <a:cxn ang="0">
                    <a:pos x="466" y="438"/>
                  </a:cxn>
                  <a:cxn ang="0">
                    <a:pos x="790" y="314"/>
                  </a:cxn>
                  <a:cxn ang="0">
                    <a:pos x="1145" y="323"/>
                  </a:cxn>
                  <a:cxn ang="0">
                    <a:pos x="1449" y="496"/>
                  </a:cxn>
                  <a:cxn ang="0">
                    <a:pos x="1556" y="882"/>
                  </a:cxn>
                  <a:cxn ang="0">
                    <a:pos x="1272" y="974"/>
                  </a:cxn>
                  <a:cxn ang="0">
                    <a:pos x="807" y="1047"/>
                  </a:cxn>
                  <a:cxn ang="0">
                    <a:pos x="717" y="974"/>
                  </a:cxn>
                  <a:cxn ang="0">
                    <a:pos x="760" y="954"/>
                  </a:cxn>
                  <a:cxn ang="0">
                    <a:pos x="942" y="931"/>
                  </a:cxn>
                  <a:cxn ang="0">
                    <a:pos x="1454" y="953"/>
                  </a:cxn>
                  <a:cxn ang="0">
                    <a:pos x="1460" y="727"/>
                  </a:cxn>
                  <a:cxn ang="0">
                    <a:pos x="1415" y="530"/>
                  </a:cxn>
                  <a:cxn ang="0">
                    <a:pos x="1076" y="644"/>
                  </a:cxn>
                  <a:cxn ang="0">
                    <a:pos x="1264" y="785"/>
                  </a:cxn>
                  <a:cxn ang="0">
                    <a:pos x="934" y="733"/>
                  </a:cxn>
                  <a:cxn ang="0">
                    <a:pos x="762" y="698"/>
                  </a:cxn>
                  <a:cxn ang="0">
                    <a:pos x="649" y="831"/>
                  </a:cxn>
                  <a:cxn ang="0">
                    <a:pos x="467" y="1053"/>
                  </a:cxn>
                  <a:cxn ang="0">
                    <a:pos x="817" y="1278"/>
                  </a:cxn>
                  <a:cxn ang="0">
                    <a:pos x="1161" y="1148"/>
                  </a:cxn>
                  <a:cxn ang="0">
                    <a:pos x="1107" y="1079"/>
                  </a:cxn>
                  <a:cxn ang="0">
                    <a:pos x="1206" y="1132"/>
                  </a:cxn>
                  <a:cxn ang="0">
                    <a:pos x="1176" y="1277"/>
                  </a:cxn>
                  <a:cxn ang="0">
                    <a:pos x="837" y="1335"/>
                  </a:cxn>
                  <a:cxn ang="0">
                    <a:pos x="1340" y="1413"/>
                  </a:cxn>
                  <a:cxn ang="0">
                    <a:pos x="1704" y="806"/>
                  </a:cxn>
                </a:cxnLst>
                <a:rect l="0" t="0" r="r" b="b"/>
                <a:pathLst>
                  <a:path w="1711" h="1531">
                    <a:moveTo>
                      <a:pt x="1704" y="806"/>
                    </a:moveTo>
                    <a:cubicBezTo>
                      <a:pt x="1698" y="609"/>
                      <a:pt x="1586" y="533"/>
                      <a:pt x="1586" y="533"/>
                    </a:cubicBezTo>
                    <a:cubicBezTo>
                      <a:pt x="1586" y="533"/>
                      <a:pt x="1573" y="438"/>
                      <a:pt x="1486" y="336"/>
                    </a:cubicBezTo>
                    <a:cubicBezTo>
                      <a:pt x="1352" y="188"/>
                      <a:pt x="1180" y="215"/>
                      <a:pt x="1180" y="215"/>
                    </a:cubicBezTo>
                    <a:cubicBezTo>
                      <a:pt x="959" y="0"/>
                      <a:pt x="732" y="165"/>
                      <a:pt x="732" y="165"/>
                    </a:cubicBezTo>
                    <a:cubicBezTo>
                      <a:pt x="417" y="62"/>
                      <a:pt x="327" y="309"/>
                      <a:pt x="327" y="309"/>
                    </a:cubicBezTo>
                    <a:cubicBezTo>
                      <a:pt x="147" y="328"/>
                      <a:pt x="0" y="540"/>
                      <a:pt x="132" y="766"/>
                    </a:cubicBezTo>
                    <a:cubicBezTo>
                      <a:pt x="233" y="940"/>
                      <a:pt x="382" y="942"/>
                      <a:pt x="446" y="934"/>
                    </a:cubicBezTo>
                    <a:cubicBezTo>
                      <a:pt x="466" y="879"/>
                      <a:pt x="511" y="818"/>
                      <a:pt x="608" y="791"/>
                    </a:cubicBezTo>
                    <a:cubicBezTo>
                      <a:pt x="609" y="782"/>
                      <a:pt x="621" y="597"/>
                      <a:pt x="498" y="508"/>
                    </a:cubicBezTo>
                    <a:cubicBezTo>
                      <a:pt x="424" y="455"/>
                      <a:pt x="342" y="468"/>
                      <a:pt x="297" y="503"/>
                    </a:cubicBezTo>
                    <a:cubicBezTo>
                      <a:pt x="254" y="536"/>
                      <a:pt x="242" y="587"/>
                      <a:pt x="264" y="643"/>
                    </a:cubicBezTo>
                    <a:cubicBezTo>
                      <a:pt x="275" y="671"/>
                      <a:pt x="292" y="690"/>
                      <a:pt x="316" y="700"/>
                    </a:cubicBezTo>
                    <a:cubicBezTo>
                      <a:pt x="361" y="719"/>
                      <a:pt x="415" y="697"/>
                      <a:pt x="415" y="697"/>
                    </a:cubicBezTo>
                    <a:cubicBezTo>
                      <a:pt x="427" y="692"/>
                      <a:pt x="441" y="697"/>
                      <a:pt x="447" y="710"/>
                    </a:cubicBezTo>
                    <a:cubicBezTo>
                      <a:pt x="452" y="722"/>
                      <a:pt x="446" y="736"/>
                      <a:pt x="434" y="741"/>
                    </a:cubicBezTo>
                    <a:cubicBezTo>
                      <a:pt x="431" y="742"/>
                      <a:pt x="361" y="771"/>
                      <a:pt x="297" y="744"/>
                    </a:cubicBezTo>
                    <a:cubicBezTo>
                      <a:pt x="262" y="730"/>
                      <a:pt x="235" y="701"/>
                      <a:pt x="219" y="660"/>
                    </a:cubicBezTo>
                    <a:cubicBezTo>
                      <a:pt x="189" y="584"/>
                      <a:pt x="208" y="511"/>
                      <a:pt x="268" y="465"/>
                    </a:cubicBezTo>
                    <a:cubicBezTo>
                      <a:pt x="323" y="422"/>
                      <a:pt x="398" y="413"/>
                      <a:pt x="466" y="438"/>
                    </a:cubicBezTo>
                    <a:cubicBezTo>
                      <a:pt x="478" y="387"/>
                      <a:pt x="518" y="319"/>
                      <a:pt x="614" y="296"/>
                    </a:cubicBezTo>
                    <a:cubicBezTo>
                      <a:pt x="707" y="274"/>
                      <a:pt x="762" y="295"/>
                      <a:pt x="790" y="314"/>
                    </a:cubicBezTo>
                    <a:cubicBezTo>
                      <a:pt x="824" y="270"/>
                      <a:pt x="893" y="217"/>
                      <a:pt x="992" y="233"/>
                    </a:cubicBezTo>
                    <a:cubicBezTo>
                      <a:pt x="1074" y="246"/>
                      <a:pt x="1121" y="289"/>
                      <a:pt x="1145" y="323"/>
                    </a:cubicBezTo>
                    <a:cubicBezTo>
                      <a:pt x="1168" y="355"/>
                      <a:pt x="1182" y="392"/>
                      <a:pt x="1185" y="426"/>
                    </a:cubicBezTo>
                    <a:cubicBezTo>
                      <a:pt x="1278" y="403"/>
                      <a:pt x="1386" y="432"/>
                      <a:pt x="1449" y="496"/>
                    </a:cubicBezTo>
                    <a:cubicBezTo>
                      <a:pt x="1501" y="549"/>
                      <a:pt x="1519" y="621"/>
                      <a:pt x="1500" y="699"/>
                    </a:cubicBezTo>
                    <a:cubicBezTo>
                      <a:pt x="1524" y="723"/>
                      <a:pt x="1570" y="782"/>
                      <a:pt x="1556" y="882"/>
                    </a:cubicBezTo>
                    <a:cubicBezTo>
                      <a:pt x="1549" y="935"/>
                      <a:pt x="1520" y="976"/>
                      <a:pt x="1474" y="997"/>
                    </a:cubicBezTo>
                    <a:cubicBezTo>
                      <a:pt x="1416" y="1024"/>
                      <a:pt x="1336" y="1015"/>
                      <a:pt x="1272" y="974"/>
                    </a:cubicBezTo>
                    <a:cubicBezTo>
                      <a:pt x="1180" y="916"/>
                      <a:pt x="1038" y="913"/>
                      <a:pt x="972" y="968"/>
                    </a:cubicBezTo>
                    <a:cubicBezTo>
                      <a:pt x="922" y="1010"/>
                      <a:pt x="863" y="1052"/>
                      <a:pt x="807" y="1047"/>
                    </a:cubicBezTo>
                    <a:cubicBezTo>
                      <a:pt x="803" y="1047"/>
                      <a:pt x="799" y="1046"/>
                      <a:pt x="794" y="1045"/>
                    </a:cubicBezTo>
                    <a:cubicBezTo>
                      <a:pt x="762" y="1038"/>
                      <a:pt x="735" y="1014"/>
                      <a:pt x="717" y="974"/>
                    </a:cubicBezTo>
                    <a:cubicBezTo>
                      <a:pt x="711" y="962"/>
                      <a:pt x="716" y="948"/>
                      <a:pt x="728" y="942"/>
                    </a:cubicBezTo>
                    <a:cubicBezTo>
                      <a:pt x="740" y="937"/>
                      <a:pt x="754" y="942"/>
                      <a:pt x="760" y="954"/>
                    </a:cubicBezTo>
                    <a:cubicBezTo>
                      <a:pt x="772" y="980"/>
                      <a:pt x="787" y="994"/>
                      <a:pt x="805" y="998"/>
                    </a:cubicBezTo>
                    <a:cubicBezTo>
                      <a:pt x="844" y="1007"/>
                      <a:pt x="902" y="964"/>
                      <a:pt x="942" y="931"/>
                    </a:cubicBezTo>
                    <a:cubicBezTo>
                      <a:pt x="1024" y="862"/>
                      <a:pt x="1187" y="864"/>
                      <a:pt x="1297" y="934"/>
                    </a:cubicBezTo>
                    <a:cubicBezTo>
                      <a:pt x="1348" y="966"/>
                      <a:pt x="1410" y="974"/>
                      <a:pt x="1454" y="953"/>
                    </a:cubicBezTo>
                    <a:cubicBezTo>
                      <a:pt x="1485" y="939"/>
                      <a:pt x="1504" y="912"/>
                      <a:pt x="1509" y="876"/>
                    </a:cubicBezTo>
                    <a:cubicBezTo>
                      <a:pt x="1523" y="774"/>
                      <a:pt x="1460" y="728"/>
                      <a:pt x="1460" y="727"/>
                    </a:cubicBezTo>
                    <a:cubicBezTo>
                      <a:pt x="1451" y="721"/>
                      <a:pt x="1448" y="711"/>
                      <a:pt x="1450" y="701"/>
                    </a:cubicBezTo>
                    <a:cubicBezTo>
                      <a:pt x="1470" y="633"/>
                      <a:pt x="1458" y="574"/>
                      <a:pt x="1415" y="530"/>
                    </a:cubicBezTo>
                    <a:cubicBezTo>
                      <a:pt x="1363" y="476"/>
                      <a:pt x="1272" y="453"/>
                      <a:pt x="1195" y="473"/>
                    </a:cubicBezTo>
                    <a:cubicBezTo>
                      <a:pt x="1093" y="499"/>
                      <a:pt x="1078" y="609"/>
                      <a:pt x="1076" y="644"/>
                    </a:cubicBezTo>
                    <a:cubicBezTo>
                      <a:pt x="1136" y="647"/>
                      <a:pt x="1204" y="674"/>
                      <a:pt x="1267" y="751"/>
                    </a:cubicBezTo>
                    <a:cubicBezTo>
                      <a:pt x="1275" y="762"/>
                      <a:pt x="1274" y="777"/>
                      <a:pt x="1264" y="785"/>
                    </a:cubicBezTo>
                    <a:cubicBezTo>
                      <a:pt x="1253" y="794"/>
                      <a:pt x="1238" y="792"/>
                      <a:pt x="1230" y="782"/>
                    </a:cubicBezTo>
                    <a:cubicBezTo>
                      <a:pt x="1095" y="617"/>
                      <a:pt x="941" y="728"/>
                      <a:pt x="934" y="733"/>
                    </a:cubicBezTo>
                    <a:cubicBezTo>
                      <a:pt x="925" y="740"/>
                      <a:pt x="912" y="739"/>
                      <a:pt x="904" y="732"/>
                    </a:cubicBezTo>
                    <a:cubicBezTo>
                      <a:pt x="902" y="730"/>
                      <a:pt x="845" y="681"/>
                      <a:pt x="762" y="698"/>
                    </a:cubicBezTo>
                    <a:cubicBezTo>
                      <a:pt x="683" y="714"/>
                      <a:pt x="669" y="810"/>
                      <a:pt x="669" y="811"/>
                    </a:cubicBezTo>
                    <a:cubicBezTo>
                      <a:pt x="667" y="821"/>
                      <a:pt x="659" y="829"/>
                      <a:pt x="649" y="831"/>
                    </a:cubicBezTo>
                    <a:cubicBezTo>
                      <a:pt x="466" y="864"/>
                      <a:pt x="476" y="1025"/>
                      <a:pt x="476" y="1032"/>
                    </a:cubicBezTo>
                    <a:cubicBezTo>
                      <a:pt x="477" y="1040"/>
                      <a:pt x="473" y="1048"/>
                      <a:pt x="467" y="1053"/>
                    </a:cubicBezTo>
                    <a:cubicBezTo>
                      <a:pt x="495" y="1292"/>
                      <a:pt x="815" y="1270"/>
                      <a:pt x="815" y="1270"/>
                    </a:cubicBezTo>
                    <a:cubicBezTo>
                      <a:pt x="816" y="1273"/>
                      <a:pt x="816" y="1276"/>
                      <a:pt x="817" y="1278"/>
                    </a:cubicBezTo>
                    <a:cubicBezTo>
                      <a:pt x="826" y="1282"/>
                      <a:pt x="1041" y="1363"/>
                      <a:pt x="1138" y="1248"/>
                    </a:cubicBezTo>
                    <a:cubicBezTo>
                      <a:pt x="1162" y="1208"/>
                      <a:pt x="1170" y="1174"/>
                      <a:pt x="1161" y="1148"/>
                    </a:cubicBezTo>
                    <a:cubicBezTo>
                      <a:pt x="1151" y="1120"/>
                      <a:pt x="1122" y="1110"/>
                      <a:pt x="1122" y="1110"/>
                    </a:cubicBezTo>
                    <a:cubicBezTo>
                      <a:pt x="1109" y="1106"/>
                      <a:pt x="1103" y="1092"/>
                      <a:pt x="1107" y="1079"/>
                    </a:cubicBezTo>
                    <a:cubicBezTo>
                      <a:pt x="1111" y="1067"/>
                      <a:pt x="1125" y="1060"/>
                      <a:pt x="1138" y="1064"/>
                    </a:cubicBezTo>
                    <a:cubicBezTo>
                      <a:pt x="1140" y="1065"/>
                      <a:pt x="1188" y="1082"/>
                      <a:pt x="1206" y="1132"/>
                    </a:cubicBezTo>
                    <a:cubicBezTo>
                      <a:pt x="1221" y="1172"/>
                      <a:pt x="1211" y="1220"/>
                      <a:pt x="1178" y="1274"/>
                    </a:cubicBezTo>
                    <a:cubicBezTo>
                      <a:pt x="1177" y="1275"/>
                      <a:pt x="1177" y="1276"/>
                      <a:pt x="1176" y="1277"/>
                    </a:cubicBezTo>
                    <a:cubicBezTo>
                      <a:pt x="1116" y="1350"/>
                      <a:pt x="1024" y="1363"/>
                      <a:pt x="946" y="1356"/>
                    </a:cubicBezTo>
                    <a:cubicBezTo>
                      <a:pt x="903" y="1353"/>
                      <a:pt x="864" y="1343"/>
                      <a:pt x="837" y="1335"/>
                    </a:cubicBezTo>
                    <a:cubicBezTo>
                      <a:pt x="893" y="1460"/>
                      <a:pt x="1019" y="1517"/>
                      <a:pt x="1153" y="1523"/>
                    </a:cubicBezTo>
                    <a:cubicBezTo>
                      <a:pt x="1310" y="1531"/>
                      <a:pt x="1340" y="1413"/>
                      <a:pt x="1340" y="1413"/>
                    </a:cubicBezTo>
                    <a:cubicBezTo>
                      <a:pt x="1551" y="1329"/>
                      <a:pt x="1506" y="1116"/>
                      <a:pt x="1506" y="1116"/>
                    </a:cubicBezTo>
                    <a:cubicBezTo>
                      <a:pt x="1594" y="1103"/>
                      <a:pt x="1711" y="1004"/>
                      <a:pt x="1704" y="806"/>
                    </a:cubicBezTo>
                    <a:close/>
                  </a:path>
                </a:pathLst>
              </a:custGeom>
              <a:solidFill>
                <a:schemeClr val="bg1"/>
              </a:solidFill>
              <a:ln w="9525">
                <a:noFill/>
                <a:round/>
              </a:ln>
            </p:spPr>
            <p:txBody>
              <a:bodyPr vert="horz" wrap="square" lIns="121920" tIns="60960" rIns="121920" bIns="60960" numCol="1" anchor="t" anchorCtr="0" compatLnSpc="1"/>
              <a:lstStyle/>
              <a:p>
                <a:pPr defTabSz="1375410"/>
                <a:endParaRPr lang="en-US" sz="2665">
                  <a:solidFill>
                    <a:srgbClr val="377790"/>
                  </a:solidFill>
                  <a:latin typeface="Arial" panose="020B0604020202020204"/>
                </a:endParaRPr>
              </a:p>
            </p:txBody>
          </p:sp>
        </p:grpSp>
      </p:grpSp>
      <p:grpSp>
        <p:nvGrpSpPr>
          <p:cNvPr id="11" name="Group 134"/>
          <p:cNvGrpSpPr>
            <a:grpSpLocks noChangeAspect="1"/>
          </p:cNvGrpSpPr>
          <p:nvPr/>
        </p:nvGrpSpPr>
        <p:grpSpPr>
          <a:xfrm>
            <a:off x="9053676" y="1466181"/>
            <a:ext cx="1132327" cy="1132327"/>
            <a:chOff x="5191015" y="1475714"/>
            <a:chExt cx="566163" cy="566163"/>
          </a:xfrm>
        </p:grpSpPr>
        <p:sp>
          <p:nvSpPr>
            <p:cNvPr id="12" name="Sev01"/>
            <p:cNvSpPr>
              <a:spLocks noChangeAspect="1"/>
            </p:cNvSpPr>
            <p:nvPr/>
          </p:nvSpPr>
          <p:spPr>
            <a:xfrm>
              <a:off x="5191015" y="1475714"/>
              <a:ext cx="566163" cy="566163"/>
            </a:xfrm>
            <a:prstGeom prst="ellipse">
              <a:avLst/>
            </a:prstGeom>
            <a:solidFill>
              <a:srgbClr val="2DA0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en-US" sz="5335" dirty="0">
                <a:solidFill>
                  <a:srgbClr val="FFFFFF"/>
                </a:solidFill>
                <a:latin typeface="FontAwesome" pitchFamily="2" charset="0"/>
              </a:endParaRPr>
            </a:p>
          </p:txBody>
        </p:sp>
        <p:sp>
          <p:nvSpPr>
            <p:cNvPr id="13" name="Freeform 128"/>
            <p:cNvSpPr/>
            <p:nvPr/>
          </p:nvSpPr>
          <p:spPr bwMode="auto">
            <a:xfrm>
              <a:off x="5318077" y="1576030"/>
              <a:ext cx="312039" cy="365531"/>
            </a:xfrm>
            <a:custGeom>
              <a:avLst/>
              <a:gdLst/>
              <a:ahLst/>
              <a:cxnLst>
                <a:cxn ang="0">
                  <a:pos x="94" y="45"/>
                </a:cxn>
                <a:cxn ang="0">
                  <a:pos x="99" y="92"/>
                </a:cxn>
                <a:cxn ang="0">
                  <a:pos x="71" y="118"/>
                </a:cxn>
                <a:cxn ang="0">
                  <a:pos x="10" y="116"/>
                </a:cxn>
                <a:cxn ang="0">
                  <a:pos x="24" y="62"/>
                </a:cxn>
                <a:cxn ang="0">
                  <a:pos x="44" y="48"/>
                </a:cxn>
                <a:cxn ang="0">
                  <a:pos x="45" y="42"/>
                </a:cxn>
                <a:cxn ang="0">
                  <a:pos x="28" y="40"/>
                </a:cxn>
                <a:cxn ang="0">
                  <a:pos x="32" y="25"/>
                </a:cxn>
                <a:cxn ang="0">
                  <a:pos x="43" y="28"/>
                </a:cxn>
                <a:cxn ang="0">
                  <a:pos x="37" y="14"/>
                </a:cxn>
                <a:cxn ang="0">
                  <a:pos x="45" y="7"/>
                </a:cxn>
                <a:cxn ang="0">
                  <a:pos x="45" y="3"/>
                </a:cxn>
                <a:cxn ang="0">
                  <a:pos x="48" y="1"/>
                </a:cxn>
                <a:cxn ang="0">
                  <a:pos x="52" y="3"/>
                </a:cxn>
                <a:cxn ang="0">
                  <a:pos x="53" y="6"/>
                </a:cxn>
                <a:cxn ang="0">
                  <a:pos x="55" y="6"/>
                </a:cxn>
                <a:cxn ang="0">
                  <a:pos x="56" y="2"/>
                </a:cxn>
                <a:cxn ang="0">
                  <a:pos x="59" y="1"/>
                </a:cxn>
                <a:cxn ang="0">
                  <a:pos x="62" y="4"/>
                </a:cxn>
                <a:cxn ang="0">
                  <a:pos x="62" y="8"/>
                </a:cxn>
                <a:cxn ang="0">
                  <a:pos x="67" y="9"/>
                </a:cxn>
                <a:cxn ang="0">
                  <a:pos x="69" y="4"/>
                </a:cxn>
                <a:cxn ang="0">
                  <a:pos x="76" y="7"/>
                </a:cxn>
                <a:cxn ang="0">
                  <a:pos x="76" y="19"/>
                </a:cxn>
                <a:cxn ang="0">
                  <a:pos x="80" y="33"/>
                </a:cxn>
                <a:cxn ang="0">
                  <a:pos x="79" y="18"/>
                </a:cxn>
                <a:cxn ang="0">
                  <a:pos x="86" y="17"/>
                </a:cxn>
                <a:cxn ang="0">
                  <a:pos x="89" y="26"/>
                </a:cxn>
                <a:cxn ang="0">
                  <a:pos x="91" y="18"/>
                </a:cxn>
                <a:cxn ang="0">
                  <a:pos x="96" y="17"/>
                </a:cxn>
                <a:cxn ang="0">
                  <a:pos x="99" y="21"/>
                </a:cxn>
                <a:cxn ang="0">
                  <a:pos x="94" y="45"/>
                </a:cxn>
              </a:cxnLst>
              <a:rect l="0" t="0" r="r" b="b"/>
              <a:pathLst>
                <a:path w="114" h="133">
                  <a:moveTo>
                    <a:pt x="94" y="45"/>
                  </a:moveTo>
                  <a:cubicBezTo>
                    <a:pt x="94" y="45"/>
                    <a:pt x="114" y="65"/>
                    <a:pt x="99" y="92"/>
                  </a:cubicBezTo>
                  <a:cubicBezTo>
                    <a:pt x="99" y="92"/>
                    <a:pt x="96" y="105"/>
                    <a:pt x="71" y="118"/>
                  </a:cubicBezTo>
                  <a:cubicBezTo>
                    <a:pt x="46" y="130"/>
                    <a:pt x="20" y="133"/>
                    <a:pt x="10" y="116"/>
                  </a:cubicBezTo>
                  <a:cubicBezTo>
                    <a:pt x="0" y="98"/>
                    <a:pt x="18" y="67"/>
                    <a:pt x="24" y="62"/>
                  </a:cubicBezTo>
                  <a:cubicBezTo>
                    <a:pt x="24" y="62"/>
                    <a:pt x="26" y="51"/>
                    <a:pt x="44" y="48"/>
                  </a:cubicBezTo>
                  <a:cubicBezTo>
                    <a:pt x="44" y="48"/>
                    <a:pt x="51" y="42"/>
                    <a:pt x="45" y="42"/>
                  </a:cubicBezTo>
                  <a:cubicBezTo>
                    <a:pt x="38" y="43"/>
                    <a:pt x="29" y="43"/>
                    <a:pt x="28" y="40"/>
                  </a:cubicBezTo>
                  <a:cubicBezTo>
                    <a:pt x="27" y="37"/>
                    <a:pt x="28" y="26"/>
                    <a:pt x="32" y="25"/>
                  </a:cubicBezTo>
                  <a:cubicBezTo>
                    <a:pt x="36" y="24"/>
                    <a:pt x="43" y="28"/>
                    <a:pt x="43" y="28"/>
                  </a:cubicBezTo>
                  <a:cubicBezTo>
                    <a:pt x="43" y="28"/>
                    <a:pt x="48" y="17"/>
                    <a:pt x="37" y="14"/>
                  </a:cubicBezTo>
                  <a:cubicBezTo>
                    <a:pt x="37" y="14"/>
                    <a:pt x="38" y="6"/>
                    <a:pt x="45" y="7"/>
                  </a:cubicBezTo>
                  <a:cubicBezTo>
                    <a:pt x="45" y="3"/>
                    <a:pt x="45" y="3"/>
                    <a:pt x="45" y="3"/>
                  </a:cubicBezTo>
                  <a:cubicBezTo>
                    <a:pt x="45" y="3"/>
                    <a:pt x="46" y="1"/>
                    <a:pt x="48" y="1"/>
                  </a:cubicBezTo>
                  <a:cubicBezTo>
                    <a:pt x="51" y="1"/>
                    <a:pt x="52" y="3"/>
                    <a:pt x="52" y="3"/>
                  </a:cubicBezTo>
                  <a:cubicBezTo>
                    <a:pt x="53" y="6"/>
                    <a:pt x="53" y="6"/>
                    <a:pt x="53" y="6"/>
                  </a:cubicBezTo>
                  <a:cubicBezTo>
                    <a:pt x="55" y="6"/>
                    <a:pt x="55" y="6"/>
                    <a:pt x="55" y="6"/>
                  </a:cubicBezTo>
                  <a:cubicBezTo>
                    <a:pt x="56" y="2"/>
                    <a:pt x="56" y="2"/>
                    <a:pt x="56" y="2"/>
                  </a:cubicBezTo>
                  <a:cubicBezTo>
                    <a:pt x="56" y="2"/>
                    <a:pt x="56" y="0"/>
                    <a:pt x="59" y="1"/>
                  </a:cubicBezTo>
                  <a:cubicBezTo>
                    <a:pt x="63" y="2"/>
                    <a:pt x="62" y="4"/>
                    <a:pt x="62" y="4"/>
                  </a:cubicBezTo>
                  <a:cubicBezTo>
                    <a:pt x="62" y="4"/>
                    <a:pt x="62" y="8"/>
                    <a:pt x="62" y="8"/>
                  </a:cubicBezTo>
                  <a:cubicBezTo>
                    <a:pt x="62" y="8"/>
                    <a:pt x="65" y="11"/>
                    <a:pt x="67" y="9"/>
                  </a:cubicBezTo>
                  <a:cubicBezTo>
                    <a:pt x="69" y="4"/>
                    <a:pt x="69" y="4"/>
                    <a:pt x="69" y="4"/>
                  </a:cubicBezTo>
                  <a:cubicBezTo>
                    <a:pt x="69" y="4"/>
                    <a:pt x="74" y="2"/>
                    <a:pt x="76" y="7"/>
                  </a:cubicBezTo>
                  <a:cubicBezTo>
                    <a:pt x="76" y="7"/>
                    <a:pt x="71" y="14"/>
                    <a:pt x="76" y="19"/>
                  </a:cubicBezTo>
                  <a:cubicBezTo>
                    <a:pt x="76" y="19"/>
                    <a:pt x="80" y="24"/>
                    <a:pt x="80" y="33"/>
                  </a:cubicBezTo>
                  <a:cubicBezTo>
                    <a:pt x="80" y="33"/>
                    <a:pt x="81" y="22"/>
                    <a:pt x="79" y="18"/>
                  </a:cubicBezTo>
                  <a:cubicBezTo>
                    <a:pt x="79" y="18"/>
                    <a:pt x="82" y="15"/>
                    <a:pt x="86" y="17"/>
                  </a:cubicBezTo>
                  <a:cubicBezTo>
                    <a:pt x="86" y="17"/>
                    <a:pt x="86" y="25"/>
                    <a:pt x="89" y="26"/>
                  </a:cubicBezTo>
                  <a:cubicBezTo>
                    <a:pt x="91" y="26"/>
                    <a:pt x="91" y="18"/>
                    <a:pt x="91" y="18"/>
                  </a:cubicBezTo>
                  <a:cubicBezTo>
                    <a:pt x="91" y="18"/>
                    <a:pt x="92" y="16"/>
                    <a:pt x="96" y="17"/>
                  </a:cubicBezTo>
                  <a:cubicBezTo>
                    <a:pt x="100" y="18"/>
                    <a:pt x="99" y="21"/>
                    <a:pt x="99" y="21"/>
                  </a:cubicBezTo>
                  <a:cubicBezTo>
                    <a:pt x="99" y="21"/>
                    <a:pt x="86" y="31"/>
                    <a:pt x="94" y="45"/>
                  </a:cubicBezTo>
                </a:path>
              </a:pathLst>
            </a:custGeom>
            <a:solidFill>
              <a:schemeClr val="bg1"/>
            </a:solidFill>
            <a:ln w="9525">
              <a:noFill/>
              <a:round/>
            </a:ln>
          </p:spPr>
          <p:txBody>
            <a:bodyPr vert="horz" wrap="square" lIns="121920" tIns="60960" rIns="121920" bIns="60960" numCol="1" anchor="t" anchorCtr="0" compatLnSpc="1"/>
            <a:lstStyle/>
            <a:p>
              <a:pPr defTabSz="1375410"/>
              <a:endParaRPr lang="en-US" sz="2665">
                <a:solidFill>
                  <a:srgbClr val="262626"/>
                </a:solidFill>
                <a:latin typeface="Arial" panose="020B0604020202020204"/>
              </a:endParaRPr>
            </a:p>
          </p:txBody>
        </p:sp>
      </p:grpSp>
      <p:grpSp>
        <p:nvGrpSpPr>
          <p:cNvPr id="14" name="Group 141"/>
          <p:cNvGrpSpPr>
            <a:grpSpLocks noChangeAspect="1"/>
          </p:cNvGrpSpPr>
          <p:nvPr/>
        </p:nvGrpSpPr>
        <p:grpSpPr>
          <a:xfrm>
            <a:off x="6692271" y="4538555"/>
            <a:ext cx="1132327" cy="1132327"/>
            <a:chOff x="3529971" y="3804732"/>
            <a:chExt cx="566163" cy="566163"/>
          </a:xfrm>
        </p:grpSpPr>
        <p:sp>
          <p:nvSpPr>
            <p:cNvPr id="15" name="Sev01"/>
            <p:cNvSpPr>
              <a:spLocks noChangeAspect="1"/>
            </p:cNvSpPr>
            <p:nvPr/>
          </p:nvSpPr>
          <p:spPr>
            <a:xfrm>
              <a:off x="3529971" y="3804732"/>
              <a:ext cx="566163" cy="566163"/>
            </a:xfrm>
            <a:prstGeom prst="ellipse">
              <a:avLst/>
            </a:prstGeom>
            <a:solidFill>
              <a:srgbClr val="8CBF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en-US" sz="5335" dirty="0">
                <a:solidFill>
                  <a:srgbClr val="FFFFFF"/>
                </a:solidFill>
                <a:latin typeface="FontAwesome" pitchFamily="2" charset="0"/>
              </a:endParaRPr>
            </a:p>
          </p:txBody>
        </p:sp>
        <p:sp>
          <p:nvSpPr>
            <p:cNvPr id="16" name="Freeform 6"/>
            <p:cNvSpPr/>
            <p:nvPr/>
          </p:nvSpPr>
          <p:spPr bwMode="auto">
            <a:xfrm>
              <a:off x="3637811" y="3906443"/>
              <a:ext cx="361459" cy="362742"/>
            </a:xfrm>
            <a:custGeom>
              <a:avLst/>
              <a:gdLst/>
              <a:ahLst/>
              <a:cxnLst>
                <a:cxn ang="0">
                  <a:pos x="56" y="0"/>
                </a:cxn>
                <a:cxn ang="0">
                  <a:pos x="74" y="0"/>
                </a:cxn>
                <a:cxn ang="0">
                  <a:pos x="89" y="30"/>
                </a:cxn>
                <a:cxn ang="0">
                  <a:pos x="128" y="30"/>
                </a:cxn>
                <a:cxn ang="0">
                  <a:pos x="135" y="100"/>
                </a:cxn>
                <a:cxn ang="0">
                  <a:pos x="46" y="118"/>
                </a:cxn>
                <a:cxn ang="0">
                  <a:pos x="18" y="141"/>
                </a:cxn>
                <a:cxn ang="0">
                  <a:pos x="1" y="141"/>
                </a:cxn>
                <a:cxn ang="0">
                  <a:pos x="28" y="96"/>
                </a:cxn>
                <a:cxn ang="0">
                  <a:pos x="82" y="71"/>
                </a:cxn>
                <a:cxn ang="0">
                  <a:pos x="69" y="45"/>
                </a:cxn>
                <a:cxn ang="0">
                  <a:pos x="56" y="0"/>
                </a:cxn>
              </a:cxnLst>
              <a:rect l="0" t="0" r="r" b="b"/>
              <a:pathLst>
                <a:path w="153" h="153">
                  <a:moveTo>
                    <a:pt x="56" y="0"/>
                  </a:moveTo>
                  <a:cubicBezTo>
                    <a:pt x="74" y="0"/>
                    <a:pt x="74" y="0"/>
                    <a:pt x="74" y="0"/>
                  </a:cubicBezTo>
                  <a:cubicBezTo>
                    <a:pt x="74" y="0"/>
                    <a:pt x="72" y="42"/>
                    <a:pt x="89" y="30"/>
                  </a:cubicBezTo>
                  <a:cubicBezTo>
                    <a:pt x="97" y="25"/>
                    <a:pt x="111" y="15"/>
                    <a:pt x="128" y="30"/>
                  </a:cubicBezTo>
                  <a:cubicBezTo>
                    <a:pt x="141" y="41"/>
                    <a:pt x="153" y="60"/>
                    <a:pt x="135" y="100"/>
                  </a:cubicBezTo>
                  <a:cubicBezTo>
                    <a:pt x="125" y="121"/>
                    <a:pt x="94" y="153"/>
                    <a:pt x="46" y="118"/>
                  </a:cubicBezTo>
                  <a:cubicBezTo>
                    <a:pt x="38" y="112"/>
                    <a:pt x="19" y="99"/>
                    <a:pt x="18" y="141"/>
                  </a:cubicBezTo>
                  <a:cubicBezTo>
                    <a:pt x="1" y="141"/>
                    <a:pt x="1" y="141"/>
                    <a:pt x="1" y="141"/>
                  </a:cubicBezTo>
                  <a:cubicBezTo>
                    <a:pt x="1" y="141"/>
                    <a:pt x="0" y="92"/>
                    <a:pt x="28" y="96"/>
                  </a:cubicBezTo>
                  <a:cubicBezTo>
                    <a:pt x="43" y="97"/>
                    <a:pt x="77" y="106"/>
                    <a:pt x="82" y="71"/>
                  </a:cubicBezTo>
                  <a:cubicBezTo>
                    <a:pt x="83" y="64"/>
                    <a:pt x="87" y="55"/>
                    <a:pt x="69" y="45"/>
                  </a:cubicBezTo>
                  <a:cubicBezTo>
                    <a:pt x="62" y="41"/>
                    <a:pt x="56" y="37"/>
                    <a:pt x="56" y="0"/>
                  </a:cubicBezTo>
                </a:path>
              </a:pathLst>
            </a:custGeom>
            <a:solidFill>
              <a:schemeClr val="bg1"/>
            </a:solidFill>
            <a:ln w="9525">
              <a:noFill/>
              <a:round/>
            </a:ln>
          </p:spPr>
          <p:txBody>
            <a:bodyPr vert="horz" wrap="square" lIns="121920" tIns="60960" rIns="121920" bIns="60960" numCol="1" anchor="t" anchorCtr="0" compatLnSpc="1"/>
            <a:lstStyle/>
            <a:p>
              <a:pPr defTabSz="1375410"/>
              <a:endParaRPr lang="en-US" sz="2665">
                <a:solidFill>
                  <a:srgbClr val="262626"/>
                </a:solidFill>
                <a:latin typeface="Arial" panose="020B0604020202020204"/>
              </a:endParaRPr>
            </a:p>
          </p:txBody>
        </p:sp>
      </p:grpSp>
      <p:grpSp>
        <p:nvGrpSpPr>
          <p:cNvPr id="17" name="Group 138"/>
          <p:cNvGrpSpPr>
            <a:grpSpLocks noChangeAspect="1"/>
          </p:cNvGrpSpPr>
          <p:nvPr/>
        </p:nvGrpSpPr>
        <p:grpSpPr>
          <a:xfrm>
            <a:off x="5981304" y="2986457"/>
            <a:ext cx="1132327" cy="1132327"/>
            <a:chOff x="2820659" y="2697407"/>
            <a:chExt cx="566163" cy="566163"/>
          </a:xfrm>
        </p:grpSpPr>
        <p:sp>
          <p:nvSpPr>
            <p:cNvPr id="18" name="Sev01"/>
            <p:cNvSpPr>
              <a:spLocks noChangeAspect="1"/>
            </p:cNvSpPr>
            <p:nvPr/>
          </p:nvSpPr>
          <p:spPr>
            <a:xfrm>
              <a:off x="2820659" y="2697407"/>
              <a:ext cx="566163" cy="566163"/>
            </a:xfrm>
            <a:prstGeom prst="ellipse">
              <a:avLst/>
            </a:prstGeom>
            <a:solidFill>
              <a:srgbClr val="2DA0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en-US" sz="5335" dirty="0">
                <a:solidFill>
                  <a:srgbClr val="FFFFFF"/>
                </a:solidFill>
                <a:latin typeface="FontAwesome" pitchFamily="2" charset="0"/>
              </a:endParaRPr>
            </a:p>
          </p:txBody>
        </p:sp>
        <p:sp>
          <p:nvSpPr>
            <p:cNvPr id="19" name="Freeform 126"/>
            <p:cNvSpPr/>
            <p:nvPr/>
          </p:nvSpPr>
          <p:spPr bwMode="auto">
            <a:xfrm>
              <a:off x="2933942" y="2847658"/>
              <a:ext cx="364947" cy="277549"/>
            </a:xfrm>
            <a:custGeom>
              <a:avLst/>
              <a:gdLst/>
              <a:ahLst/>
              <a:cxnLst>
                <a:cxn ang="0">
                  <a:pos x="95" y="11"/>
                </a:cxn>
                <a:cxn ang="0">
                  <a:pos x="76" y="7"/>
                </a:cxn>
                <a:cxn ang="0">
                  <a:pos x="54" y="9"/>
                </a:cxn>
                <a:cxn ang="0">
                  <a:pos x="13" y="28"/>
                </a:cxn>
                <a:cxn ang="0">
                  <a:pos x="6" y="84"/>
                </a:cxn>
                <a:cxn ang="0">
                  <a:pos x="6" y="116"/>
                </a:cxn>
                <a:cxn ang="0">
                  <a:pos x="38" y="107"/>
                </a:cxn>
                <a:cxn ang="0">
                  <a:pos x="72" y="100"/>
                </a:cxn>
                <a:cxn ang="0">
                  <a:pos x="99" y="74"/>
                </a:cxn>
                <a:cxn ang="0">
                  <a:pos x="126" y="62"/>
                </a:cxn>
                <a:cxn ang="0">
                  <a:pos x="141" y="51"/>
                </a:cxn>
                <a:cxn ang="0">
                  <a:pos x="152" y="33"/>
                </a:cxn>
                <a:cxn ang="0">
                  <a:pos x="162" y="9"/>
                </a:cxn>
                <a:cxn ang="0">
                  <a:pos x="130" y="9"/>
                </a:cxn>
                <a:cxn ang="0">
                  <a:pos x="95" y="11"/>
                </a:cxn>
              </a:cxnLst>
              <a:rect l="0" t="0" r="r" b="b"/>
              <a:pathLst>
                <a:path w="167" h="127">
                  <a:moveTo>
                    <a:pt x="95" y="11"/>
                  </a:moveTo>
                  <a:cubicBezTo>
                    <a:pt x="95" y="11"/>
                    <a:pt x="89" y="6"/>
                    <a:pt x="76" y="7"/>
                  </a:cubicBezTo>
                  <a:cubicBezTo>
                    <a:pt x="63" y="7"/>
                    <a:pt x="60" y="9"/>
                    <a:pt x="54" y="9"/>
                  </a:cubicBezTo>
                  <a:cubicBezTo>
                    <a:pt x="48" y="10"/>
                    <a:pt x="25" y="10"/>
                    <a:pt x="13" y="28"/>
                  </a:cubicBezTo>
                  <a:cubicBezTo>
                    <a:pt x="1" y="46"/>
                    <a:pt x="0" y="73"/>
                    <a:pt x="6" y="84"/>
                  </a:cubicBezTo>
                  <a:cubicBezTo>
                    <a:pt x="6" y="84"/>
                    <a:pt x="11" y="109"/>
                    <a:pt x="6" y="116"/>
                  </a:cubicBezTo>
                  <a:cubicBezTo>
                    <a:pt x="6" y="116"/>
                    <a:pt x="6" y="127"/>
                    <a:pt x="38" y="107"/>
                  </a:cubicBezTo>
                  <a:cubicBezTo>
                    <a:pt x="38" y="107"/>
                    <a:pt x="62" y="108"/>
                    <a:pt x="72" y="100"/>
                  </a:cubicBezTo>
                  <a:cubicBezTo>
                    <a:pt x="83" y="93"/>
                    <a:pt x="99" y="74"/>
                    <a:pt x="99" y="74"/>
                  </a:cubicBezTo>
                  <a:cubicBezTo>
                    <a:pt x="99" y="74"/>
                    <a:pt x="124" y="66"/>
                    <a:pt x="126" y="62"/>
                  </a:cubicBezTo>
                  <a:cubicBezTo>
                    <a:pt x="128" y="58"/>
                    <a:pt x="139" y="51"/>
                    <a:pt x="141" y="51"/>
                  </a:cubicBezTo>
                  <a:cubicBezTo>
                    <a:pt x="144" y="50"/>
                    <a:pt x="149" y="37"/>
                    <a:pt x="152" y="33"/>
                  </a:cubicBezTo>
                  <a:cubicBezTo>
                    <a:pt x="155" y="29"/>
                    <a:pt x="167" y="19"/>
                    <a:pt x="162" y="9"/>
                  </a:cubicBezTo>
                  <a:cubicBezTo>
                    <a:pt x="157" y="0"/>
                    <a:pt x="138" y="9"/>
                    <a:pt x="130" y="9"/>
                  </a:cubicBezTo>
                  <a:cubicBezTo>
                    <a:pt x="122" y="10"/>
                    <a:pt x="106" y="4"/>
                    <a:pt x="95" y="11"/>
                  </a:cubicBezTo>
                </a:path>
              </a:pathLst>
            </a:custGeom>
            <a:solidFill>
              <a:schemeClr val="bg1"/>
            </a:solidFill>
            <a:ln w="9525">
              <a:noFill/>
              <a:round/>
            </a:ln>
          </p:spPr>
          <p:txBody>
            <a:bodyPr vert="horz" wrap="square" lIns="121920" tIns="60960" rIns="121920" bIns="60960" numCol="1" anchor="t" anchorCtr="0" compatLnSpc="1"/>
            <a:lstStyle/>
            <a:p>
              <a:pPr defTabSz="1375410"/>
              <a:endParaRPr lang="en-US" sz="2665">
                <a:solidFill>
                  <a:srgbClr val="262626"/>
                </a:solidFill>
                <a:latin typeface="Arial" panose="020B0604020202020204"/>
              </a:endParaRPr>
            </a:p>
          </p:txBody>
        </p:sp>
      </p:grpSp>
      <p:grpSp>
        <p:nvGrpSpPr>
          <p:cNvPr id="20" name="Group 143"/>
          <p:cNvGrpSpPr>
            <a:grpSpLocks noChangeAspect="1"/>
          </p:cNvGrpSpPr>
          <p:nvPr/>
        </p:nvGrpSpPr>
        <p:grpSpPr>
          <a:xfrm>
            <a:off x="9053676" y="4538555"/>
            <a:ext cx="1132327" cy="1132327"/>
            <a:chOff x="5191015" y="3647292"/>
            <a:chExt cx="566163" cy="566163"/>
          </a:xfrm>
        </p:grpSpPr>
        <p:sp>
          <p:nvSpPr>
            <p:cNvPr id="21" name="Sev01"/>
            <p:cNvSpPr>
              <a:spLocks noChangeAspect="1"/>
            </p:cNvSpPr>
            <p:nvPr/>
          </p:nvSpPr>
          <p:spPr>
            <a:xfrm>
              <a:off x="5191015" y="3647292"/>
              <a:ext cx="566163" cy="566163"/>
            </a:xfrm>
            <a:prstGeom prst="ellipse">
              <a:avLst/>
            </a:prstGeom>
            <a:solidFill>
              <a:srgbClr val="2DA0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en-US" sz="5335" dirty="0">
                <a:solidFill>
                  <a:srgbClr val="FFFFFF"/>
                </a:solidFill>
                <a:latin typeface="FontAwesome" pitchFamily="2" charset="0"/>
              </a:endParaRPr>
            </a:p>
          </p:txBody>
        </p:sp>
        <p:sp>
          <p:nvSpPr>
            <p:cNvPr id="22" name="Freeform 127"/>
            <p:cNvSpPr/>
            <p:nvPr/>
          </p:nvSpPr>
          <p:spPr bwMode="auto">
            <a:xfrm>
              <a:off x="5271338" y="3772933"/>
              <a:ext cx="402680" cy="349188"/>
            </a:xfrm>
            <a:custGeom>
              <a:avLst/>
              <a:gdLst/>
              <a:ahLst/>
              <a:cxnLst>
                <a:cxn ang="0">
                  <a:pos x="147" y="45"/>
                </a:cxn>
                <a:cxn ang="0">
                  <a:pos x="145" y="31"/>
                </a:cxn>
                <a:cxn ang="0">
                  <a:pos x="140" y="16"/>
                </a:cxn>
                <a:cxn ang="0">
                  <a:pos x="109" y="10"/>
                </a:cxn>
                <a:cxn ang="0">
                  <a:pos x="96" y="15"/>
                </a:cxn>
                <a:cxn ang="0">
                  <a:pos x="81" y="17"/>
                </a:cxn>
                <a:cxn ang="0">
                  <a:pos x="66" y="17"/>
                </a:cxn>
                <a:cxn ang="0">
                  <a:pos x="52" y="15"/>
                </a:cxn>
                <a:cxn ang="0">
                  <a:pos x="43" y="11"/>
                </a:cxn>
                <a:cxn ang="0">
                  <a:pos x="16" y="14"/>
                </a:cxn>
                <a:cxn ang="0">
                  <a:pos x="9" y="32"/>
                </a:cxn>
                <a:cxn ang="0">
                  <a:pos x="3" y="43"/>
                </a:cxn>
                <a:cxn ang="0">
                  <a:pos x="4" y="63"/>
                </a:cxn>
                <a:cxn ang="0">
                  <a:pos x="6" y="78"/>
                </a:cxn>
                <a:cxn ang="0">
                  <a:pos x="23" y="99"/>
                </a:cxn>
                <a:cxn ang="0">
                  <a:pos x="35" y="70"/>
                </a:cxn>
                <a:cxn ang="0">
                  <a:pos x="32" y="58"/>
                </a:cxn>
                <a:cxn ang="0">
                  <a:pos x="30" y="44"/>
                </a:cxn>
                <a:cxn ang="0">
                  <a:pos x="29" y="36"/>
                </a:cxn>
                <a:cxn ang="0">
                  <a:pos x="36" y="30"/>
                </a:cxn>
                <a:cxn ang="0">
                  <a:pos x="46" y="32"/>
                </a:cxn>
                <a:cxn ang="0">
                  <a:pos x="65" y="36"/>
                </a:cxn>
                <a:cxn ang="0">
                  <a:pos x="82" y="36"/>
                </a:cxn>
                <a:cxn ang="0">
                  <a:pos x="102" y="31"/>
                </a:cxn>
                <a:cxn ang="0">
                  <a:pos x="114" y="28"/>
                </a:cxn>
                <a:cxn ang="0">
                  <a:pos x="122" y="38"/>
                </a:cxn>
                <a:cxn ang="0">
                  <a:pos x="121" y="47"/>
                </a:cxn>
                <a:cxn ang="0">
                  <a:pos x="110" y="55"/>
                </a:cxn>
                <a:cxn ang="0">
                  <a:pos x="95" y="59"/>
                </a:cxn>
                <a:cxn ang="0">
                  <a:pos x="74" y="70"/>
                </a:cxn>
                <a:cxn ang="0">
                  <a:pos x="66" y="84"/>
                </a:cxn>
                <a:cxn ang="0">
                  <a:pos x="66" y="105"/>
                </a:cxn>
                <a:cxn ang="0">
                  <a:pos x="78" y="121"/>
                </a:cxn>
                <a:cxn ang="0">
                  <a:pos x="81" y="127"/>
                </a:cxn>
                <a:cxn ang="0">
                  <a:pos x="85" y="120"/>
                </a:cxn>
                <a:cxn ang="0">
                  <a:pos x="91" y="95"/>
                </a:cxn>
                <a:cxn ang="0">
                  <a:pos x="95" y="81"/>
                </a:cxn>
                <a:cxn ang="0">
                  <a:pos x="105" y="78"/>
                </a:cxn>
                <a:cxn ang="0">
                  <a:pos x="142" y="71"/>
                </a:cxn>
                <a:cxn ang="0">
                  <a:pos x="143" y="55"/>
                </a:cxn>
              </a:cxnLst>
              <a:rect l="0" t="0" r="r" b="b"/>
              <a:pathLst>
                <a:path w="147" h="127">
                  <a:moveTo>
                    <a:pt x="143" y="55"/>
                  </a:moveTo>
                  <a:cubicBezTo>
                    <a:pt x="146" y="52"/>
                    <a:pt x="147" y="49"/>
                    <a:pt x="147" y="45"/>
                  </a:cubicBezTo>
                  <a:cubicBezTo>
                    <a:pt x="147" y="41"/>
                    <a:pt x="146" y="38"/>
                    <a:pt x="144" y="36"/>
                  </a:cubicBezTo>
                  <a:cubicBezTo>
                    <a:pt x="144" y="34"/>
                    <a:pt x="145" y="32"/>
                    <a:pt x="145" y="31"/>
                  </a:cubicBezTo>
                  <a:cubicBezTo>
                    <a:pt x="145" y="26"/>
                    <a:pt x="142" y="22"/>
                    <a:pt x="139" y="20"/>
                  </a:cubicBezTo>
                  <a:cubicBezTo>
                    <a:pt x="139" y="19"/>
                    <a:pt x="140" y="17"/>
                    <a:pt x="140" y="16"/>
                  </a:cubicBezTo>
                  <a:cubicBezTo>
                    <a:pt x="140" y="7"/>
                    <a:pt x="133" y="0"/>
                    <a:pt x="124" y="0"/>
                  </a:cubicBezTo>
                  <a:cubicBezTo>
                    <a:pt x="117" y="0"/>
                    <a:pt x="112" y="4"/>
                    <a:pt x="109" y="10"/>
                  </a:cubicBezTo>
                  <a:cubicBezTo>
                    <a:pt x="108" y="10"/>
                    <a:pt x="107" y="9"/>
                    <a:pt x="105" y="9"/>
                  </a:cubicBezTo>
                  <a:cubicBezTo>
                    <a:pt x="101" y="9"/>
                    <a:pt x="98" y="12"/>
                    <a:pt x="96" y="15"/>
                  </a:cubicBezTo>
                  <a:cubicBezTo>
                    <a:pt x="94" y="14"/>
                    <a:pt x="92" y="14"/>
                    <a:pt x="90" y="14"/>
                  </a:cubicBezTo>
                  <a:cubicBezTo>
                    <a:pt x="86" y="14"/>
                    <a:pt x="83" y="15"/>
                    <a:pt x="81" y="17"/>
                  </a:cubicBezTo>
                  <a:cubicBezTo>
                    <a:pt x="79" y="16"/>
                    <a:pt x="76" y="15"/>
                    <a:pt x="73" y="15"/>
                  </a:cubicBezTo>
                  <a:cubicBezTo>
                    <a:pt x="70" y="15"/>
                    <a:pt x="68" y="16"/>
                    <a:pt x="66" y="17"/>
                  </a:cubicBezTo>
                  <a:cubicBezTo>
                    <a:pt x="63" y="15"/>
                    <a:pt x="61" y="14"/>
                    <a:pt x="57" y="14"/>
                  </a:cubicBezTo>
                  <a:cubicBezTo>
                    <a:pt x="55" y="14"/>
                    <a:pt x="54" y="14"/>
                    <a:pt x="52" y="15"/>
                  </a:cubicBezTo>
                  <a:cubicBezTo>
                    <a:pt x="50" y="13"/>
                    <a:pt x="47" y="11"/>
                    <a:pt x="44" y="11"/>
                  </a:cubicBezTo>
                  <a:cubicBezTo>
                    <a:pt x="43" y="11"/>
                    <a:pt x="43" y="11"/>
                    <a:pt x="43" y="11"/>
                  </a:cubicBezTo>
                  <a:cubicBezTo>
                    <a:pt x="41" y="6"/>
                    <a:pt x="36" y="3"/>
                    <a:pt x="30" y="3"/>
                  </a:cubicBezTo>
                  <a:cubicBezTo>
                    <a:pt x="23" y="3"/>
                    <a:pt x="17" y="8"/>
                    <a:pt x="16" y="14"/>
                  </a:cubicBezTo>
                  <a:cubicBezTo>
                    <a:pt x="11" y="16"/>
                    <a:pt x="7" y="21"/>
                    <a:pt x="7" y="26"/>
                  </a:cubicBezTo>
                  <a:cubicBezTo>
                    <a:pt x="7" y="28"/>
                    <a:pt x="8" y="30"/>
                    <a:pt x="9" y="32"/>
                  </a:cubicBezTo>
                  <a:cubicBezTo>
                    <a:pt x="5" y="34"/>
                    <a:pt x="3" y="38"/>
                    <a:pt x="3" y="43"/>
                  </a:cubicBezTo>
                  <a:cubicBezTo>
                    <a:pt x="3" y="43"/>
                    <a:pt x="3" y="43"/>
                    <a:pt x="3" y="43"/>
                  </a:cubicBezTo>
                  <a:cubicBezTo>
                    <a:pt x="1" y="46"/>
                    <a:pt x="0" y="49"/>
                    <a:pt x="0" y="53"/>
                  </a:cubicBezTo>
                  <a:cubicBezTo>
                    <a:pt x="0" y="57"/>
                    <a:pt x="2" y="60"/>
                    <a:pt x="4" y="63"/>
                  </a:cubicBezTo>
                  <a:cubicBezTo>
                    <a:pt x="4" y="65"/>
                    <a:pt x="3" y="67"/>
                    <a:pt x="3" y="68"/>
                  </a:cubicBezTo>
                  <a:cubicBezTo>
                    <a:pt x="3" y="72"/>
                    <a:pt x="4" y="75"/>
                    <a:pt x="6" y="78"/>
                  </a:cubicBezTo>
                  <a:cubicBezTo>
                    <a:pt x="6" y="79"/>
                    <a:pt x="6" y="80"/>
                    <a:pt x="6" y="82"/>
                  </a:cubicBezTo>
                  <a:cubicBezTo>
                    <a:pt x="6" y="91"/>
                    <a:pt x="13" y="99"/>
                    <a:pt x="23" y="99"/>
                  </a:cubicBezTo>
                  <a:cubicBezTo>
                    <a:pt x="32" y="99"/>
                    <a:pt x="40" y="91"/>
                    <a:pt x="40" y="82"/>
                  </a:cubicBezTo>
                  <a:cubicBezTo>
                    <a:pt x="40" y="77"/>
                    <a:pt x="38" y="73"/>
                    <a:pt x="35" y="70"/>
                  </a:cubicBezTo>
                  <a:cubicBezTo>
                    <a:pt x="35" y="70"/>
                    <a:pt x="35" y="69"/>
                    <a:pt x="35" y="68"/>
                  </a:cubicBezTo>
                  <a:cubicBezTo>
                    <a:pt x="35" y="65"/>
                    <a:pt x="34" y="61"/>
                    <a:pt x="32" y="58"/>
                  </a:cubicBezTo>
                  <a:cubicBezTo>
                    <a:pt x="33" y="57"/>
                    <a:pt x="33" y="55"/>
                    <a:pt x="33" y="53"/>
                  </a:cubicBezTo>
                  <a:cubicBezTo>
                    <a:pt x="33" y="49"/>
                    <a:pt x="32" y="46"/>
                    <a:pt x="30" y="44"/>
                  </a:cubicBezTo>
                  <a:cubicBezTo>
                    <a:pt x="30" y="43"/>
                    <a:pt x="30" y="43"/>
                    <a:pt x="30" y="43"/>
                  </a:cubicBezTo>
                  <a:cubicBezTo>
                    <a:pt x="30" y="40"/>
                    <a:pt x="30" y="38"/>
                    <a:pt x="29" y="36"/>
                  </a:cubicBezTo>
                  <a:cubicBezTo>
                    <a:pt x="30" y="35"/>
                    <a:pt x="31" y="33"/>
                    <a:pt x="32" y="31"/>
                  </a:cubicBezTo>
                  <a:cubicBezTo>
                    <a:pt x="34" y="31"/>
                    <a:pt x="35" y="30"/>
                    <a:pt x="36" y="30"/>
                  </a:cubicBezTo>
                  <a:cubicBezTo>
                    <a:pt x="38" y="32"/>
                    <a:pt x="41" y="33"/>
                    <a:pt x="44" y="33"/>
                  </a:cubicBezTo>
                  <a:cubicBezTo>
                    <a:pt x="45" y="33"/>
                    <a:pt x="45" y="33"/>
                    <a:pt x="46" y="32"/>
                  </a:cubicBezTo>
                  <a:cubicBezTo>
                    <a:pt x="48" y="36"/>
                    <a:pt x="53" y="39"/>
                    <a:pt x="57" y="39"/>
                  </a:cubicBezTo>
                  <a:cubicBezTo>
                    <a:pt x="60" y="39"/>
                    <a:pt x="63" y="38"/>
                    <a:pt x="65" y="36"/>
                  </a:cubicBezTo>
                  <a:cubicBezTo>
                    <a:pt x="67" y="38"/>
                    <a:pt x="70" y="39"/>
                    <a:pt x="73" y="39"/>
                  </a:cubicBezTo>
                  <a:cubicBezTo>
                    <a:pt x="76" y="39"/>
                    <a:pt x="79" y="38"/>
                    <a:pt x="82" y="36"/>
                  </a:cubicBezTo>
                  <a:cubicBezTo>
                    <a:pt x="84" y="38"/>
                    <a:pt x="87" y="39"/>
                    <a:pt x="90" y="39"/>
                  </a:cubicBezTo>
                  <a:cubicBezTo>
                    <a:pt x="95" y="39"/>
                    <a:pt x="100" y="36"/>
                    <a:pt x="102" y="31"/>
                  </a:cubicBezTo>
                  <a:cubicBezTo>
                    <a:pt x="103" y="31"/>
                    <a:pt x="104" y="32"/>
                    <a:pt x="105" y="32"/>
                  </a:cubicBezTo>
                  <a:cubicBezTo>
                    <a:pt x="109" y="32"/>
                    <a:pt x="112" y="30"/>
                    <a:pt x="114" y="28"/>
                  </a:cubicBezTo>
                  <a:cubicBezTo>
                    <a:pt x="115" y="29"/>
                    <a:pt x="117" y="30"/>
                    <a:pt x="120" y="31"/>
                  </a:cubicBezTo>
                  <a:cubicBezTo>
                    <a:pt x="120" y="34"/>
                    <a:pt x="121" y="36"/>
                    <a:pt x="122" y="38"/>
                  </a:cubicBezTo>
                  <a:cubicBezTo>
                    <a:pt x="121" y="40"/>
                    <a:pt x="121" y="43"/>
                    <a:pt x="121" y="45"/>
                  </a:cubicBezTo>
                  <a:cubicBezTo>
                    <a:pt x="121" y="46"/>
                    <a:pt x="121" y="47"/>
                    <a:pt x="121" y="47"/>
                  </a:cubicBezTo>
                  <a:cubicBezTo>
                    <a:pt x="119" y="48"/>
                    <a:pt x="117" y="50"/>
                    <a:pt x="116" y="51"/>
                  </a:cubicBezTo>
                  <a:cubicBezTo>
                    <a:pt x="114" y="52"/>
                    <a:pt x="111" y="53"/>
                    <a:pt x="110" y="55"/>
                  </a:cubicBezTo>
                  <a:cubicBezTo>
                    <a:pt x="108" y="54"/>
                    <a:pt x="107" y="54"/>
                    <a:pt x="105" y="54"/>
                  </a:cubicBezTo>
                  <a:cubicBezTo>
                    <a:pt x="101" y="54"/>
                    <a:pt x="98" y="56"/>
                    <a:pt x="95" y="59"/>
                  </a:cubicBezTo>
                  <a:cubicBezTo>
                    <a:pt x="93" y="57"/>
                    <a:pt x="90" y="56"/>
                    <a:pt x="88" y="56"/>
                  </a:cubicBezTo>
                  <a:cubicBezTo>
                    <a:pt x="80" y="56"/>
                    <a:pt x="74" y="62"/>
                    <a:pt x="74" y="70"/>
                  </a:cubicBezTo>
                  <a:cubicBezTo>
                    <a:pt x="74" y="70"/>
                    <a:pt x="74" y="71"/>
                    <a:pt x="74" y="71"/>
                  </a:cubicBezTo>
                  <a:cubicBezTo>
                    <a:pt x="69" y="73"/>
                    <a:pt x="66" y="78"/>
                    <a:pt x="66" y="84"/>
                  </a:cubicBezTo>
                  <a:cubicBezTo>
                    <a:pt x="66" y="88"/>
                    <a:pt x="68" y="92"/>
                    <a:pt x="70" y="95"/>
                  </a:cubicBezTo>
                  <a:cubicBezTo>
                    <a:pt x="68" y="97"/>
                    <a:pt x="66" y="101"/>
                    <a:pt x="66" y="105"/>
                  </a:cubicBezTo>
                  <a:cubicBezTo>
                    <a:pt x="66" y="112"/>
                    <a:pt x="71" y="118"/>
                    <a:pt x="77" y="120"/>
                  </a:cubicBezTo>
                  <a:cubicBezTo>
                    <a:pt x="77" y="120"/>
                    <a:pt x="78" y="121"/>
                    <a:pt x="78" y="121"/>
                  </a:cubicBezTo>
                  <a:cubicBezTo>
                    <a:pt x="79" y="124"/>
                    <a:pt x="80" y="127"/>
                    <a:pt x="80" y="127"/>
                  </a:cubicBezTo>
                  <a:cubicBezTo>
                    <a:pt x="81" y="127"/>
                    <a:pt x="81" y="127"/>
                    <a:pt x="81" y="127"/>
                  </a:cubicBezTo>
                  <a:cubicBezTo>
                    <a:pt x="81" y="127"/>
                    <a:pt x="83" y="124"/>
                    <a:pt x="84" y="121"/>
                  </a:cubicBezTo>
                  <a:cubicBezTo>
                    <a:pt x="84" y="121"/>
                    <a:pt x="84" y="120"/>
                    <a:pt x="85" y="120"/>
                  </a:cubicBezTo>
                  <a:cubicBezTo>
                    <a:pt x="91" y="118"/>
                    <a:pt x="96" y="112"/>
                    <a:pt x="96" y="105"/>
                  </a:cubicBezTo>
                  <a:cubicBezTo>
                    <a:pt x="96" y="101"/>
                    <a:pt x="94" y="97"/>
                    <a:pt x="91" y="95"/>
                  </a:cubicBezTo>
                  <a:cubicBezTo>
                    <a:pt x="94" y="92"/>
                    <a:pt x="96" y="88"/>
                    <a:pt x="96" y="84"/>
                  </a:cubicBezTo>
                  <a:cubicBezTo>
                    <a:pt x="96" y="83"/>
                    <a:pt x="95" y="82"/>
                    <a:pt x="95" y="81"/>
                  </a:cubicBezTo>
                  <a:cubicBezTo>
                    <a:pt x="97" y="79"/>
                    <a:pt x="98" y="78"/>
                    <a:pt x="99" y="76"/>
                  </a:cubicBezTo>
                  <a:cubicBezTo>
                    <a:pt x="101" y="77"/>
                    <a:pt x="103" y="78"/>
                    <a:pt x="105" y="78"/>
                  </a:cubicBezTo>
                  <a:cubicBezTo>
                    <a:pt x="108" y="84"/>
                    <a:pt x="115" y="89"/>
                    <a:pt x="122" y="89"/>
                  </a:cubicBezTo>
                  <a:cubicBezTo>
                    <a:pt x="133" y="89"/>
                    <a:pt x="141" y="81"/>
                    <a:pt x="142" y="71"/>
                  </a:cubicBezTo>
                  <a:cubicBezTo>
                    <a:pt x="144" y="68"/>
                    <a:pt x="145" y="65"/>
                    <a:pt x="145" y="61"/>
                  </a:cubicBezTo>
                  <a:cubicBezTo>
                    <a:pt x="145" y="59"/>
                    <a:pt x="144" y="57"/>
                    <a:pt x="143" y="55"/>
                  </a:cubicBezTo>
                </a:path>
              </a:pathLst>
            </a:custGeom>
            <a:solidFill>
              <a:schemeClr val="bg1"/>
            </a:solidFill>
            <a:ln w="9525">
              <a:noFill/>
              <a:round/>
            </a:ln>
          </p:spPr>
          <p:txBody>
            <a:bodyPr vert="horz" wrap="square" lIns="121920" tIns="60960" rIns="121920" bIns="60960" numCol="1" anchor="t" anchorCtr="0" compatLnSpc="1"/>
            <a:lstStyle/>
            <a:p>
              <a:pPr defTabSz="1375410"/>
              <a:endParaRPr lang="en-US" sz="2665" dirty="0">
                <a:solidFill>
                  <a:srgbClr val="686868">
                    <a:lumMod val="50000"/>
                  </a:srgbClr>
                </a:solidFill>
                <a:latin typeface="Arial" panose="020B0604020202020204"/>
              </a:endParaRPr>
            </a:p>
          </p:txBody>
        </p:sp>
      </p:grpSp>
      <p:grpSp>
        <p:nvGrpSpPr>
          <p:cNvPr id="23" name="Group 149"/>
          <p:cNvGrpSpPr>
            <a:grpSpLocks noChangeAspect="1"/>
          </p:cNvGrpSpPr>
          <p:nvPr/>
        </p:nvGrpSpPr>
        <p:grpSpPr>
          <a:xfrm>
            <a:off x="9744961" y="2986457"/>
            <a:ext cx="1132327" cy="1132327"/>
            <a:chOff x="5757178" y="2414326"/>
            <a:chExt cx="566163" cy="566163"/>
          </a:xfrm>
        </p:grpSpPr>
        <p:sp>
          <p:nvSpPr>
            <p:cNvPr id="24" name="Sev01"/>
            <p:cNvSpPr>
              <a:spLocks noChangeAspect="1"/>
            </p:cNvSpPr>
            <p:nvPr/>
          </p:nvSpPr>
          <p:spPr>
            <a:xfrm>
              <a:off x="5757178" y="2414326"/>
              <a:ext cx="566163" cy="566163"/>
            </a:xfrm>
            <a:prstGeom prst="ellipse">
              <a:avLst/>
            </a:prstGeom>
            <a:solidFill>
              <a:srgbClr val="8CBF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5410"/>
              <a:endParaRPr lang="en-US" sz="5335" dirty="0">
                <a:solidFill>
                  <a:srgbClr val="FFFFFF"/>
                </a:solidFill>
                <a:latin typeface="FontAwesome" pitchFamily="2" charset="0"/>
              </a:endParaRPr>
            </a:p>
          </p:txBody>
        </p:sp>
        <p:grpSp>
          <p:nvGrpSpPr>
            <p:cNvPr id="25" name="Group 10"/>
            <p:cNvGrpSpPr/>
            <p:nvPr/>
          </p:nvGrpSpPr>
          <p:grpSpPr>
            <a:xfrm>
              <a:off x="5820428" y="2519017"/>
              <a:ext cx="456173" cy="340272"/>
              <a:chOff x="1320094" y="1424694"/>
              <a:chExt cx="487363" cy="363538"/>
            </a:xfrm>
            <a:solidFill>
              <a:schemeClr val="accent3">
                <a:lumMod val="50000"/>
              </a:schemeClr>
            </a:solidFill>
          </p:grpSpPr>
          <p:sp>
            <p:nvSpPr>
              <p:cNvPr id="26" name="Freeform 13"/>
              <p:cNvSpPr/>
              <p:nvPr/>
            </p:nvSpPr>
            <p:spPr bwMode="auto">
              <a:xfrm>
                <a:off x="1320094" y="1424694"/>
                <a:ext cx="487363" cy="363538"/>
              </a:xfrm>
              <a:custGeom>
                <a:avLst/>
                <a:gdLst/>
                <a:ahLst/>
                <a:cxnLst>
                  <a:cxn ang="0">
                    <a:pos x="108" y="17"/>
                  </a:cxn>
                  <a:cxn ang="0">
                    <a:pos x="92" y="17"/>
                  </a:cxn>
                  <a:cxn ang="0">
                    <a:pos x="92" y="46"/>
                  </a:cxn>
                  <a:cxn ang="0">
                    <a:pos x="87" y="41"/>
                  </a:cxn>
                  <a:cxn ang="0">
                    <a:pos x="87" y="36"/>
                  </a:cxn>
                  <a:cxn ang="0">
                    <a:pos x="78" y="36"/>
                  </a:cxn>
                  <a:cxn ang="0">
                    <a:pos x="78" y="41"/>
                  </a:cxn>
                  <a:cxn ang="0">
                    <a:pos x="73" y="46"/>
                  </a:cxn>
                  <a:cxn ang="0">
                    <a:pos x="73" y="17"/>
                  </a:cxn>
                  <a:cxn ang="0">
                    <a:pos x="57" y="17"/>
                  </a:cxn>
                  <a:cxn ang="0">
                    <a:pos x="24" y="115"/>
                  </a:cxn>
                  <a:cxn ang="0">
                    <a:pos x="45" y="110"/>
                  </a:cxn>
                  <a:cxn ang="0">
                    <a:pos x="73" y="94"/>
                  </a:cxn>
                  <a:cxn ang="0">
                    <a:pos x="73" y="52"/>
                  </a:cxn>
                  <a:cxn ang="0">
                    <a:pos x="83" y="42"/>
                  </a:cxn>
                  <a:cxn ang="0">
                    <a:pos x="92" y="52"/>
                  </a:cxn>
                  <a:cxn ang="0">
                    <a:pos x="92" y="94"/>
                  </a:cxn>
                  <a:cxn ang="0">
                    <a:pos x="120" y="110"/>
                  </a:cxn>
                  <a:cxn ang="0">
                    <a:pos x="142" y="115"/>
                  </a:cxn>
                  <a:cxn ang="0">
                    <a:pos x="108" y="17"/>
                  </a:cxn>
                </a:cxnLst>
                <a:rect l="0" t="0" r="r" b="b"/>
                <a:pathLst>
                  <a:path w="166" h="124">
                    <a:moveTo>
                      <a:pt x="108" y="17"/>
                    </a:moveTo>
                    <a:cubicBezTo>
                      <a:pt x="92" y="0"/>
                      <a:pt x="92" y="17"/>
                      <a:pt x="92" y="17"/>
                    </a:cubicBezTo>
                    <a:cubicBezTo>
                      <a:pt x="92" y="46"/>
                      <a:pt x="92" y="46"/>
                      <a:pt x="92" y="46"/>
                    </a:cubicBezTo>
                    <a:cubicBezTo>
                      <a:pt x="87" y="41"/>
                      <a:pt x="87" y="41"/>
                      <a:pt x="87" y="41"/>
                    </a:cubicBezTo>
                    <a:cubicBezTo>
                      <a:pt x="87" y="36"/>
                      <a:pt x="87" y="36"/>
                      <a:pt x="87" y="36"/>
                    </a:cubicBezTo>
                    <a:cubicBezTo>
                      <a:pt x="78" y="36"/>
                      <a:pt x="78" y="36"/>
                      <a:pt x="78" y="36"/>
                    </a:cubicBezTo>
                    <a:cubicBezTo>
                      <a:pt x="78" y="41"/>
                      <a:pt x="78" y="41"/>
                      <a:pt x="78" y="41"/>
                    </a:cubicBezTo>
                    <a:cubicBezTo>
                      <a:pt x="73" y="46"/>
                      <a:pt x="73" y="46"/>
                      <a:pt x="73" y="46"/>
                    </a:cubicBezTo>
                    <a:cubicBezTo>
                      <a:pt x="73" y="17"/>
                      <a:pt x="73" y="17"/>
                      <a:pt x="73" y="17"/>
                    </a:cubicBezTo>
                    <a:cubicBezTo>
                      <a:pt x="73" y="17"/>
                      <a:pt x="73" y="0"/>
                      <a:pt x="57" y="17"/>
                    </a:cubicBezTo>
                    <a:cubicBezTo>
                      <a:pt x="57" y="17"/>
                      <a:pt x="0" y="77"/>
                      <a:pt x="24" y="115"/>
                    </a:cubicBezTo>
                    <a:cubicBezTo>
                      <a:pt x="26" y="119"/>
                      <a:pt x="36" y="124"/>
                      <a:pt x="45" y="110"/>
                    </a:cubicBezTo>
                    <a:cubicBezTo>
                      <a:pt x="50" y="104"/>
                      <a:pt x="70" y="116"/>
                      <a:pt x="73" y="94"/>
                    </a:cubicBezTo>
                    <a:cubicBezTo>
                      <a:pt x="73" y="52"/>
                      <a:pt x="73" y="52"/>
                      <a:pt x="73" y="52"/>
                    </a:cubicBezTo>
                    <a:cubicBezTo>
                      <a:pt x="83" y="42"/>
                      <a:pt x="83" y="42"/>
                      <a:pt x="83" y="42"/>
                    </a:cubicBezTo>
                    <a:cubicBezTo>
                      <a:pt x="92" y="52"/>
                      <a:pt x="92" y="52"/>
                      <a:pt x="92" y="52"/>
                    </a:cubicBezTo>
                    <a:cubicBezTo>
                      <a:pt x="92" y="94"/>
                      <a:pt x="92" y="94"/>
                      <a:pt x="92" y="94"/>
                    </a:cubicBezTo>
                    <a:cubicBezTo>
                      <a:pt x="95" y="116"/>
                      <a:pt x="115" y="104"/>
                      <a:pt x="120" y="110"/>
                    </a:cubicBezTo>
                    <a:cubicBezTo>
                      <a:pt x="130" y="124"/>
                      <a:pt x="139" y="119"/>
                      <a:pt x="142" y="115"/>
                    </a:cubicBezTo>
                    <a:cubicBezTo>
                      <a:pt x="166" y="77"/>
                      <a:pt x="108" y="17"/>
                      <a:pt x="108" y="17"/>
                    </a:cubicBezTo>
                  </a:path>
                </a:pathLst>
              </a:custGeom>
              <a:solidFill>
                <a:schemeClr val="bg1"/>
              </a:solidFill>
              <a:ln w="9525">
                <a:noFill/>
                <a:round/>
              </a:ln>
            </p:spPr>
            <p:txBody>
              <a:bodyPr vert="horz" wrap="square" lIns="121920" tIns="60960" rIns="121920" bIns="60960" numCol="1" anchor="t" anchorCtr="0" compatLnSpc="1"/>
              <a:lstStyle/>
              <a:p>
                <a:pPr defTabSz="1375410"/>
                <a:endParaRPr lang="en-US" sz="2665">
                  <a:solidFill>
                    <a:srgbClr val="262626"/>
                  </a:solidFill>
                  <a:latin typeface="Arial" panose="020B0604020202020204"/>
                </a:endParaRPr>
              </a:p>
            </p:txBody>
          </p:sp>
          <p:sp>
            <p:nvSpPr>
              <p:cNvPr id="27" name="Rectangle 14"/>
              <p:cNvSpPr>
                <a:spLocks noChangeArrowheads="1"/>
              </p:cNvSpPr>
              <p:nvPr/>
            </p:nvSpPr>
            <p:spPr bwMode="auto">
              <a:xfrm>
                <a:off x="1548355" y="1450975"/>
                <a:ext cx="26988" cy="14288"/>
              </a:xfrm>
              <a:prstGeom prst="rect">
                <a:avLst/>
              </a:prstGeom>
              <a:solidFill>
                <a:schemeClr val="bg1"/>
              </a:solidFill>
              <a:ln w="9525">
                <a:noFill/>
                <a:miter lim="800000"/>
              </a:ln>
            </p:spPr>
            <p:txBody>
              <a:bodyPr vert="horz" wrap="square" lIns="121920" tIns="60960" rIns="121920" bIns="60960" numCol="1" anchor="t" anchorCtr="0" compatLnSpc="1"/>
              <a:lstStyle/>
              <a:p>
                <a:pPr defTabSz="1375410"/>
                <a:endParaRPr lang="en-US" sz="2665">
                  <a:solidFill>
                    <a:srgbClr val="262626"/>
                  </a:solidFill>
                  <a:latin typeface="Arial" panose="020B0604020202020204"/>
                </a:endParaRPr>
              </a:p>
            </p:txBody>
          </p:sp>
          <p:sp>
            <p:nvSpPr>
              <p:cNvPr id="28" name="Rectangle 15"/>
              <p:cNvSpPr>
                <a:spLocks noChangeArrowheads="1"/>
              </p:cNvSpPr>
              <p:nvPr/>
            </p:nvSpPr>
            <p:spPr bwMode="auto">
              <a:xfrm>
                <a:off x="1548355" y="1481138"/>
                <a:ext cx="26988" cy="14288"/>
              </a:xfrm>
              <a:prstGeom prst="rect">
                <a:avLst/>
              </a:prstGeom>
              <a:solidFill>
                <a:schemeClr val="bg1"/>
              </a:solidFill>
              <a:ln w="9525">
                <a:noFill/>
                <a:miter lim="800000"/>
              </a:ln>
            </p:spPr>
            <p:txBody>
              <a:bodyPr vert="horz" wrap="square" lIns="121920" tIns="60960" rIns="121920" bIns="60960" numCol="1" anchor="t" anchorCtr="0" compatLnSpc="1"/>
              <a:lstStyle/>
              <a:p>
                <a:pPr defTabSz="1375410"/>
                <a:endParaRPr lang="en-US" sz="2665">
                  <a:solidFill>
                    <a:srgbClr val="262626"/>
                  </a:solidFill>
                  <a:latin typeface="Arial" panose="020B0604020202020204"/>
                </a:endParaRPr>
              </a:p>
            </p:txBody>
          </p:sp>
          <p:sp>
            <p:nvSpPr>
              <p:cNvPr id="29" name="Rectangle 16"/>
              <p:cNvSpPr>
                <a:spLocks noChangeArrowheads="1"/>
              </p:cNvSpPr>
              <p:nvPr/>
            </p:nvSpPr>
            <p:spPr bwMode="auto">
              <a:xfrm>
                <a:off x="1548355" y="1509713"/>
                <a:ext cx="26988" cy="14288"/>
              </a:xfrm>
              <a:prstGeom prst="rect">
                <a:avLst/>
              </a:prstGeom>
              <a:solidFill>
                <a:schemeClr val="bg1"/>
              </a:solidFill>
              <a:ln w="9525">
                <a:noFill/>
                <a:miter lim="800000"/>
              </a:ln>
            </p:spPr>
            <p:txBody>
              <a:bodyPr vert="horz" wrap="square" lIns="121920" tIns="60960" rIns="121920" bIns="60960" numCol="1" anchor="t" anchorCtr="0" compatLnSpc="1"/>
              <a:lstStyle/>
              <a:p>
                <a:pPr defTabSz="1375410"/>
                <a:endParaRPr lang="en-US" sz="2665">
                  <a:solidFill>
                    <a:srgbClr val="262626"/>
                  </a:solidFill>
                  <a:latin typeface="Arial" panose="020B0604020202020204"/>
                </a:endParaRPr>
              </a:p>
            </p:txBody>
          </p:sp>
        </p:grpSp>
      </p:grpSp>
      <p:sp>
        <p:nvSpPr>
          <p:cNvPr id="30" name="椭圆 29"/>
          <p:cNvSpPr/>
          <p:nvPr/>
        </p:nvSpPr>
        <p:spPr>
          <a:xfrm>
            <a:off x="7935315" y="2986457"/>
            <a:ext cx="1025126" cy="1025126"/>
          </a:xfrm>
          <a:prstGeom prst="ellipse">
            <a:avLst/>
          </a:prstGeom>
          <a:solidFill>
            <a:srgbClr val="FFC000"/>
          </a:solidFill>
          <a:ln w="38100" cap="flat" cmpd="sng" algn="ctr">
            <a:solidFill>
              <a:schemeClr val="bg1"/>
            </a:solidFill>
            <a:prstDash val="solid"/>
            <a:miter lim="800000"/>
          </a:ln>
          <a:effectLst/>
        </p:spPr>
        <p:txBody>
          <a:bodyPr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s-ES" altLang="zh-CN" sz="36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Ca</a:t>
            </a:r>
            <a:endParaRPr kumimoji="0" lang="zh-CN" altLang="en-US" sz="36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31" name="文本框 30"/>
          <p:cNvSpPr txBox="1"/>
          <p:nvPr/>
        </p:nvSpPr>
        <p:spPr>
          <a:xfrm>
            <a:off x="957101" y="362076"/>
            <a:ext cx="7490777" cy="523220"/>
          </a:xfrm>
          <a:prstGeom prst="rect">
            <a:avLst/>
          </a:prstGeom>
          <a:noFill/>
        </p:spPr>
        <p:txBody>
          <a:bodyPr wrap="square" rtlCol="0">
            <a:spAutoFit/>
          </a:bodyPr>
          <a:lstStyle/>
          <a:p>
            <a:pPr algn="just" defTabSz="457200"/>
            <a:r>
              <a:rPr lang="es-PE" altLang="zh-CN" sz="2800" b="1" dirty="0">
                <a:solidFill>
                  <a:srgbClr val="16A085"/>
                </a:solidFill>
                <a:latin typeface="+mj-lt"/>
                <a:ea typeface="微软雅黑" panose="020B0503020204020204" pitchFamily="34" charset="-122"/>
                <a:sym typeface="思源黑体" panose="020B0400000000000000" pitchFamily="34" charset="-122"/>
              </a:rPr>
              <a:t>Suplemento de Calcio para huesos fuertes</a:t>
            </a:r>
            <a:endParaRPr lang="zh-CN" altLang="en-US" sz="2800" b="1" dirty="0">
              <a:solidFill>
                <a:schemeClr val="tx1">
                  <a:lumMod val="75000"/>
                  <a:lumOff val="25000"/>
                </a:schemeClr>
              </a:solidFill>
              <a:latin typeface="+mj-lt"/>
              <a:ea typeface="微软雅黑" panose="020B0503020204020204" pitchFamily="34" charset="-122"/>
            </a:endParaRPr>
          </a:p>
        </p:txBody>
      </p:sp>
      <p:sp>
        <p:nvSpPr>
          <p:cNvPr id="33" name="文本框 32"/>
          <p:cNvSpPr txBox="1"/>
          <p:nvPr/>
        </p:nvSpPr>
        <p:spPr>
          <a:xfrm>
            <a:off x="1208701" y="1658308"/>
            <a:ext cx="4216382" cy="3847207"/>
          </a:xfrm>
          <a:prstGeom prst="rect">
            <a:avLst/>
          </a:prstGeom>
          <a:noFill/>
        </p:spPr>
        <p:txBody>
          <a:bodyPr wrap="square">
            <a:spAutoFit/>
          </a:bodyPr>
          <a:lstStyle/>
          <a:p>
            <a:pPr>
              <a:lnSpc>
                <a:spcPct val="150000"/>
              </a:lnSpc>
            </a:pPr>
            <a:r>
              <a:rPr lang="es-PE" altLang="zh-CN" sz="2800" b="1" dirty="0" err="1">
                <a:solidFill>
                  <a:srgbClr val="002060"/>
                </a:solidFill>
                <a:latin typeface="+mj-lt"/>
                <a:ea typeface="微软雅黑" panose="020B0503020204020204" pitchFamily="34" charset="-122"/>
              </a:rPr>
              <a:t>Viokal</a:t>
            </a:r>
            <a:r>
              <a:rPr lang="es-PE" altLang="zh-CN" sz="2800" b="1" dirty="0">
                <a:solidFill>
                  <a:srgbClr val="002060"/>
                </a:solidFill>
                <a:latin typeface="+mj-lt"/>
                <a:ea typeface="微软雅黑" panose="020B0503020204020204" pitchFamily="34" charset="-122"/>
              </a:rPr>
              <a:t>/ Calcio Nutritivo</a:t>
            </a:r>
          </a:p>
          <a:p>
            <a:pPr>
              <a:lnSpc>
                <a:spcPct val="150000"/>
              </a:lnSpc>
            </a:pPr>
            <a:endParaRPr lang="es-PE" altLang="zh-CN" sz="2800" dirty="0">
              <a:solidFill>
                <a:srgbClr val="002060"/>
              </a:solidFill>
              <a:latin typeface="+mj-lt"/>
              <a:ea typeface="微软雅黑" panose="020B0503020204020204" pitchFamily="34" charset="-122"/>
            </a:endParaRPr>
          </a:p>
          <a:p>
            <a:r>
              <a:rPr lang="es-PE" altLang="zh-CN" sz="2000" dirty="0">
                <a:solidFill>
                  <a:srgbClr val="002060"/>
                </a:solidFill>
                <a:latin typeface="+mj-lt"/>
                <a:ea typeface="微软雅黑" panose="020B0503020204020204" pitchFamily="34" charset="-122"/>
              </a:rPr>
              <a:t>Cumple un rol importante participando directamente en el proceso fisiológico y bioquímico del cuerpo humano mediante el fortalecimiento de los huesos y el mantenimiento de las funciones regulares de cada sistema en el cuerpo. </a:t>
            </a:r>
            <a:endParaRPr lang="zh-CN" altLang="en-US" sz="2000" dirty="0">
              <a:solidFill>
                <a:srgbClr val="002060"/>
              </a:solidFill>
              <a:latin typeface="+mj-lt"/>
              <a:ea typeface="微软雅黑" panose="020B0503020204020204" pitchFamily="34" charset="-122"/>
            </a:endParaRPr>
          </a:p>
        </p:txBody>
      </p:sp>
      <p:pic>
        <p:nvPicPr>
          <p:cNvPr id="34" name="Imagen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6075" y="362526"/>
            <a:ext cx="13525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325114" y="1530672"/>
            <a:ext cx="3958991" cy="2862322"/>
          </a:xfrm>
          <a:prstGeom prst="rect">
            <a:avLst/>
          </a:prstGeom>
          <a:noFill/>
        </p:spPr>
        <p:txBody>
          <a:bodyPr wrap="square" rtlCol="0">
            <a:spAutoFit/>
          </a:bodyPr>
          <a:lstStyle/>
          <a:p>
            <a:r>
              <a:rPr lang="es-PE" altLang="zh-CN" sz="2000" dirty="0">
                <a:solidFill>
                  <a:srgbClr val="002060"/>
                </a:solidFill>
                <a:latin typeface="+mj-lt"/>
                <a:ea typeface="微软雅黑" panose="020B0503020204020204" pitchFamily="34" charset="-122"/>
              </a:rPr>
              <a:t>Tiene polvo de calcio de hueso de vaca zimolítico como componente  principal, que es procesado desde la columna fresca de bovinos, por lo que los componentes son naturales. Cada dosis de 100g contiene 4000mg  de altas cantidades de calcio de rápida absorción.</a:t>
            </a:r>
            <a:endParaRPr lang="en-US" altLang="zh-CN" sz="2000" dirty="0">
              <a:solidFill>
                <a:srgbClr val="002060"/>
              </a:solidFill>
              <a:latin typeface="+mj-lt"/>
              <a:ea typeface="微软雅黑" panose="020B0503020204020204" pitchFamily="34" charset="-122"/>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1456" y="2251881"/>
            <a:ext cx="4422317" cy="4422317"/>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814" y="4615842"/>
            <a:ext cx="2558898" cy="1694709"/>
          </a:xfrm>
          <a:prstGeom prst="rect">
            <a:avLst/>
          </a:prstGeom>
          <a:ln>
            <a:noFill/>
          </a:ln>
          <a:effectLst>
            <a:outerShdw blurRad="292100" dist="139700" dir="2700000" algn="tl" rotWithShape="0">
              <a:srgbClr val="333333">
                <a:alpha val="65000"/>
              </a:srgbClr>
            </a:outerShdw>
          </a:effectLst>
        </p:spPr>
      </p:pic>
      <p:sp>
        <p:nvSpPr>
          <p:cNvPr id="8" name="文本框 30"/>
          <p:cNvSpPr txBox="1"/>
          <p:nvPr/>
        </p:nvSpPr>
        <p:spPr>
          <a:xfrm>
            <a:off x="957101" y="362076"/>
            <a:ext cx="7490777" cy="523220"/>
          </a:xfrm>
          <a:prstGeom prst="rect">
            <a:avLst/>
          </a:prstGeom>
          <a:noFill/>
        </p:spPr>
        <p:txBody>
          <a:bodyPr wrap="square" rtlCol="0">
            <a:spAutoFit/>
          </a:bodyPr>
          <a:lstStyle/>
          <a:p>
            <a:pPr algn="just" defTabSz="457200"/>
            <a:r>
              <a:rPr lang="es-PE" altLang="zh-CN" sz="2800" b="1" dirty="0">
                <a:solidFill>
                  <a:srgbClr val="16A085"/>
                </a:solidFill>
                <a:latin typeface="+mj-lt"/>
                <a:ea typeface="微软雅黑" panose="020B0503020204020204" pitchFamily="34" charset="-122"/>
                <a:sym typeface="思源黑体" panose="020B0400000000000000" pitchFamily="34" charset="-122"/>
              </a:rPr>
              <a:t>Suplemento de Calcio para huesos fuertes</a:t>
            </a:r>
            <a:endParaRPr lang="zh-CN" altLang="en-US" sz="2800" b="1" dirty="0">
              <a:solidFill>
                <a:schemeClr val="tx1">
                  <a:lumMod val="75000"/>
                  <a:lumOff val="25000"/>
                </a:schemeClr>
              </a:solidFill>
              <a:latin typeface="+mj-lt"/>
              <a:ea typeface="微软雅黑" panose="020B0503020204020204" pitchFamily="34" charset="-122"/>
            </a:endParaRPr>
          </a:p>
        </p:txBody>
      </p:sp>
      <p:pic>
        <p:nvPicPr>
          <p:cNvPr id="9" name="Imagen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6075" y="362526"/>
            <a:ext cx="13525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907" y="1016521"/>
            <a:ext cx="4151312"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l="20253" t="45241" r="12574" b="9977"/>
          <a:stretch>
            <a:fillRect/>
          </a:stretch>
        </p:blipFill>
        <p:spPr>
          <a:xfrm>
            <a:off x="223802" y="3812466"/>
            <a:ext cx="2279761" cy="2279761"/>
          </a:xfrm>
          <a:prstGeom prst="ellipse">
            <a:avLst/>
          </a:prstGeom>
          <a:ln>
            <a:noFill/>
          </a:ln>
          <a:effectLst>
            <a:softEdge rad="11250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Imagen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p:cNvSpPr/>
          <p:nvPr/>
        </p:nvSpPr>
        <p:spPr>
          <a:xfrm>
            <a:off x="928688" y="792163"/>
            <a:ext cx="10334625" cy="5567362"/>
          </a:xfrm>
          <a:prstGeom prst="rect">
            <a:avLst/>
          </a:prstGeom>
          <a:solidFill>
            <a:schemeClr val="accent4">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5" name="Rounded Rectangle 6"/>
          <p:cNvSpPr/>
          <p:nvPr/>
        </p:nvSpPr>
        <p:spPr>
          <a:xfrm>
            <a:off x="1336675" y="560388"/>
            <a:ext cx="3752850" cy="6032500"/>
          </a:xfrm>
          <a:prstGeom prst="roundRect">
            <a:avLst>
              <a:gd name="adj" fmla="val 2815"/>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7" name="CustomShape 1"/>
          <p:cNvSpPr/>
          <p:nvPr/>
        </p:nvSpPr>
        <p:spPr>
          <a:xfrm>
            <a:off x="5561013" y="1398588"/>
            <a:ext cx="5230812" cy="47085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ts val="2000"/>
              </a:lnSpc>
              <a:buClr>
                <a:srgbClr val="FFFF00"/>
              </a:buClr>
              <a:buFont typeface="Wingdings" panose="05000000000000000000" pitchFamily="2" charset="2"/>
              <a:buChar char="§"/>
              <a:defRPr/>
            </a:pPr>
            <a:r>
              <a:rPr lang="es-PE" altLang="es-PE" sz="2000">
                <a:solidFill>
                  <a:schemeClr val="bg1"/>
                </a:solidFill>
                <a:latin typeface="Arial" panose="020B0604020202020204" pitchFamily="34" charset="0"/>
                <a:cs typeface="Arial" panose="020B0604020202020204" pitchFamily="34" charset="0"/>
              </a:rPr>
              <a:t>Provee rigidez y fortaleza a los huesos, dientes y encías.</a:t>
            </a:r>
          </a:p>
          <a:p>
            <a:pPr eaLnBrk="1" hangingPunct="1">
              <a:lnSpc>
                <a:spcPts val="2000"/>
              </a:lnSpc>
              <a:buClr>
                <a:srgbClr val="FFFF00"/>
              </a:buClr>
              <a:buFont typeface="Wingdings" panose="05000000000000000000" pitchFamily="2" charset="2"/>
              <a:buChar char="§"/>
              <a:defRPr/>
            </a:pPr>
            <a:endParaRPr lang="es-PE" altLang="es-PE" sz="2000">
              <a:solidFill>
                <a:schemeClr val="bg1"/>
              </a:solidFill>
              <a:latin typeface="Arial" panose="020B0604020202020204" pitchFamily="34" charset="0"/>
              <a:cs typeface="Arial" panose="020B0604020202020204" pitchFamily="34" charset="0"/>
            </a:endParaRPr>
          </a:p>
          <a:p>
            <a:pPr eaLnBrk="1" hangingPunct="1">
              <a:lnSpc>
                <a:spcPts val="2000"/>
              </a:lnSpc>
              <a:buClr>
                <a:srgbClr val="FFFF00"/>
              </a:buClr>
              <a:buFont typeface="Wingdings" panose="05000000000000000000" pitchFamily="2" charset="2"/>
              <a:buChar char="§"/>
              <a:defRPr/>
            </a:pPr>
            <a:r>
              <a:rPr lang="es-PE" altLang="es-PE" sz="2000">
                <a:solidFill>
                  <a:schemeClr val="bg1"/>
                </a:solidFill>
                <a:latin typeface="Arial" panose="020B0604020202020204" pitchFamily="34" charset="0"/>
                <a:cs typeface="Arial" panose="020B0604020202020204" pitchFamily="34" charset="0"/>
              </a:rPr>
              <a:t>Ayuda en la regularidad de la frecuencia cardíaca y en la transmisión de impulsos nerviosos.</a:t>
            </a:r>
          </a:p>
          <a:p>
            <a:pPr eaLnBrk="1" hangingPunct="1">
              <a:lnSpc>
                <a:spcPts val="2000"/>
              </a:lnSpc>
              <a:buClr>
                <a:srgbClr val="FFFF00"/>
              </a:buClr>
              <a:buFont typeface="Wingdings" panose="05000000000000000000" pitchFamily="2" charset="2"/>
              <a:buChar char="§"/>
              <a:defRPr/>
            </a:pPr>
            <a:endParaRPr lang="es-PE" altLang="es-PE" sz="2000">
              <a:solidFill>
                <a:schemeClr val="bg1"/>
              </a:solidFill>
              <a:latin typeface="Arial" panose="020B0604020202020204" pitchFamily="34" charset="0"/>
              <a:cs typeface="Arial" panose="020B0604020202020204" pitchFamily="34" charset="0"/>
            </a:endParaRPr>
          </a:p>
          <a:p>
            <a:pPr eaLnBrk="1" hangingPunct="1">
              <a:lnSpc>
                <a:spcPts val="2000"/>
              </a:lnSpc>
              <a:buClr>
                <a:srgbClr val="FFFF00"/>
              </a:buClr>
              <a:buFont typeface="Wingdings" panose="05000000000000000000" pitchFamily="2" charset="2"/>
              <a:buChar char="§"/>
              <a:defRPr/>
            </a:pPr>
            <a:r>
              <a:rPr lang="es-PE" altLang="es-PE" sz="2000">
                <a:solidFill>
                  <a:schemeClr val="bg1"/>
                </a:solidFill>
                <a:latin typeface="Arial" panose="020B0604020202020204" pitchFamily="34" charset="0"/>
                <a:cs typeface="Arial" panose="020B0604020202020204" pitchFamily="34" charset="0"/>
              </a:rPr>
              <a:t>Previene enfermedades cardiovasculares, ya que disminuye los niveles de colesterol en la sangre.</a:t>
            </a:r>
          </a:p>
          <a:p>
            <a:pPr eaLnBrk="1" hangingPunct="1">
              <a:lnSpc>
                <a:spcPts val="2000"/>
              </a:lnSpc>
              <a:buClr>
                <a:srgbClr val="FFFF00"/>
              </a:buClr>
              <a:buFont typeface="Wingdings" panose="05000000000000000000" pitchFamily="2" charset="2"/>
              <a:buChar char="§"/>
              <a:defRPr/>
            </a:pPr>
            <a:endParaRPr lang="es-PE" altLang="es-PE" sz="2000">
              <a:solidFill>
                <a:schemeClr val="bg1"/>
              </a:solidFill>
              <a:latin typeface="Arial" panose="020B0604020202020204" pitchFamily="34" charset="0"/>
              <a:cs typeface="Arial" panose="020B0604020202020204" pitchFamily="34" charset="0"/>
            </a:endParaRPr>
          </a:p>
          <a:p>
            <a:pPr eaLnBrk="1" hangingPunct="1">
              <a:lnSpc>
                <a:spcPts val="2000"/>
              </a:lnSpc>
              <a:buClr>
                <a:srgbClr val="FFFF00"/>
              </a:buClr>
              <a:buFont typeface="Wingdings" panose="05000000000000000000" pitchFamily="2" charset="2"/>
              <a:buChar char="§"/>
              <a:defRPr/>
            </a:pPr>
            <a:r>
              <a:rPr lang="es-PE" altLang="es-PE" sz="2000">
                <a:solidFill>
                  <a:schemeClr val="bg1"/>
                </a:solidFill>
                <a:latin typeface="Arial" panose="020B0604020202020204" pitchFamily="34" charset="0"/>
                <a:cs typeface="Arial" panose="020B0604020202020204" pitchFamily="34" charset="0"/>
              </a:rPr>
              <a:t>La concentración adecuada de este elemento asegura la coagulación normal de la sangre y la contracción de los músculos esqueléticos, así como una buena noche de sueño y buen estado de ánimo.</a:t>
            </a:r>
          </a:p>
          <a:p>
            <a:pPr eaLnBrk="1" hangingPunct="1">
              <a:lnSpc>
                <a:spcPts val="2000"/>
              </a:lnSpc>
              <a:buClr>
                <a:srgbClr val="806000"/>
              </a:buClr>
              <a:defRPr/>
            </a:pPr>
            <a:endParaRPr lang="es-PE" altLang="es-PE" sz="2000">
              <a:solidFill>
                <a:schemeClr val="bg1"/>
              </a:solidFill>
              <a:latin typeface="Arial" panose="020B0604020202020204" pitchFamily="34" charset="0"/>
              <a:cs typeface="Arial" panose="020B0604020202020204" pitchFamily="34" charset="0"/>
            </a:endParaRPr>
          </a:p>
        </p:txBody>
      </p:sp>
      <p:sp>
        <p:nvSpPr>
          <p:cNvPr id="8" name="CustomShape 2"/>
          <p:cNvSpPr/>
          <p:nvPr/>
        </p:nvSpPr>
        <p:spPr>
          <a:xfrm>
            <a:off x="1336675" y="792163"/>
            <a:ext cx="3752850" cy="35401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90000"/>
              </a:lnSpc>
              <a:defRPr/>
            </a:pPr>
            <a:r>
              <a:rPr lang="es-PE" altLang="es-PE" sz="2200" b="1" dirty="0">
                <a:solidFill>
                  <a:srgbClr val="002060"/>
                </a:solidFill>
                <a:latin typeface="Arial" panose="020B0604020202020204" pitchFamily="34" charset="0"/>
                <a:cs typeface="Arial" panose="020B0604020202020204" pitchFamily="34" charset="0"/>
              </a:rPr>
              <a:t>BENEFICIOS</a:t>
            </a:r>
          </a:p>
        </p:txBody>
      </p:sp>
      <p:sp>
        <p:nvSpPr>
          <p:cNvPr id="10" name="Elipse 9"/>
          <p:cNvSpPr/>
          <p:nvPr/>
        </p:nvSpPr>
        <p:spPr>
          <a:xfrm>
            <a:off x="1428750" y="2238375"/>
            <a:ext cx="3570288" cy="357028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a:p>
        </p:txBody>
      </p:sp>
      <p:pic>
        <p:nvPicPr>
          <p:cNvPr id="18440" name="Imagen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588" y="1603375"/>
            <a:ext cx="4151312"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Imagen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6075" y="187325"/>
            <a:ext cx="13525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8033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57101" y="362076"/>
            <a:ext cx="4529299" cy="523220"/>
          </a:xfrm>
          <a:prstGeom prst="rect">
            <a:avLst/>
          </a:prstGeom>
          <a:noFill/>
        </p:spPr>
        <p:txBody>
          <a:bodyPr wrap="square" rtlCol="0">
            <a:spAutoFit/>
          </a:bodyPr>
          <a:lstStyle/>
          <a:p>
            <a:pPr algn="just" defTabSz="457200"/>
            <a:r>
              <a:rPr lang="es-PE" altLang="zh-CN" sz="2800" b="1" dirty="0">
                <a:solidFill>
                  <a:srgbClr val="16A085"/>
                </a:solidFill>
                <a:latin typeface="+mj-lt"/>
                <a:ea typeface="微软雅黑" panose="020B0503020204020204" pitchFamily="34" charset="-122"/>
                <a:sym typeface="思源黑体" panose="020B0400000000000000" pitchFamily="34" charset="-122"/>
              </a:rPr>
              <a:t>Cápsulas de Cordyceps</a:t>
            </a:r>
            <a:endParaRPr lang="zh-CN" altLang="en-US" sz="2800" b="1" dirty="0">
              <a:solidFill>
                <a:srgbClr val="16A085"/>
              </a:solidFill>
              <a:latin typeface="+mj-lt"/>
              <a:ea typeface="微软雅黑" panose="020B0503020204020204" pitchFamily="34" charset="-122"/>
            </a:endParaRPr>
          </a:p>
        </p:txBody>
      </p:sp>
      <p:pic>
        <p:nvPicPr>
          <p:cNvPr id="6" name="图片 5"/>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122560" y="1216061"/>
            <a:ext cx="3808708" cy="4809536"/>
          </a:xfrm>
          <a:prstGeom prst="rect">
            <a:avLst/>
          </a:prstGeom>
          <a:ln>
            <a:noFill/>
          </a:ln>
          <a:effectLst>
            <a:outerShdw blurRad="292100" dist="139700" dir="2700000" algn="tl" rotWithShape="0">
              <a:srgbClr val="333333">
                <a:alpha val="65000"/>
              </a:srgbClr>
            </a:outerShdw>
          </a:effectLst>
        </p:spPr>
      </p:pic>
      <p:grpSp>
        <p:nvGrpSpPr>
          <p:cNvPr id="7" name="组合 6"/>
          <p:cNvGrpSpPr/>
          <p:nvPr/>
        </p:nvGrpSpPr>
        <p:grpSpPr>
          <a:xfrm>
            <a:off x="595626" y="1641281"/>
            <a:ext cx="3266354" cy="2866627"/>
            <a:chOff x="518543" y="1507852"/>
            <a:chExt cx="3581118" cy="3142871"/>
          </a:xfrm>
        </p:grpSpPr>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17656" t="19243" r="27153" b="25568"/>
            <a:stretch>
              <a:fillRect/>
            </a:stretch>
          </p:blipFill>
          <p:spPr>
            <a:xfrm>
              <a:off x="1217181" y="1507852"/>
              <a:ext cx="2882480" cy="2882480"/>
            </a:xfrm>
            <a:prstGeom prst="ellipse">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543" y="3173447"/>
              <a:ext cx="2722379" cy="147727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58696">
              <a:off x="917827" y="2603623"/>
              <a:ext cx="2012931" cy="2012931"/>
            </a:xfrm>
            <a:prstGeom prst="rect">
              <a:avLst/>
            </a:prstGeom>
          </p:spPr>
        </p:pic>
      </p:grpSp>
      <p:sp>
        <p:nvSpPr>
          <p:cNvPr id="11" name="文本框 10"/>
          <p:cNvSpPr txBox="1"/>
          <p:nvPr/>
        </p:nvSpPr>
        <p:spPr>
          <a:xfrm>
            <a:off x="957101" y="4964834"/>
            <a:ext cx="5853131" cy="1323439"/>
          </a:xfrm>
          <a:prstGeom prst="rect">
            <a:avLst/>
          </a:prstGeom>
          <a:noFill/>
        </p:spPr>
        <p:txBody>
          <a:bodyPr wrap="square" rtlCol="0">
            <a:spAutoFit/>
          </a:bodyPr>
          <a:lstStyle/>
          <a:p>
            <a:pPr algn="r"/>
            <a:r>
              <a:rPr lang="es-PE" altLang="zh-CN" sz="2000" dirty="0">
                <a:solidFill>
                  <a:srgbClr val="002060"/>
                </a:solidFill>
                <a:latin typeface="+mj-lt"/>
                <a:ea typeface="微软雅黑" panose="020B0503020204020204" pitchFamily="34" charset="-122"/>
              </a:rPr>
              <a:t>El producto adopta una forma de dosis en cápsulas para una absorción más completa y rápida, además de mejorar integralmente la inmunidad del ser humano.</a:t>
            </a:r>
            <a:endParaRPr lang="en-US" altLang="zh-CN" sz="2000" dirty="0">
              <a:solidFill>
                <a:srgbClr val="002060"/>
              </a:solidFill>
              <a:latin typeface="+mj-lt"/>
              <a:ea typeface="微软雅黑" panose="020B0503020204020204" pitchFamily="34" charset="-122"/>
            </a:endParaRPr>
          </a:p>
        </p:txBody>
      </p:sp>
      <p:sp>
        <p:nvSpPr>
          <p:cNvPr id="12" name="文本框 11"/>
          <p:cNvSpPr txBox="1"/>
          <p:nvPr/>
        </p:nvSpPr>
        <p:spPr>
          <a:xfrm>
            <a:off x="4076768" y="1634692"/>
            <a:ext cx="4060143" cy="2554545"/>
          </a:xfrm>
          <a:prstGeom prst="rect">
            <a:avLst/>
          </a:prstGeom>
          <a:noFill/>
        </p:spPr>
        <p:txBody>
          <a:bodyPr wrap="square" rtlCol="0">
            <a:spAutoFit/>
          </a:bodyPr>
          <a:lstStyle/>
          <a:p>
            <a:r>
              <a:rPr lang="es-PE" altLang="zh-CN" sz="2000" dirty="0">
                <a:solidFill>
                  <a:srgbClr val="002060"/>
                </a:solidFill>
                <a:latin typeface="+mj-lt"/>
                <a:ea typeface="微软雅黑" panose="020B0503020204020204" pitchFamily="34" charset="-122"/>
              </a:rPr>
              <a:t>Teniendo como materia prima principal al micelio cordyceps fermentado, utilizando moderna tecnología de punta para la separación biológica, la bioactividad de los componentes efectivos del producto es más fuertes.</a:t>
            </a:r>
            <a:endParaRPr lang="en-US" altLang="zh-CN" sz="2000" dirty="0">
              <a:solidFill>
                <a:srgbClr val="002060"/>
              </a:solidFill>
              <a:latin typeface="+mj-lt"/>
              <a:ea typeface="微软雅黑" panose="020B0503020204020204" pitchFamily="34" charset="-122"/>
            </a:endParaRPr>
          </a:p>
        </p:txBody>
      </p:sp>
      <p:pic>
        <p:nvPicPr>
          <p:cNvPr id="14" name="Imagen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06075" y="362526"/>
            <a:ext cx="13525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n 5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07677" y="816094"/>
            <a:ext cx="5034208" cy="5209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reeform 6"/>
          <p:cNvSpPr>
            <a:spLocks noEditPoints="1"/>
          </p:cNvSpPr>
          <p:nvPr/>
        </p:nvSpPr>
        <p:spPr bwMode="auto">
          <a:xfrm>
            <a:off x="11333163" y="5883275"/>
            <a:ext cx="498475" cy="698500"/>
          </a:xfrm>
          <a:custGeom>
            <a:avLst/>
            <a:gdLst>
              <a:gd name="T0" fmla="*/ 2147483646 w 2656"/>
              <a:gd name="T1" fmla="*/ 2147483646 h 3719"/>
              <a:gd name="T2" fmla="*/ 2147483646 w 2656"/>
              <a:gd name="T3" fmla="*/ 2147483646 h 3719"/>
              <a:gd name="T4" fmla="*/ 2147483646 w 2656"/>
              <a:gd name="T5" fmla="*/ 2147483646 h 3719"/>
              <a:gd name="T6" fmla="*/ 2147483646 w 2656"/>
              <a:gd name="T7" fmla="*/ 2147483646 h 3719"/>
              <a:gd name="T8" fmla="*/ 2147483646 w 2656"/>
              <a:gd name="T9" fmla="*/ 2147483646 h 3719"/>
              <a:gd name="T10" fmla="*/ 2147483646 w 2656"/>
              <a:gd name="T11" fmla="*/ 2147483646 h 3719"/>
              <a:gd name="T12" fmla="*/ 2147483646 w 2656"/>
              <a:gd name="T13" fmla="*/ 2147483646 h 3719"/>
              <a:gd name="T14" fmla="*/ 2147483646 w 2656"/>
              <a:gd name="T15" fmla="*/ 2147483646 h 3719"/>
              <a:gd name="T16" fmla="*/ 2147483646 w 2656"/>
              <a:gd name="T17" fmla="*/ 2147483646 h 3719"/>
              <a:gd name="T18" fmla="*/ 2147483646 w 2656"/>
              <a:gd name="T19" fmla="*/ 2147483646 h 3719"/>
              <a:gd name="T20" fmla="*/ 2147483646 w 2656"/>
              <a:gd name="T21" fmla="*/ 2147483646 h 3719"/>
              <a:gd name="T22" fmla="*/ 2147483646 w 2656"/>
              <a:gd name="T23" fmla="*/ 2147483646 h 3719"/>
              <a:gd name="T24" fmla="*/ 2147483646 w 2656"/>
              <a:gd name="T25" fmla="*/ 2147483646 h 3719"/>
              <a:gd name="T26" fmla="*/ 2147483646 w 2656"/>
              <a:gd name="T27" fmla="*/ 2147483646 h 3719"/>
              <a:gd name="T28" fmla="*/ 2147483646 w 2656"/>
              <a:gd name="T29" fmla="*/ 2147483646 h 3719"/>
              <a:gd name="T30" fmla="*/ 2147483646 w 2656"/>
              <a:gd name="T31" fmla="*/ 2147483646 h 3719"/>
              <a:gd name="T32" fmla="*/ 2091808860 w 2656"/>
              <a:gd name="T33" fmla="*/ 2147483646 h 3719"/>
              <a:gd name="T34" fmla="*/ 2147483646 w 2656"/>
              <a:gd name="T35" fmla="*/ 2147483646 h 3719"/>
              <a:gd name="T36" fmla="*/ 2147483646 w 2656"/>
              <a:gd name="T37" fmla="*/ 2147483646 h 3719"/>
              <a:gd name="T38" fmla="*/ 2147483646 w 2656"/>
              <a:gd name="T39" fmla="*/ 2147483646 h 3719"/>
              <a:gd name="T40" fmla="*/ 2147483646 w 2656"/>
              <a:gd name="T41" fmla="*/ 2147483646 h 3719"/>
              <a:gd name="T42" fmla="*/ 2147483646 w 2656"/>
              <a:gd name="T43" fmla="*/ 2147483646 h 3719"/>
              <a:gd name="T44" fmla="*/ 2147483646 w 2656"/>
              <a:gd name="T45" fmla="*/ 2147483646 h 3719"/>
              <a:gd name="T46" fmla="*/ 2147483646 w 2656"/>
              <a:gd name="T47" fmla="*/ 2147483646 h 3719"/>
              <a:gd name="T48" fmla="*/ 2147483646 w 2656"/>
              <a:gd name="T49" fmla="*/ 2147483646 h 3719"/>
              <a:gd name="T50" fmla="*/ 2147483646 w 2656"/>
              <a:gd name="T51" fmla="*/ 2147483646 h 3719"/>
              <a:gd name="T52" fmla="*/ 2147483646 w 2656"/>
              <a:gd name="T53" fmla="*/ 2147483646 h 3719"/>
              <a:gd name="T54" fmla="*/ 2147483646 w 2656"/>
              <a:gd name="T55" fmla="*/ 2147483646 h 3719"/>
              <a:gd name="T56" fmla="*/ 2147483646 w 2656"/>
              <a:gd name="T57" fmla="*/ 2147483646 h 3719"/>
              <a:gd name="T58" fmla="*/ 2147483646 w 2656"/>
              <a:gd name="T59" fmla="*/ 2147483646 h 3719"/>
              <a:gd name="T60" fmla="*/ 2147483646 w 2656"/>
              <a:gd name="T61" fmla="*/ 2147483646 h 3719"/>
              <a:gd name="T62" fmla="*/ 2147483646 w 2656"/>
              <a:gd name="T63" fmla="*/ 2147483646 h 3719"/>
              <a:gd name="T64" fmla="*/ 2147483646 w 2656"/>
              <a:gd name="T65" fmla="*/ 2147483646 h 3719"/>
              <a:gd name="T66" fmla="*/ 2147483646 w 2656"/>
              <a:gd name="T67" fmla="*/ 2147483646 h 3719"/>
              <a:gd name="T68" fmla="*/ 2078600211 w 2656"/>
              <a:gd name="T69" fmla="*/ 2147483646 h 3719"/>
              <a:gd name="T70" fmla="*/ 1231267408 w 2656"/>
              <a:gd name="T71" fmla="*/ 2147483646 h 3719"/>
              <a:gd name="T72" fmla="*/ 330993781 w 2656"/>
              <a:gd name="T73" fmla="*/ 2147483646 h 3719"/>
              <a:gd name="T74" fmla="*/ 6622060 w 2656"/>
              <a:gd name="T75" fmla="*/ 2147483646 h 3719"/>
              <a:gd name="T76" fmla="*/ 403800409 w 2656"/>
              <a:gd name="T77" fmla="*/ 2147483646 h 3719"/>
              <a:gd name="T78" fmla="*/ 847332804 w 2656"/>
              <a:gd name="T79" fmla="*/ 2147483646 h 3719"/>
              <a:gd name="T80" fmla="*/ 1707874444 w 2656"/>
              <a:gd name="T81" fmla="*/ 2147483646 h 3719"/>
              <a:gd name="T82" fmla="*/ 2147483646 w 2656"/>
              <a:gd name="T83" fmla="*/ 2147483646 h 3719"/>
              <a:gd name="T84" fmla="*/ 2147483646 w 2656"/>
              <a:gd name="T85" fmla="*/ 2147483646 h 3719"/>
              <a:gd name="T86" fmla="*/ 2147483646 w 2656"/>
              <a:gd name="T87" fmla="*/ 2147483646 h 3719"/>
              <a:gd name="T88" fmla="*/ 2147483646 w 2656"/>
              <a:gd name="T89" fmla="*/ 2147483646 h 3719"/>
              <a:gd name="T90" fmla="*/ 2147483646 w 2656"/>
              <a:gd name="T91" fmla="*/ 2147483646 h 3719"/>
              <a:gd name="T92" fmla="*/ 2147483646 w 2656"/>
              <a:gd name="T93" fmla="*/ 86179574 h 3719"/>
              <a:gd name="T94" fmla="*/ 2147483646 w 2656"/>
              <a:gd name="T95" fmla="*/ 994291930 h 3719"/>
              <a:gd name="T96" fmla="*/ 2147483646 w 2656"/>
              <a:gd name="T97" fmla="*/ 2147483646 h 3719"/>
              <a:gd name="T98" fmla="*/ 2147483646 w 2656"/>
              <a:gd name="T99" fmla="*/ 2147483646 h 3719"/>
              <a:gd name="T100" fmla="*/ 2147483646 w 2656"/>
              <a:gd name="T101" fmla="*/ 2147483646 h 3719"/>
              <a:gd name="T102" fmla="*/ 2147483646 w 2656"/>
              <a:gd name="T103" fmla="*/ 2147483646 h 3719"/>
              <a:gd name="T104" fmla="*/ 2147483646 w 2656"/>
              <a:gd name="T105" fmla="*/ 2147483646 h 3719"/>
              <a:gd name="T106" fmla="*/ 2147483646 w 2656"/>
              <a:gd name="T107" fmla="*/ 2147483646 h 3719"/>
              <a:gd name="T108" fmla="*/ 2147483646 w 2656"/>
              <a:gd name="T109" fmla="*/ 2147483646 h 3719"/>
              <a:gd name="T110" fmla="*/ 2147483646 w 2656"/>
              <a:gd name="T111" fmla="*/ 1577582065 h 3719"/>
              <a:gd name="T112" fmla="*/ 2147483646 w 2656"/>
              <a:gd name="T113" fmla="*/ 344682610 h 371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656" h="3719">
                <a:moveTo>
                  <a:pt x="1880" y="2356"/>
                </a:moveTo>
                <a:lnTo>
                  <a:pt x="1883" y="2359"/>
                </a:lnTo>
                <a:lnTo>
                  <a:pt x="1889" y="2365"/>
                </a:lnTo>
                <a:lnTo>
                  <a:pt x="1900" y="2376"/>
                </a:lnTo>
                <a:lnTo>
                  <a:pt x="1914" y="2389"/>
                </a:lnTo>
                <a:lnTo>
                  <a:pt x="1931" y="2406"/>
                </a:lnTo>
                <a:lnTo>
                  <a:pt x="1951" y="2427"/>
                </a:lnTo>
                <a:lnTo>
                  <a:pt x="1974" y="2448"/>
                </a:lnTo>
                <a:lnTo>
                  <a:pt x="1997" y="2471"/>
                </a:lnTo>
                <a:lnTo>
                  <a:pt x="2022" y="2495"/>
                </a:lnTo>
                <a:lnTo>
                  <a:pt x="2048" y="2521"/>
                </a:lnTo>
                <a:lnTo>
                  <a:pt x="2074" y="2547"/>
                </a:lnTo>
                <a:lnTo>
                  <a:pt x="2099" y="2571"/>
                </a:lnTo>
                <a:lnTo>
                  <a:pt x="2124" y="2597"/>
                </a:lnTo>
                <a:lnTo>
                  <a:pt x="2148" y="2620"/>
                </a:lnTo>
                <a:lnTo>
                  <a:pt x="2170" y="2641"/>
                </a:lnTo>
                <a:lnTo>
                  <a:pt x="2190" y="2660"/>
                </a:lnTo>
                <a:lnTo>
                  <a:pt x="2208" y="2677"/>
                </a:lnTo>
                <a:lnTo>
                  <a:pt x="2223" y="2692"/>
                </a:lnTo>
                <a:lnTo>
                  <a:pt x="2234" y="2703"/>
                </a:lnTo>
                <a:lnTo>
                  <a:pt x="2240" y="2709"/>
                </a:lnTo>
                <a:lnTo>
                  <a:pt x="2243" y="2711"/>
                </a:lnTo>
                <a:lnTo>
                  <a:pt x="2269" y="2742"/>
                </a:lnTo>
                <a:lnTo>
                  <a:pt x="2290" y="2775"/>
                </a:lnTo>
                <a:lnTo>
                  <a:pt x="2304" y="2810"/>
                </a:lnTo>
                <a:lnTo>
                  <a:pt x="2314" y="2848"/>
                </a:lnTo>
                <a:lnTo>
                  <a:pt x="2317" y="2886"/>
                </a:lnTo>
                <a:lnTo>
                  <a:pt x="2316" y="2925"/>
                </a:lnTo>
                <a:lnTo>
                  <a:pt x="2310" y="2964"/>
                </a:lnTo>
                <a:lnTo>
                  <a:pt x="2300" y="3003"/>
                </a:lnTo>
                <a:lnTo>
                  <a:pt x="2286" y="3040"/>
                </a:lnTo>
                <a:lnTo>
                  <a:pt x="2267" y="3075"/>
                </a:lnTo>
                <a:lnTo>
                  <a:pt x="2245" y="3107"/>
                </a:lnTo>
                <a:lnTo>
                  <a:pt x="2219" y="3136"/>
                </a:lnTo>
                <a:lnTo>
                  <a:pt x="1713" y="3653"/>
                </a:lnTo>
                <a:lnTo>
                  <a:pt x="1681" y="3680"/>
                </a:lnTo>
                <a:lnTo>
                  <a:pt x="1646" y="3700"/>
                </a:lnTo>
                <a:lnTo>
                  <a:pt x="1613" y="3713"/>
                </a:lnTo>
                <a:lnTo>
                  <a:pt x="1579" y="3719"/>
                </a:lnTo>
                <a:lnTo>
                  <a:pt x="1547" y="3717"/>
                </a:lnTo>
                <a:lnTo>
                  <a:pt x="1515" y="3711"/>
                </a:lnTo>
                <a:lnTo>
                  <a:pt x="1487" y="3700"/>
                </a:lnTo>
                <a:lnTo>
                  <a:pt x="1459" y="3684"/>
                </a:lnTo>
                <a:lnTo>
                  <a:pt x="1436" y="3664"/>
                </a:lnTo>
                <a:lnTo>
                  <a:pt x="1416" y="3641"/>
                </a:lnTo>
                <a:lnTo>
                  <a:pt x="1400" y="3614"/>
                </a:lnTo>
                <a:lnTo>
                  <a:pt x="1388" y="3586"/>
                </a:lnTo>
                <a:lnTo>
                  <a:pt x="1382" y="3555"/>
                </a:lnTo>
                <a:lnTo>
                  <a:pt x="1382" y="3523"/>
                </a:lnTo>
                <a:lnTo>
                  <a:pt x="1387" y="3490"/>
                </a:lnTo>
                <a:lnTo>
                  <a:pt x="1400" y="3457"/>
                </a:lnTo>
                <a:lnTo>
                  <a:pt x="1420" y="3424"/>
                </a:lnTo>
                <a:lnTo>
                  <a:pt x="1447" y="3394"/>
                </a:lnTo>
                <a:lnTo>
                  <a:pt x="1768" y="3079"/>
                </a:lnTo>
                <a:lnTo>
                  <a:pt x="1454" y="2774"/>
                </a:lnTo>
                <a:lnTo>
                  <a:pt x="1880" y="2356"/>
                </a:lnTo>
                <a:close/>
                <a:moveTo>
                  <a:pt x="753" y="2356"/>
                </a:moveTo>
                <a:lnTo>
                  <a:pt x="1179" y="2774"/>
                </a:lnTo>
                <a:lnTo>
                  <a:pt x="867" y="3079"/>
                </a:lnTo>
                <a:lnTo>
                  <a:pt x="1188" y="3394"/>
                </a:lnTo>
                <a:lnTo>
                  <a:pt x="1215" y="3424"/>
                </a:lnTo>
                <a:lnTo>
                  <a:pt x="1234" y="3457"/>
                </a:lnTo>
                <a:lnTo>
                  <a:pt x="1246" y="3490"/>
                </a:lnTo>
                <a:lnTo>
                  <a:pt x="1251" y="3523"/>
                </a:lnTo>
                <a:lnTo>
                  <a:pt x="1251" y="3555"/>
                </a:lnTo>
                <a:lnTo>
                  <a:pt x="1245" y="3586"/>
                </a:lnTo>
                <a:lnTo>
                  <a:pt x="1233" y="3614"/>
                </a:lnTo>
                <a:lnTo>
                  <a:pt x="1217" y="3641"/>
                </a:lnTo>
                <a:lnTo>
                  <a:pt x="1197" y="3664"/>
                </a:lnTo>
                <a:lnTo>
                  <a:pt x="1173" y="3684"/>
                </a:lnTo>
                <a:lnTo>
                  <a:pt x="1147" y="3700"/>
                </a:lnTo>
                <a:lnTo>
                  <a:pt x="1117" y="3711"/>
                </a:lnTo>
                <a:lnTo>
                  <a:pt x="1086" y="3717"/>
                </a:lnTo>
                <a:lnTo>
                  <a:pt x="1053" y="3719"/>
                </a:lnTo>
                <a:lnTo>
                  <a:pt x="1020" y="3713"/>
                </a:lnTo>
                <a:lnTo>
                  <a:pt x="986" y="3700"/>
                </a:lnTo>
                <a:lnTo>
                  <a:pt x="953" y="3680"/>
                </a:lnTo>
                <a:lnTo>
                  <a:pt x="919" y="3653"/>
                </a:lnTo>
                <a:lnTo>
                  <a:pt x="412" y="3136"/>
                </a:lnTo>
                <a:lnTo>
                  <a:pt x="386" y="3107"/>
                </a:lnTo>
                <a:lnTo>
                  <a:pt x="365" y="3075"/>
                </a:lnTo>
                <a:lnTo>
                  <a:pt x="346" y="3040"/>
                </a:lnTo>
                <a:lnTo>
                  <a:pt x="332" y="3003"/>
                </a:lnTo>
                <a:lnTo>
                  <a:pt x="323" y="2964"/>
                </a:lnTo>
                <a:lnTo>
                  <a:pt x="316" y="2925"/>
                </a:lnTo>
                <a:lnTo>
                  <a:pt x="316" y="2886"/>
                </a:lnTo>
                <a:lnTo>
                  <a:pt x="320" y="2848"/>
                </a:lnTo>
                <a:lnTo>
                  <a:pt x="329" y="2810"/>
                </a:lnTo>
                <a:lnTo>
                  <a:pt x="344" y="2775"/>
                </a:lnTo>
                <a:lnTo>
                  <a:pt x="364" y="2742"/>
                </a:lnTo>
                <a:lnTo>
                  <a:pt x="390" y="2711"/>
                </a:lnTo>
                <a:lnTo>
                  <a:pt x="392" y="2709"/>
                </a:lnTo>
                <a:lnTo>
                  <a:pt x="398" y="2703"/>
                </a:lnTo>
                <a:lnTo>
                  <a:pt x="410" y="2692"/>
                </a:lnTo>
                <a:lnTo>
                  <a:pt x="425" y="2677"/>
                </a:lnTo>
                <a:lnTo>
                  <a:pt x="442" y="2660"/>
                </a:lnTo>
                <a:lnTo>
                  <a:pt x="462" y="2641"/>
                </a:lnTo>
                <a:lnTo>
                  <a:pt x="484" y="2620"/>
                </a:lnTo>
                <a:lnTo>
                  <a:pt x="508" y="2597"/>
                </a:lnTo>
                <a:lnTo>
                  <a:pt x="533" y="2571"/>
                </a:lnTo>
                <a:lnTo>
                  <a:pt x="558" y="2547"/>
                </a:lnTo>
                <a:lnTo>
                  <a:pt x="584" y="2521"/>
                </a:lnTo>
                <a:lnTo>
                  <a:pt x="610" y="2495"/>
                </a:lnTo>
                <a:lnTo>
                  <a:pt x="635" y="2471"/>
                </a:lnTo>
                <a:lnTo>
                  <a:pt x="659" y="2448"/>
                </a:lnTo>
                <a:lnTo>
                  <a:pt x="681" y="2427"/>
                </a:lnTo>
                <a:lnTo>
                  <a:pt x="701" y="2406"/>
                </a:lnTo>
                <a:lnTo>
                  <a:pt x="718" y="2389"/>
                </a:lnTo>
                <a:lnTo>
                  <a:pt x="732" y="2376"/>
                </a:lnTo>
                <a:lnTo>
                  <a:pt x="743" y="2365"/>
                </a:lnTo>
                <a:lnTo>
                  <a:pt x="751" y="2359"/>
                </a:lnTo>
                <a:lnTo>
                  <a:pt x="753" y="2356"/>
                </a:lnTo>
                <a:close/>
                <a:moveTo>
                  <a:pt x="1279" y="1152"/>
                </a:moveTo>
                <a:lnTo>
                  <a:pt x="1377" y="1152"/>
                </a:lnTo>
                <a:lnTo>
                  <a:pt x="1461" y="1154"/>
                </a:lnTo>
                <a:lnTo>
                  <a:pt x="1539" y="1158"/>
                </a:lnTo>
                <a:lnTo>
                  <a:pt x="1611" y="1167"/>
                </a:lnTo>
                <a:lnTo>
                  <a:pt x="1679" y="1178"/>
                </a:lnTo>
                <a:lnTo>
                  <a:pt x="1741" y="1191"/>
                </a:lnTo>
                <a:lnTo>
                  <a:pt x="1798" y="1208"/>
                </a:lnTo>
                <a:lnTo>
                  <a:pt x="1852" y="1228"/>
                </a:lnTo>
                <a:lnTo>
                  <a:pt x="1900" y="1250"/>
                </a:lnTo>
                <a:lnTo>
                  <a:pt x="1945" y="1276"/>
                </a:lnTo>
                <a:lnTo>
                  <a:pt x="1986" y="1304"/>
                </a:lnTo>
                <a:lnTo>
                  <a:pt x="2025" y="1334"/>
                </a:lnTo>
                <a:lnTo>
                  <a:pt x="2035" y="1343"/>
                </a:lnTo>
                <a:lnTo>
                  <a:pt x="2048" y="1356"/>
                </a:lnTo>
                <a:lnTo>
                  <a:pt x="2065" y="1372"/>
                </a:lnTo>
                <a:lnTo>
                  <a:pt x="2084" y="1393"/>
                </a:lnTo>
                <a:lnTo>
                  <a:pt x="2107" y="1415"/>
                </a:lnTo>
                <a:lnTo>
                  <a:pt x="2132" y="1439"/>
                </a:lnTo>
                <a:lnTo>
                  <a:pt x="2158" y="1467"/>
                </a:lnTo>
                <a:lnTo>
                  <a:pt x="2185" y="1495"/>
                </a:lnTo>
                <a:lnTo>
                  <a:pt x="2215" y="1526"/>
                </a:lnTo>
                <a:lnTo>
                  <a:pt x="2245" y="1558"/>
                </a:lnTo>
                <a:lnTo>
                  <a:pt x="2276" y="1589"/>
                </a:lnTo>
                <a:lnTo>
                  <a:pt x="2307" y="1622"/>
                </a:lnTo>
                <a:lnTo>
                  <a:pt x="2338" y="1655"/>
                </a:lnTo>
                <a:lnTo>
                  <a:pt x="2368" y="1687"/>
                </a:lnTo>
                <a:lnTo>
                  <a:pt x="2398" y="1719"/>
                </a:lnTo>
                <a:lnTo>
                  <a:pt x="2428" y="1749"/>
                </a:lnTo>
                <a:lnTo>
                  <a:pt x="2456" y="1780"/>
                </a:lnTo>
                <a:lnTo>
                  <a:pt x="2482" y="1807"/>
                </a:lnTo>
                <a:lnTo>
                  <a:pt x="2507" y="1834"/>
                </a:lnTo>
                <a:lnTo>
                  <a:pt x="2529" y="1857"/>
                </a:lnTo>
                <a:lnTo>
                  <a:pt x="2549" y="1878"/>
                </a:lnTo>
                <a:lnTo>
                  <a:pt x="2565" y="1896"/>
                </a:lnTo>
                <a:lnTo>
                  <a:pt x="2579" y="1909"/>
                </a:lnTo>
                <a:lnTo>
                  <a:pt x="2589" y="1920"/>
                </a:lnTo>
                <a:lnTo>
                  <a:pt x="2595" y="1928"/>
                </a:lnTo>
                <a:lnTo>
                  <a:pt x="2597" y="1930"/>
                </a:lnTo>
                <a:lnTo>
                  <a:pt x="2620" y="1954"/>
                </a:lnTo>
                <a:lnTo>
                  <a:pt x="2637" y="1981"/>
                </a:lnTo>
                <a:lnTo>
                  <a:pt x="2649" y="2011"/>
                </a:lnTo>
                <a:lnTo>
                  <a:pt x="2655" y="2042"/>
                </a:lnTo>
                <a:lnTo>
                  <a:pt x="2656" y="2073"/>
                </a:lnTo>
                <a:lnTo>
                  <a:pt x="2652" y="2105"/>
                </a:lnTo>
                <a:lnTo>
                  <a:pt x="2642" y="2134"/>
                </a:lnTo>
                <a:lnTo>
                  <a:pt x="2627" y="2163"/>
                </a:lnTo>
                <a:lnTo>
                  <a:pt x="2606" y="2189"/>
                </a:lnTo>
                <a:lnTo>
                  <a:pt x="2583" y="2210"/>
                </a:lnTo>
                <a:lnTo>
                  <a:pt x="2558" y="2225"/>
                </a:lnTo>
                <a:lnTo>
                  <a:pt x="2529" y="2236"/>
                </a:lnTo>
                <a:lnTo>
                  <a:pt x="2500" y="2243"/>
                </a:lnTo>
                <a:lnTo>
                  <a:pt x="2470" y="2245"/>
                </a:lnTo>
                <a:lnTo>
                  <a:pt x="2443" y="2244"/>
                </a:lnTo>
                <a:lnTo>
                  <a:pt x="2416" y="2238"/>
                </a:lnTo>
                <a:lnTo>
                  <a:pt x="2390" y="2228"/>
                </a:lnTo>
                <a:lnTo>
                  <a:pt x="2366" y="2215"/>
                </a:lnTo>
                <a:lnTo>
                  <a:pt x="2343" y="2197"/>
                </a:lnTo>
                <a:lnTo>
                  <a:pt x="1906" y="1797"/>
                </a:lnTo>
                <a:lnTo>
                  <a:pt x="1899" y="2149"/>
                </a:lnTo>
                <a:lnTo>
                  <a:pt x="757" y="2149"/>
                </a:lnTo>
                <a:lnTo>
                  <a:pt x="751" y="1798"/>
                </a:lnTo>
                <a:lnTo>
                  <a:pt x="314" y="2197"/>
                </a:lnTo>
                <a:lnTo>
                  <a:pt x="290" y="2215"/>
                </a:lnTo>
                <a:lnTo>
                  <a:pt x="266" y="2228"/>
                </a:lnTo>
                <a:lnTo>
                  <a:pt x="240" y="2238"/>
                </a:lnTo>
                <a:lnTo>
                  <a:pt x="213" y="2244"/>
                </a:lnTo>
                <a:lnTo>
                  <a:pt x="186" y="2245"/>
                </a:lnTo>
                <a:lnTo>
                  <a:pt x="157" y="2243"/>
                </a:lnTo>
                <a:lnTo>
                  <a:pt x="127" y="2236"/>
                </a:lnTo>
                <a:lnTo>
                  <a:pt x="100" y="2225"/>
                </a:lnTo>
                <a:lnTo>
                  <a:pt x="73" y="2210"/>
                </a:lnTo>
                <a:lnTo>
                  <a:pt x="50" y="2189"/>
                </a:lnTo>
                <a:lnTo>
                  <a:pt x="30" y="2163"/>
                </a:lnTo>
                <a:lnTo>
                  <a:pt x="14" y="2134"/>
                </a:lnTo>
                <a:lnTo>
                  <a:pt x="5" y="2105"/>
                </a:lnTo>
                <a:lnTo>
                  <a:pt x="0" y="2073"/>
                </a:lnTo>
                <a:lnTo>
                  <a:pt x="1" y="2042"/>
                </a:lnTo>
                <a:lnTo>
                  <a:pt x="7" y="2011"/>
                </a:lnTo>
                <a:lnTo>
                  <a:pt x="20" y="1981"/>
                </a:lnTo>
                <a:lnTo>
                  <a:pt x="36" y="1954"/>
                </a:lnTo>
                <a:lnTo>
                  <a:pt x="59" y="1930"/>
                </a:lnTo>
                <a:lnTo>
                  <a:pt x="61" y="1928"/>
                </a:lnTo>
                <a:lnTo>
                  <a:pt x="67" y="1920"/>
                </a:lnTo>
                <a:lnTo>
                  <a:pt x="77" y="1909"/>
                </a:lnTo>
                <a:lnTo>
                  <a:pt x="91" y="1896"/>
                </a:lnTo>
                <a:lnTo>
                  <a:pt x="108" y="1878"/>
                </a:lnTo>
                <a:lnTo>
                  <a:pt x="128" y="1857"/>
                </a:lnTo>
                <a:lnTo>
                  <a:pt x="149" y="1834"/>
                </a:lnTo>
                <a:lnTo>
                  <a:pt x="174" y="1807"/>
                </a:lnTo>
                <a:lnTo>
                  <a:pt x="200" y="1780"/>
                </a:lnTo>
                <a:lnTo>
                  <a:pt x="228" y="1749"/>
                </a:lnTo>
                <a:lnTo>
                  <a:pt x="258" y="1719"/>
                </a:lnTo>
                <a:lnTo>
                  <a:pt x="288" y="1687"/>
                </a:lnTo>
                <a:lnTo>
                  <a:pt x="319" y="1655"/>
                </a:lnTo>
                <a:lnTo>
                  <a:pt x="350" y="1622"/>
                </a:lnTo>
                <a:lnTo>
                  <a:pt x="381" y="1589"/>
                </a:lnTo>
                <a:lnTo>
                  <a:pt x="411" y="1558"/>
                </a:lnTo>
                <a:lnTo>
                  <a:pt x="442" y="1526"/>
                </a:lnTo>
                <a:lnTo>
                  <a:pt x="471" y="1495"/>
                </a:lnTo>
                <a:lnTo>
                  <a:pt x="498" y="1467"/>
                </a:lnTo>
                <a:lnTo>
                  <a:pt x="525" y="1439"/>
                </a:lnTo>
                <a:lnTo>
                  <a:pt x="549" y="1415"/>
                </a:lnTo>
                <a:lnTo>
                  <a:pt x="572" y="1393"/>
                </a:lnTo>
                <a:lnTo>
                  <a:pt x="591" y="1372"/>
                </a:lnTo>
                <a:lnTo>
                  <a:pt x="608" y="1356"/>
                </a:lnTo>
                <a:lnTo>
                  <a:pt x="621" y="1343"/>
                </a:lnTo>
                <a:lnTo>
                  <a:pt x="631" y="1334"/>
                </a:lnTo>
                <a:lnTo>
                  <a:pt x="670" y="1304"/>
                </a:lnTo>
                <a:lnTo>
                  <a:pt x="711" y="1276"/>
                </a:lnTo>
                <a:lnTo>
                  <a:pt x="756" y="1250"/>
                </a:lnTo>
                <a:lnTo>
                  <a:pt x="806" y="1228"/>
                </a:lnTo>
                <a:lnTo>
                  <a:pt x="858" y="1208"/>
                </a:lnTo>
                <a:lnTo>
                  <a:pt x="915" y="1191"/>
                </a:lnTo>
                <a:lnTo>
                  <a:pt x="977" y="1178"/>
                </a:lnTo>
                <a:lnTo>
                  <a:pt x="1045" y="1167"/>
                </a:lnTo>
                <a:lnTo>
                  <a:pt x="1117" y="1158"/>
                </a:lnTo>
                <a:lnTo>
                  <a:pt x="1195" y="1154"/>
                </a:lnTo>
                <a:lnTo>
                  <a:pt x="1279" y="1152"/>
                </a:lnTo>
                <a:close/>
                <a:moveTo>
                  <a:pt x="1329" y="0"/>
                </a:moveTo>
                <a:lnTo>
                  <a:pt x="1329" y="0"/>
                </a:lnTo>
                <a:lnTo>
                  <a:pt x="1390" y="3"/>
                </a:lnTo>
                <a:lnTo>
                  <a:pt x="1449" y="13"/>
                </a:lnTo>
                <a:lnTo>
                  <a:pt x="1505" y="30"/>
                </a:lnTo>
                <a:lnTo>
                  <a:pt x="1560" y="52"/>
                </a:lnTo>
                <a:lnTo>
                  <a:pt x="1610" y="80"/>
                </a:lnTo>
                <a:lnTo>
                  <a:pt x="1657" y="113"/>
                </a:lnTo>
                <a:lnTo>
                  <a:pt x="1701" y="150"/>
                </a:lnTo>
                <a:lnTo>
                  <a:pt x="1738" y="193"/>
                </a:lnTo>
                <a:lnTo>
                  <a:pt x="1772" y="238"/>
                </a:lnTo>
                <a:lnTo>
                  <a:pt x="1801" y="288"/>
                </a:lnTo>
                <a:lnTo>
                  <a:pt x="1823" y="340"/>
                </a:lnTo>
                <a:lnTo>
                  <a:pt x="1840" y="397"/>
                </a:lnTo>
                <a:lnTo>
                  <a:pt x="1850" y="454"/>
                </a:lnTo>
                <a:lnTo>
                  <a:pt x="1854" y="514"/>
                </a:lnTo>
                <a:lnTo>
                  <a:pt x="1850" y="575"/>
                </a:lnTo>
                <a:lnTo>
                  <a:pt x="1840" y="633"/>
                </a:lnTo>
                <a:lnTo>
                  <a:pt x="1823" y="690"/>
                </a:lnTo>
                <a:lnTo>
                  <a:pt x="1801" y="742"/>
                </a:lnTo>
                <a:lnTo>
                  <a:pt x="1772" y="792"/>
                </a:lnTo>
                <a:lnTo>
                  <a:pt x="1738" y="839"/>
                </a:lnTo>
                <a:lnTo>
                  <a:pt x="1701" y="880"/>
                </a:lnTo>
                <a:lnTo>
                  <a:pt x="1657" y="918"/>
                </a:lnTo>
                <a:lnTo>
                  <a:pt x="1610" y="951"/>
                </a:lnTo>
                <a:lnTo>
                  <a:pt x="1560" y="979"/>
                </a:lnTo>
                <a:lnTo>
                  <a:pt x="1505" y="1001"/>
                </a:lnTo>
                <a:lnTo>
                  <a:pt x="1449" y="1018"/>
                </a:lnTo>
                <a:lnTo>
                  <a:pt x="1390" y="1028"/>
                </a:lnTo>
                <a:lnTo>
                  <a:pt x="1329" y="1031"/>
                </a:lnTo>
                <a:lnTo>
                  <a:pt x="1266" y="1028"/>
                </a:lnTo>
                <a:lnTo>
                  <a:pt x="1208" y="1018"/>
                </a:lnTo>
                <a:lnTo>
                  <a:pt x="1151" y="1001"/>
                </a:lnTo>
                <a:lnTo>
                  <a:pt x="1097" y="979"/>
                </a:lnTo>
                <a:lnTo>
                  <a:pt x="1046" y="951"/>
                </a:lnTo>
                <a:lnTo>
                  <a:pt x="1000" y="918"/>
                </a:lnTo>
                <a:lnTo>
                  <a:pt x="956" y="880"/>
                </a:lnTo>
                <a:lnTo>
                  <a:pt x="918" y="839"/>
                </a:lnTo>
                <a:lnTo>
                  <a:pt x="884" y="792"/>
                </a:lnTo>
                <a:lnTo>
                  <a:pt x="855" y="742"/>
                </a:lnTo>
                <a:lnTo>
                  <a:pt x="833" y="690"/>
                </a:lnTo>
                <a:lnTo>
                  <a:pt x="816" y="633"/>
                </a:lnTo>
                <a:lnTo>
                  <a:pt x="806" y="575"/>
                </a:lnTo>
                <a:lnTo>
                  <a:pt x="802" y="514"/>
                </a:lnTo>
                <a:lnTo>
                  <a:pt x="806" y="454"/>
                </a:lnTo>
                <a:lnTo>
                  <a:pt x="816" y="397"/>
                </a:lnTo>
                <a:lnTo>
                  <a:pt x="833" y="340"/>
                </a:lnTo>
                <a:lnTo>
                  <a:pt x="855" y="288"/>
                </a:lnTo>
                <a:lnTo>
                  <a:pt x="884" y="238"/>
                </a:lnTo>
                <a:lnTo>
                  <a:pt x="918" y="193"/>
                </a:lnTo>
                <a:lnTo>
                  <a:pt x="956" y="150"/>
                </a:lnTo>
                <a:lnTo>
                  <a:pt x="1000" y="113"/>
                </a:lnTo>
                <a:lnTo>
                  <a:pt x="1046" y="80"/>
                </a:lnTo>
                <a:lnTo>
                  <a:pt x="1097" y="52"/>
                </a:lnTo>
                <a:lnTo>
                  <a:pt x="1151" y="30"/>
                </a:lnTo>
                <a:lnTo>
                  <a:pt x="1208" y="13"/>
                </a:lnTo>
                <a:lnTo>
                  <a:pt x="1266" y="3"/>
                </a:lnTo>
                <a:lnTo>
                  <a:pt x="1329" y="0"/>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s-PE"/>
          </a:p>
        </p:txBody>
      </p:sp>
      <p:sp>
        <p:nvSpPr>
          <p:cNvPr id="13315" name="Rectángulo 48"/>
          <p:cNvSpPr>
            <a:spLocks noChangeArrowheads="1"/>
          </p:cNvSpPr>
          <p:nvPr/>
        </p:nvSpPr>
        <p:spPr bwMode="auto">
          <a:xfrm>
            <a:off x="4003675" y="917575"/>
            <a:ext cx="6021388"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1875"/>
              </a:lnSpc>
              <a:spcBef>
                <a:spcPct val="0"/>
              </a:spcBef>
              <a:buFontTx/>
              <a:buNone/>
            </a:pPr>
            <a:r>
              <a:rPr lang="es-PE" altLang="es-PE" sz="1600">
                <a:solidFill>
                  <a:srgbClr val="002060"/>
                </a:solidFill>
                <a:latin typeface="Arial" panose="020B0604020202020204" pitchFamily="34" charset="0"/>
                <a:cs typeface="Arial" panose="020B0604020202020204" pitchFamily="34" charset="0"/>
              </a:rPr>
              <a:t>Es ideal para obtener un sistema inmunológico resistente y saludable. Es una planta medicinal muy apreciada por la cultura China quienes lo han utilizado desde hace miles de años como tónico.</a:t>
            </a:r>
          </a:p>
          <a:p>
            <a:pPr eaLnBrk="1" hangingPunct="1">
              <a:lnSpc>
                <a:spcPts val="1875"/>
              </a:lnSpc>
              <a:spcBef>
                <a:spcPct val="0"/>
              </a:spcBef>
              <a:buFontTx/>
              <a:buNone/>
            </a:pPr>
            <a:endParaRPr lang="es-PE" altLang="es-PE" sz="1600">
              <a:solidFill>
                <a:srgbClr val="002060"/>
              </a:solidFill>
              <a:latin typeface="Arial" panose="020B0604020202020204" pitchFamily="34" charset="0"/>
              <a:cs typeface="Arial" panose="020B0604020202020204" pitchFamily="34" charset="0"/>
            </a:endParaRPr>
          </a:p>
          <a:p>
            <a:pPr eaLnBrk="1" hangingPunct="1">
              <a:lnSpc>
                <a:spcPts val="1875"/>
              </a:lnSpc>
              <a:spcBef>
                <a:spcPct val="0"/>
              </a:spcBef>
              <a:buFontTx/>
              <a:buNone/>
            </a:pPr>
            <a:r>
              <a:rPr lang="es-PE" altLang="es-PE" sz="1600">
                <a:solidFill>
                  <a:srgbClr val="002060"/>
                </a:solidFill>
                <a:latin typeface="Arial" panose="020B0604020202020204" pitchFamily="34" charset="0"/>
                <a:cs typeface="Arial" panose="020B0604020202020204" pitchFamily="34" charset="0"/>
              </a:rPr>
              <a:t>Este es un tipo de hongo que crece en estado silvestre en el Tíbet  el cual se caracteriza por contener un alto nivel de cordisepina, sustancia que posee elevadas propiedades antibióticas y anticancerígenas, por lo cual ayuda a reforzar el sistema inmunológico y es utilizado en el ámbito de la medicina tradicional para lidiar con la impotencia, la fatiga y demás síntomas asociados a la longevidad, posee también grandiosos beneficios sobre las funciones cardiovasculares mejorando la salud del hígado y los riñones.</a:t>
            </a:r>
          </a:p>
          <a:p>
            <a:pPr eaLnBrk="1" hangingPunct="1">
              <a:lnSpc>
                <a:spcPts val="1875"/>
              </a:lnSpc>
              <a:spcBef>
                <a:spcPct val="0"/>
              </a:spcBef>
              <a:buFontTx/>
              <a:buNone/>
            </a:pPr>
            <a:endParaRPr lang="es-PE" altLang="es-PE" sz="1600">
              <a:solidFill>
                <a:srgbClr val="002060"/>
              </a:solidFill>
              <a:latin typeface="Arial" panose="020B0604020202020204" pitchFamily="34" charset="0"/>
              <a:cs typeface="Arial" panose="020B0604020202020204" pitchFamily="34" charset="0"/>
            </a:endParaRPr>
          </a:p>
          <a:p>
            <a:pPr eaLnBrk="1" hangingPunct="1">
              <a:lnSpc>
                <a:spcPts val="1875"/>
              </a:lnSpc>
              <a:spcBef>
                <a:spcPct val="0"/>
              </a:spcBef>
              <a:buFontTx/>
              <a:buNone/>
            </a:pPr>
            <a:r>
              <a:rPr lang="es-PE" altLang="es-PE" sz="1600">
                <a:solidFill>
                  <a:srgbClr val="002060"/>
                </a:solidFill>
                <a:latin typeface="Arial" panose="020B0604020202020204" pitchFamily="34" charset="0"/>
                <a:cs typeface="Arial" panose="020B0604020202020204" pitchFamily="34" charset="0"/>
              </a:rPr>
              <a:t>Los hongos medicinales mejoran la inteligencia del sistema inmune humano. Ayudan a que este pueda crear por sí mismo todas las armas posibles, como las células-T (que luchan contra determinados virus), las células NK, las células-T de apoyo y los linfocitos. Los hongos también ayudan al sistema inmune a producir más armamento que el que utilizan los glóbulos blancos para hacer frente a los virus, las bacterias nocivas y otros microorganismos nocivos.</a:t>
            </a:r>
          </a:p>
          <a:p>
            <a:pPr eaLnBrk="1" hangingPunct="1">
              <a:lnSpc>
                <a:spcPts val="1875"/>
              </a:lnSpc>
              <a:spcBef>
                <a:spcPct val="0"/>
              </a:spcBef>
              <a:buFontTx/>
              <a:buNone/>
            </a:pPr>
            <a:endParaRPr lang="es-PE" altLang="es-PE" sz="1400">
              <a:solidFill>
                <a:srgbClr val="663300"/>
              </a:solidFill>
              <a:latin typeface="Arial" panose="020B0604020202020204" pitchFamily="34" charset="0"/>
              <a:cs typeface="Arial" panose="020B0604020202020204" pitchFamily="34" charset="0"/>
            </a:endParaRPr>
          </a:p>
        </p:txBody>
      </p:sp>
      <p:sp>
        <p:nvSpPr>
          <p:cNvPr id="52" name="CustomShape 2"/>
          <p:cNvSpPr/>
          <p:nvPr/>
        </p:nvSpPr>
        <p:spPr>
          <a:xfrm>
            <a:off x="644525" y="476250"/>
            <a:ext cx="2998788" cy="520700"/>
          </a:xfrm>
          <a:prstGeom prst="roundRect">
            <a:avLst/>
          </a:prstGeom>
          <a:solidFill>
            <a:schemeClr val="accent2"/>
          </a:solidFill>
          <a:ln>
            <a:noFill/>
          </a:ln>
        </p:spPr>
        <p:style>
          <a:lnRef idx="0">
            <a:scrgbClr r="0" g="0" b="0"/>
          </a:lnRef>
          <a:fillRef idx="0">
            <a:scrgbClr r="0" g="0" b="0"/>
          </a:fillRef>
          <a:effectRef idx="0">
            <a:scrgbClr r="0" g="0" b="0"/>
          </a:effectRef>
          <a:fontRef idx="minor"/>
        </p:style>
        <p:txBody>
          <a:bodyPr lIns="90000" tIns="45000" rIns="90000" bIns="450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90000"/>
              </a:lnSpc>
              <a:defRPr/>
            </a:pPr>
            <a:r>
              <a:rPr lang="es-PE" altLang="es-PE" sz="2200" b="1">
                <a:solidFill>
                  <a:schemeClr val="bg1"/>
                </a:solidFill>
                <a:latin typeface="Arial" panose="020B0604020202020204" pitchFamily="34" charset="0"/>
                <a:cs typeface="Arial" panose="020B0604020202020204" pitchFamily="34" charset="0"/>
              </a:rPr>
              <a:t>Cordyceps (A06)</a:t>
            </a:r>
            <a:endParaRPr lang="es-PE" altLang="es-PE" sz="2200">
              <a:solidFill>
                <a:schemeClr val="bg1"/>
              </a:solidFill>
              <a:latin typeface="Arial" panose="020B0604020202020204" pitchFamily="34" charset="0"/>
              <a:cs typeface="Arial" panose="020B0604020202020204" pitchFamily="34" charset="0"/>
            </a:endParaRPr>
          </a:p>
        </p:txBody>
      </p:sp>
      <p:pic>
        <p:nvPicPr>
          <p:cNvPr id="13317" name="Imagen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525" y="1196975"/>
            <a:ext cx="2998788"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Imagen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6675" y="0"/>
            <a:ext cx="1965325"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Imagen 5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21913" y="3376613"/>
            <a:ext cx="1965325"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Imagen 53"/>
          <p:cNvPicPr>
            <a:picLocks noChangeAspect="1" noChangeArrowheads="1"/>
          </p:cNvPicPr>
          <p:nvPr/>
        </p:nvPicPr>
        <p:blipFill>
          <a:blip r:embed="rId5">
            <a:extLst>
              <a:ext uri="{28A0092B-C50C-407E-A947-70E740481C1C}">
                <a14:useLocalDpi xmlns:a14="http://schemas.microsoft.com/office/drawing/2010/main" val="0"/>
              </a:ext>
            </a:extLst>
          </a:blip>
          <a:srcRect l="16638" r="16483"/>
          <a:stretch>
            <a:fillRect/>
          </a:stretch>
        </p:blipFill>
        <p:spPr bwMode="auto">
          <a:xfrm>
            <a:off x="10236200" y="1965325"/>
            <a:ext cx="1951038"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Imagen 54"/>
          <p:cNvPicPr>
            <a:picLocks noChangeAspect="1" noChangeArrowheads="1"/>
          </p:cNvPicPr>
          <p:nvPr/>
        </p:nvPicPr>
        <p:blipFill>
          <a:blip r:embed="rId6">
            <a:extLst>
              <a:ext uri="{28A0092B-C50C-407E-A947-70E740481C1C}">
                <a14:useLocalDpi xmlns:a14="http://schemas.microsoft.com/office/drawing/2010/main" val="0"/>
              </a:ext>
            </a:extLst>
          </a:blip>
          <a:srcRect l="37912" b="30095"/>
          <a:stretch>
            <a:fillRect/>
          </a:stretch>
        </p:blipFill>
        <p:spPr bwMode="auto">
          <a:xfrm>
            <a:off x="10236200" y="5403850"/>
            <a:ext cx="1965325"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Imagen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263" y="3362325"/>
            <a:ext cx="3236913"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01497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Fluj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lásico de Offic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rgbClr val="27486F">
                <a:alpha val="77000"/>
              </a:srgbClr>
            </a:gs>
            <a:gs pos="100000">
              <a:srgbClr val="27486F"/>
            </a:gs>
          </a:gsLst>
          <a:lin ang="540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建筑行业投标书PPT模板2 - 副本</Template>
  <TotalTime>1867</TotalTime>
  <Words>1962</Words>
  <Application>Microsoft Office PowerPoint</Application>
  <PresentationFormat>Panorámica</PresentationFormat>
  <Paragraphs>135</Paragraphs>
  <Slides>24</Slides>
  <Notes>2</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24</vt:i4>
      </vt:variant>
    </vt:vector>
  </HeadingPairs>
  <TitlesOfParts>
    <vt:vector size="32" baseType="lpstr">
      <vt:lpstr>微软雅黑</vt:lpstr>
      <vt:lpstr>Arial</vt:lpstr>
      <vt:lpstr>Calibri</vt:lpstr>
      <vt:lpstr>FontAwesome</vt:lpstr>
      <vt:lpstr>Montserrat</vt:lpstr>
      <vt:lpstr>Tahoma</vt:lpstr>
      <vt:lpstr>Wingdings</vt:lpstr>
      <vt:lpstr>Office 主题​​</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huawei</dc:creator>
  <cp:lastModifiedBy>KARLEY</cp:lastModifiedBy>
  <cp:revision>140</cp:revision>
  <dcterms:created xsi:type="dcterms:W3CDTF">2021-04-23T13:12:00Z</dcterms:created>
  <dcterms:modified xsi:type="dcterms:W3CDTF">2022-04-20T22:53:54Z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