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7" r:id="rId2"/>
    <p:sldId id="257" r:id="rId3"/>
    <p:sldId id="270" r:id="rId4"/>
    <p:sldId id="271" r:id="rId5"/>
    <p:sldId id="388" r:id="rId6"/>
    <p:sldId id="416" r:id="rId7"/>
    <p:sldId id="418" r:id="rId8"/>
    <p:sldId id="515" r:id="rId9"/>
    <p:sldId id="386" r:id="rId10"/>
    <p:sldId id="268" r:id="rId11"/>
    <p:sldId id="389" r:id="rId12"/>
    <p:sldId id="267" r:id="rId13"/>
    <p:sldId id="393" r:id="rId14"/>
    <p:sldId id="391" r:id="rId1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B79"/>
    <a:srgbClr val="FFF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 autoAdjust="0"/>
    <p:restoredTop sz="91743"/>
  </p:normalViewPr>
  <p:slideViewPr>
    <p:cSldViewPr snapToGrid="0">
      <p:cViewPr varScale="1">
        <p:scale>
          <a:sx n="64" d="100"/>
          <a:sy n="64" d="100"/>
        </p:scale>
        <p:origin x="4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1048741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B3DD3-5389-4289-A61D-DEC160F84D5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42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1048743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44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1048745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92AB5-E999-4601-9560-E4E2B03E29D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4379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705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916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38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2AB5-E999-4601-9560-E4E2B03E29DE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227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2AB5-E999-4601-9560-E4E2B03E29DE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8420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E049-A7F6-41FE-BED9-44151235C7B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90DC-E23F-4A5F-8221-8C2FC3F8A418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3399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90DC-E23F-4A5F-8221-8C2FC3F8A418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056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259D-A17F-4BF6-9ABE-AEA8831BC935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541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s-P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63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El fondo mas de amanecer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92AB5-E999-4601-9560-E4E2B03E29DE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615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582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104858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58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58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711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1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1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71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700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01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02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703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Biz Counse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" y="6378076"/>
            <a:ext cx="4114800" cy="169277"/>
          </a:xfrm>
          <a:prstGeom prst="rect">
            <a:avLst/>
          </a:prstGeom>
        </p:spPr>
        <p:txBody>
          <a:bodyPr lIns="0" tIns="0" rIns="72000" bIns="0" anchor="ctr" anchorCtr="0">
            <a:spAutoFit/>
          </a:bodyPr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750820" y="1002929"/>
            <a:ext cx="6690360" cy="166199"/>
          </a:xfrm>
          <a:prstGeom prst="rect">
            <a:avLst/>
          </a:prstGeom>
          <a:ln w="3175"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5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09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464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618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61676" y="391966"/>
            <a:ext cx="8668657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477627" y="391963"/>
            <a:ext cx="328612" cy="358106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‹Nº›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44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37392-6521-4E28-9E4B-E9C62C449B05}" type="datetime1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1598-37E6-44C5-8509-331FB4CDFB8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11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589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590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591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592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716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4871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1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71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721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22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23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24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725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727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48728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29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48730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31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32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733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696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697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698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607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608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735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736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48737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38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739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705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1048706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48707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708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48709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1048577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1048578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F327A-AE29-4A97-8D84-4CA0B42DBC27}" type="datetimeFigureOut">
              <a:rPr lang="es-PE" smtClean="0"/>
              <a:t>4/01/2022</a:t>
            </a:fld>
            <a:endParaRPr lang="es-PE"/>
          </a:p>
        </p:txBody>
      </p:sp>
      <p:sp>
        <p:nvSpPr>
          <p:cNvPr id="104857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1048580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90D71-B112-47E5-BB96-39B767DDE32D}" type="slidenum">
              <a:rPr lang="es-PE" smtClean="0"/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3" cy="6858000"/>
          </a:xfrm>
          <a:prstGeom prst="rect">
            <a:avLst/>
          </a:prstGeom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5800" y="2430763"/>
            <a:ext cx="3454656" cy="1996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13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1" b="14595"/>
          <a:stretch/>
        </p:blipFill>
        <p:spPr>
          <a:xfrm>
            <a:off x="0" y="-15240"/>
            <a:ext cx="12192000" cy="69250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" t="2172" r="19997" b="9089"/>
          <a:stretch/>
        </p:blipFill>
        <p:spPr>
          <a:xfrm flipH="1">
            <a:off x="-14068" y="1722081"/>
            <a:ext cx="6095690" cy="51710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77809" y="331189"/>
            <a:ext cx="7636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200" b="1" dirty="0">
                <a:solidFill>
                  <a:srgbClr val="002060"/>
                </a:solidFill>
                <a:latin typeface="Montserrat" charset="0"/>
                <a:ea typeface="Montserrat" charset="0"/>
                <a:cs typeface="Montserrat" charset="0"/>
              </a:rPr>
              <a:t>PREMIOS QUE ESPERAN POR TI</a:t>
            </a:r>
          </a:p>
        </p:txBody>
      </p:sp>
      <p:sp>
        <p:nvSpPr>
          <p:cNvPr id="9" name="Llamada rectangular redondeada 8"/>
          <p:cNvSpPr/>
          <p:nvPr/>
        </p:nvSpPr>
        <p:spPr>
          <a:xfrm>
            <a:off x="5819734" y="1191431"/>
            <a:ext cx="4246410" cy="976708"/>
          </a:xfrm>
          <a:prstGeom prst="wedgeRoundRectCallout">
            <a:avLst>
              <a:gd name="adj1" fmla="val -20468"/>
              <a:gd name="adj2" fmla="val 95822"/>
              <a:gd name="adj3" fmla="val 1666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Montserrat" charset="0"/>
                <a:ea typeface="Montserrat" charset="0"/>
                <a:cs typeface="Montserrat" charset="0"/>
              </a:rPr>
              <a:t>VIAJES  NACIONALES </a:t>
            </a:r>
          </a:p>
          <a:p>
            <a:pPr algn="ctr"/>
            <a:r>
              <a:rPr lang="es-ES" sz="2400" dirty="0">
                <a:latin typeface="Montserrat" charset="0"/>
                <a:ea typeface="Montserrat" charset="0"/>
                <a:cs typeface="Montserrat" charset="0"/>
              </a:rPr>
              <a:t>E </a:t>
            </a:r>
            <a:r>
              <a:rPr lang="es-ES" sz="2400" b="1" dirty="0">
                <a:latin typeface="Montserrat" charset="0"/>
                <a:ea typeface="Montserrat" charset="0"/>
                <a:cs typeface="Montserrat" charset="0"/>
              </a:rPr>
              <a:t>INTERNACIONALES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4" y="3447272"/>
            <a:ext cx="5416565" cy="3045329"/>
          </a:xfrm>
          <a:prstGeom prst="rect">
            <a:avLst/>
          </a:prstGeom>
        </p:spPr>
      </p:pic>
      <p:sp>
        <p:nvSpPr>
          <p:cNvPr id="12" name="Llamada rectangular redondeada 11"/>
          <p:cNvSpPr/>
          <p:nvPr/>
        </p:nvSpPr>
        <p:spPr>
          <a:xfrm>
            <a:off x="8625984" y="3238681"/>
            <a:ext cx="2880320" cy="976708"/>
          </a:xfrm>
          <a:prstGeom prst="wedgeRoundRectCallout">
            <a:avLst>
              <a:gd name="adj1" fmla="val -20833"/>
              <a:gd name="adj2" fmla="val 86302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ontserrat" charset="0"/>
                <a:ea typeface="Montserrat" charset="0"/>
                <a:cs typeface="Montserrat" charset="0"/>
              </a:rPr>
              <a:t>BONO AUTO</a:t>
            </a:r>
          </a:p>
          <a:p>
            <a:pPr algn="ctr"/>
            <a:r>
              <a:rPr lang="es-ES" sz="2400" dirty="0">
                <a:latin typeface="Montserrat" charset="0"/>
                <a:ea typeface="Montserrat" charset="0"/>
                <a:cs typeface="Montserrat" charset="0"/>
              </a:rPr>
              <a:t>LEÓN DE ORO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570386" y="5685529"/>
            <a:ext cx="4281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charset="0"/>
                <a:ea typeface="Montserrat" charset="0"/>
                <a:cs typeface="Montserrat" charset="0"/>
              </a:rPr>
              <a:t>$30,000</a:t>
            </a:r>
            <a:endParaRPr lang="es-ES_tradnl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3" name="Google Shape;79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Llamada rectangular redondeada 14"/>
          <p:cNvSpPr/>
          <p:nvPr/>
        </p:nvSpPr>
        <p:spPr>
          <a:xfrm>
            <a:off x="3340078" y="2548990"/>
            <a:ext cx="1613296" cy="791788"/>
          </a:xfrm>
          <a:prstGeom prst="wedgeRoundRectCallout">
            <a:avLst>
              <a:gd name="adj1" fmla="val -21834"/>
              <a:gd name="adj2" fmla="val 80895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ontserrat" charset="0"/>
                <a:ea typeface="Montserrat" charset="0"/>
                <a:cs typeface="Montserrat" charset="0"/>
              </a:rPr>
              <a:t>CASA</a:t>
            </a:r>
          </a:p>
        </p:txBody>
      </p:sp>
    </p:spTree>
    <p:extLst>
      <p:ext uri="{BB962C8B-B14F-4D97-AF65-F5344CB8AC3E}">
        <p14:creationId xmlns:p14="http://schemas.microsoft.com/office/powerpoint/2010/main" val="150348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19" name="Rectangle 6"/>
          <p:cNvSpPr/>
          <p:nvPr/>
        </p:nvSpPr>
        <p:spPr>
          <a:xfrm flipH="1" flipV="1">
            <a:off x="-24477" y="-35160"/>
            <a:ext cx="6687419" cy="6893160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2 CuadroTexto">
            <a:extLst>
              <a:ext uri="{FF2B5EF4-FFF2-40B4-BE49-F238E27FC236}">
                <a16:creationId xmlns:a16="http://schemas.microsoft.com/office/drawing/2014/main" id="{EB8520AE-DDC6-4396-90CB-59F51B18F466}"/>
              </a:ext>
            </a:extLst>
          </p:cNvPr>
          <p:cNvSpPr txBox="1"/>
          <p:nvPr/>
        </p:nvSpPr>
        <p:spPr>
          <a:xfrm>
            <a:off x="4370554" y="407564"/>
            <a:ext cx="222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>
                <a:solidFill>
                  <a:srgbClr val="1C9944"/>
                </a:solidFill>
                <a:latin typeface="Montserrat" charset="0"/>
                <a:ea typeface="Montserrat" charset="0"/>
                <a:cs typeface="Montserrat" charset="0"/>
              </a:rPr>
              <a:t>SISTEMA EDUCATIVO REGIONAL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A1EB51-AF22-4EEA-B2CF-606DFA470886}"/>
              </a:ext>
            </a:extLst>
          </p:cNvPr>
          <p:cNvSpPr txBox="1"/>
          <p:nvPr/>
        </p:nvSpPr>
        <p:spPr>
          <a:xfrm>
            <a:off x="588163" y="1509001"/>
            <a:ext cx="4898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solidFill>
                  <a:srgbClr val="002060"/>
                </a:solidFill>
                <a:latin typeface="Montserrat" charset="0"/>
                <a:ea typeface="Montserrat" charset="0"/>
                <a:cs typeface="Montserrat" charset="0"/>
              </a:rPr>
              <a:t>TIENS te ofrece un programa educativo virtual para que comiences a adquirir las herramientas que te permitan desarrollar tu negocio desde el primer día. </a:t>
            </a:r>
          </a:p>
        </p:txBody>
      </p:sp>
      <p:pic>
        <p:nvPicPr>
          <p:cNvPr id="58" name="Picture 2" descr="C:\Users\ECONTRERAS\Desktop\PPTS\LOGOS-ONE.png">
            <a:extLst>
              <a:ext uri="{FF2B5EF4-FFF2-40B4-BE49-F238E27FC236}">
                <a16:creationId xmlns:a16="http://schemas.microsoft.com/office/drawing/2014/main" id="{5EBC010A-5CB0-49A4-A94B-F8D392D3EB0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5014" y="5151318"/>
            <a:ext cx="2025225" cy="887705"/>
          </a:xfrm>
          <a:prstGeom prst="rect">
            <a:avLst/>
          </a:prstGeom>
          <a:ln>
            <a:noFill/>
          </a:ln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3112A442-F363-4E0F-8D81-D25FCE1ED6BA}"/>
              </a:ext>
            </a:extLst>
          </p:cNvPr>
          <p:cNvSpPr txBox="1"/>
          <p:nvPr/>
        </p:nvSpPr>
        <p:spPr>
          <a:xfrm>
            <a:off x="2920426" y="4387591"/>
            <a:ext cx="177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>
                <a:solidFill>
                  <a:srgbClr val="4DA833"/>
                </a:solidFill>
                <a:latin typeface="Montserrat" charset="0"/>
                <a:ea typeface="Montserrat" charset="0"/>
                <a:cs typeface="Montserrat" charset="0"/>
              </a:rPr>
              <a:t>PRODUCTO</a:t>
            </a:r>
            <a:endParaRPr lang="es-PE" b="1" dirty="0">
              <a:solidFill>
                <a:srgbClr val="4DA833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12" y="5223178"/>
            <a:ext cx="1614925" cy="7439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7" y="464458"/>
            <a:ext cx="3580025" cy="717210"/>
          </a:xfrm>
          <a:prstGeom prst="rect">
            <a:avLst/>
          </a:prstGeom>
        </p:spPr>
      </p:pic>
      <p:pic>
        <p:nvPicPr>
          <p:cNvPr id="59" name="Picture 2" descr="C:\Users\ECONTRERAS\Desktop\PPTS\LOGO-ON.png">
            <a:extLst>
              <a:ext uri="{FF2B5EF4-FFF2-40B4-BE49-F238E27FC236}">
                <a16:creationId xmlns:a16="http://schemas.microsoft.com/office/drawing/2014/main" id="{5447CD9B-0D35-470C-8241-DEA3CAD8A217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61956" y="3637783"/>
            <a:ext cx="1167468" cy="781763"/>
          </a:xfrm>
          <a:prstGeom prst="rect">
            <a:avLst/>
          </a:prstGeom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A570133-8630-4943-B446-827581555E76}"/>
              </a:ext>
            </a:extLst>
          </p:cNvPr>
          <p:cNvSpPr txBox="1"/>
          <p:nvPr/>
        </p:nvSpPr>
        <p:spPr>
          <a:xfrm>
            <a:off x="699276" y="4387591"/>
            <a:ext cx="169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DB0080"/>
                </a:solidFill>
                <a:latin typeface="Montserrat" charset="0"/>
                <a:ea typeface="Montserrat" charset="0"/>
                <a:cs typeface="Montserrat" charset="0"/>
              </a:rPr>
              <a:t>NEGOCIO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55" y="3483031"/>
            <a:ext cx="1484682" cy="1091265"/>
          </a:xfrm>
          <a:prstGeom prst="rect">
            <a:avLst/>
          </a:prstGeom>
        </p:spPr>
      </p:pic>
      <p:pic>
        <p:nvPicPr>
          <p:cNvPr id="15" name="Google Shape;798;p20"/>
          <p:cNvPicPr preferRelativeResize="0"/>
          <p:nvPr/>
        </p:nvPicPr>
        <p:blipFill rotWithShape="1">
          <a:blip r:embed="rId9">
            <a:alphaModFix/>
            <a:biLevel thresh="25000"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84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19145" r="17307" b="25453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5" name="1 CuadroTexto"/>
          <p:cNvSpPr txBox="1"/>
          <p:nvPr/>
        </p:nvSpPr>
        <p:spPr>
          <a:xfrm>
            <a:off x="298240" y="786363"/>
            <a:ext cx="6732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>
                <a:solidFill>
                  <a:srgbClr val="002060"/>
                </a:solidFill>
                <a:latin typeface="Montserrat" charset="0"/>
                <a:ea typeface="Montserrat" charset="0"/>
                <a:cs typeface="Montserrat" charset="0"/>
              </a:rPr>
              <a:t>Ahora ya tienes </a:t>
            </a:r>
          </a:p>
          <a:p>
            <a:pPr algn="ctr"/>
            <a:r>
              <a:rPr lang="es-PE" sz="4000" dirty="0">
                <a:solidFill>
                  <a:srgbClr val="002060"/>
                </a:solidFill>
                <a:latin typeface="Montserrat" charset="0"/>
                <a:ea typeface="Montserrat" charset="0"/>
                <a:cs typeface="Montserrat" charset="0"/>
              </a:rPr>
              <a:t>una oportunidad para mejorar </a:t>
            </a:r>
            <a:r>
              <a:rPr lang="es-PE" sz="4000" b="1" dirty="0">
                <a:solidFill>
                  <a:srgbClr val="002060"/>
                </a:solidFill>
                <a:latin typeface="Montserrat" charset="0"/>
                <a:ea typeface="Montserrat" charset="0"/>
                <a:cs typeface="Montserrat" charset="0"/>
              </a:rPr>
              <a:t>tu calidad de vida y la de tu familia</a:t>
            </a:r>
          </a:p>
        </p:txBody>
      </p:sp>
      <p:pic>
        <p:nvPicPr>
          <p:cNvPr id="9" name="Google Shape;798;p20"/>
          <p:cNvPicPr preferRelativeResize="0"/>
          <p:nvPr/>
        </p:nvPicPr>
        <p:blipFill rotWithShape="1">
          <a:blip r:embed="rId4">
            <a:alphaModFix/>
            <a:biLevel thresh="25000"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422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"/>
          <p:cNvPicPr preferRelativeResize="0"/>
          <p:nvPr/>
        </p:nvPicPr>
        <p:blipFill rotWithShape="1">
          <a:blip r:embed="rId3">
            <a:alphaModFix/>
          </a:blip>
          <a:srcRect l="92" r="38" b="10868"/>
          <a:stretch/>
        </p:blipFill>
        <p:spPr>
          <a:xfrm>
            <a:off x="-13600" y="0"/>
            <a:ext cx="12205599" cy="686602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"/>
          <p:cNvSpPr txBox="1"/>
          <p:nvPr/>
        </p:nvSpPr>
        <p:spPr>
          <a:xfrm>
            <a:off x="3491104" y="495381"/>
            <a:ext cx="52097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4000" b="1" dirty="0">
                <a:solidFill>
                  <a:schemeClr val="lt1"/>
                </a:solidFill>
                <a:latin typeface="Montserrat" charset="0"/>
                <a:ea typeface="Montserrat" charset="0"/>
                <a:cs typeface="Montserrat" charset="0"/>
                <a:sym typeface="Tahoma"/>
              </a:rPr>
              <a:t>¡GRACIAS!</a:t>
            </a:r>
            <a:endParaRPr sz="4000" b="1" dirty="0">
              <a:solidFill>
                <a:schemeClr val="lt1"/>
              </a:solidFill>
              <a:latin typeface="Montserrat" charset="0"/>
              <a:ea typeface="Montserrat" charset="0"/>
              <a:cs typeface="Montserrat" charset="0"/>
              <a:sym typeface="Tahoma"/>
            </a:endParaRPr>
          </a:p>
        </p:txBody>
      </p:sp>
      <p:cxnSp>
        <p:nvCxnSpPr>
          <p:cNvPr id="204" name="Google Shape;204;p8"/>
          <p:cNvCxnSpPr/>
          <p:nvPr/>
        </p:nvCxnSpPr>
        <p:spPr>
          <a:xfrm>
            <a:off x="1775520" y="6093296"/>
            <a:ext cx="4104456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8" name="Google Shape;798;p20"/>
          <p:cNvPicPr preferRelativeResize="0"/>
          <p:nvPr/>
        </p:nvPicPr>
        <p:blipFill rotWithShape="1">
          <a:blip r:embed="rId4">
            <a:alphaModFix/>
            <a:biLevel thresh="25000"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87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3" cy="6858000"/>
          </a:xfrm>
          <a:prstGeom prst="rect">
            <a:avLst/>
          </a:prstGeom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5800" y="2430763"/>
            <a:ext cx="3454656" cy="1996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46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12588" r="5121" b="14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36">
            <a:extLst>
              <a:ext uri="{FF2B5EF4-FFF2-40B4-BE49-F238E27FC236}">
                <a16:creationId xmlns:a16="http://schemas.microsoft.com/office/drawing/2014/main" id="{A536F435-BE2D-4447-97CA-097DDA971622}"/>
              </a:ext>
            </a:extLst>
          </p:cNvPr>
          <p:cNvSpPr/>
          <p:nvPr/>
        </p:nvSpPr>
        <p:spPr>
          <a:xfrm>
            <a:off x="1607445" y="1036377"/>
            <a:ext cx="897711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sz="3600" b="1" dirty="0">
                <a:solidFill>
                  <a:schemeClr val="accent5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“</a:t>
            </a: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Tú vales por lo que eres capaz </a:t>
            </a:r>
          </a:p>
          <a:p>
            <a:pPr algn="ctr"/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 hacer con lo que sabes”</a:t>
            </a:r>
            <a:endParaRPr lang="es-PE" sz="3600" b="1" dirty="0">
              <a:solidFill>
                <a:schemeClr val="accent5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Google Shape;79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1319" b="1463"/>
          <a:stretch/>
        </p:blipFill>
        <p:spPr>
          <a:xfrm>
            <a:off x="8276095" y="0"/>
            <a:ext cx="3963822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r="5368"/>
          <a:stretch/>
        </p:blipFill>
        <p:spPr>
          <a:xfrm>
            <a:off x="4055390" y="0"/>
            <a:ext cx="409671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5527"/>
          <a:stretch/>
        </p:blipFill>
        <p:spPr>
          <a:xfrm>
            <a:off x="0" y="0"/>
            <a:ext cx="3952068" cy="6858000"/>
          </a:xfrm>
          <a:prstGeom prst="rect">
            <a:avLst/>
          </a:prstGeom>
        </p:spPr>
      </p:pic>
      <p:sp>
        <p:nvSpPr>
          <p:cNvPr id="11" name="Redondear rectángulo de esquina del mismo lado 10"/>
          <p:cNvSpPr/>
          <p:nvPr/>
        </p:nvSpPr>
        <p:spPr>
          <a:xfrm rot="10800000">
            <a:off x="2584537" y="0"/>
            <a:ext cx="7022926" cy="1633928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36">
            <a:extLst>
              <a:ext uri="{FF2B5EF4-FFF2-40B4-BE49-F238E27FC236}">
                <a16:creationId xmlns:a16="http://schemas.microsoft.com/office/drawing/2014/main" id="{A536F435-BE2D-4447-97CA-097DDA971622}"/>
              </a:ext>
            </a:extLst>
          </p:cNvPr>
          <p:cNvSpPr/>
          <p:nvPr/>
        </p:nvSpPr>
        <p:spPr>
          <a:xfrm>
            <a:off x="2584537" y="349101"/>
            <a:ext cx="702292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sz="2800" dirty="0">
                <a:solidFill>
                  <a:schemeClr val="accent6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Crecimiento de una nueva industria:</a:t>
            </a:r>
          </a:p>
        </p:txBody>
      </p:sp>
      <p:sp>
        <p:nvSpPr>
          <p:cNvPr id="9" name="Rectángulo 36">
            <a:extLst>
              <a:ext uri="{FF2B5EF4-FFF2-40B4-BE49-F238E27FC236}">
                <a16:creationId xmlns:a16="http://schemas.microsoft.com/office/drawing/2014/main" id="{A536F435-BE2D-4447-97CA-097DDA971622}"/>
              </a:ext>
            </a:extLst>
          </p:cNvPr>
          <p:cNvSpPr/>
          <p:nvPr/>
        </p:nvSpPr>
        <p:spPr>
          <a:xfrm>
            <a:off x="2584537" y="872321"/>
            <a:ext cx="702292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rPr>
              <a:t>LA INDUSTRIA DEL BIENESTAR</a:t>
            </a:r>
          </a:p>
        </p:txBody>
      </p:sp>
      <p:pic>
        <p:nvPicPr>
          <p:cNvPr id="12" name="Google Shape;798;p20"/>
          <p:cNvPicPr preferRelativeResize="0"/>
          <p:nvPr/>
        </p:nvPicPr>
        <p:blipFill rotWithShape="1">
          <a:blip r:embed="rId5">
            <a:alphaModFix/>
            <a:biLevel thresh="25000"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87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n 4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3" b="27285"/>
          <a:stretch/>
        </p:blipFill>
        <p:spPr>
          <a:xfrm>
            <a:off x="-12719" y="2113613"/>
            <a:ext cx="12204717" cy="4744387"/>
          </a:xfrm>
          <a:prstGeom prst="rect">
            <a:avLst/>
          </a:prstGeom>
        </p:spPr>
      </p:pic>
      <p:sp>
        <p:nvSpPr>
          <p:cNvPr id="425" name="Rectangle 6"/>
          <p:cNvSpPr/>
          <p:nvPr/>
        </p:nvSpPr>
        <p:spPr>
          <a:xfrm rot="5400000" flipH="1" flipV="1">
            <a:off x="4011487" y="-4008555"/>
            <a:ext cx="4159177" cy="1220184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4" name="Rectangle 6"/>
          <p:cNvSpPr/>
          <p:nvPr/>
        </p:nvSpPr>
        <p:spPr>
          <a:xfrm rot="5400000" flipH="1" flipV="1">
            <a:off x="3464842" y="-3467581"/>
            <a:ext cx="5282009" cy="12192001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94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20" name="Imagen 4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3" t="5438" r="36557" b="-17795"/>
          <a:stretch/>
        </p:blipFill>
        <p:spPr>
          <a:xfrm>
            <a:off x="-647392" y="2382472"/>
            <a:ext cx="5141356" cy="5311246"/>
          </a:xfrm>
          <a:prstGeom prst="ellipse">
            <a:avLst/>
          </a:prstGeom>
          <a:ln w="76200" cap="rnd">
            <a:noFill/>
          </a:ln>
          <a:effectLst/>
        </p:spPr>
      </p:pic>
      <p:sp>
        <p:nvSpPr>
          <p:cNvPr id="421" name="Rectángulo 36">
            <a:extLst>
              <a:ext uri="{FF2B5EF4-FFF2-40B4-BE49-F238E27FC236}">
                <a16:creationId xmlns:a16="http://schemas.microsoft.com/office/drawing/2014/main" id="{A536F435-BE2D-4447-97CA-097DDA971622}"/>
              </a:ext>
            </a:extLst>
          </p:cNvPr>
          <p:cNvSpPr/>
          <p:nvPr/>
        </p:nvSpPr>
        <p:spPr>
          <a:xfrm>
            <a:off x="578928" y="324640"/>
            <a:ext cx="496933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PE" sz="3200" b="1" dirty="0">
                <a:solidFill>
                  <a:schemeClr val="accent5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LA EMPRESA QUE </a:t>
            </a:r>
          </a:p>
          <a:p>
            <a:pPr algn="ctr"/>
            <a:r>
              <a:rPr lang="es-PE" sz="3200" b="1" dirty="0">
                <a:solidFill>
                  <a:schemeClr val="accent5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NOS RESPALDA</a:t>
            </a:r>
          </a:p>
        </p:txBody>
      </p:sp>
      <p:sp>
        <p:nvSpPr>
          <p:cNvPr id="19" name="TextBox 413"/>
          <p:cNvSpPr txBox="1"/>
          <p:nvPr/>
        </p:nvSpPr>
        <p:spPr>
          <a:xfrm>
            <a:off x="5412127" y="2112679"/>
            <a:ext cx="1453111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SUCURSALES TIENS</a:t>
            </a:r>
          </a:p>
        </p:txBody>
      </p:sp>
      <p:sp>
        <p:nvSpPr>
          <p:cNvPr id="20" name="TextBox 415"/>
          <p:cNvSpPr txBox="1"/>
          <p:nvPr/>
        </p:nvSpPr>
        <p:spPr>
          <a:xfrm>
            <a:off x="5426328" y="2613705"/>
            <a:ext cx="1159854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s-PE"/>
            </a:defPPr>
            <a:lvl1pPr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sz="1100" dirty="0"/>
              <a:t>CASA </a:t>
            </a:r>
          </a:p>
          <a:p>
            <a:r>
              <a:rPr lang="en-US" sz="1100" dirty="0"/>
              <a:t>MATRIZ</a:t>
            </a:r>
          </a:p>
        </p:txBody>
      </p:sp>
      <p:sp>
        <p:nvSpPr>
          <p:cNvPr id="21" name="Oval 404"/>
          <p:cNvSpPr/>
          <p:nvPr/>
        </p:nvSpPr>
        <p:spPr>
          <a:xfrm>
            <a:off x="4984694" y="2618146"/>
            <a:ext cx="386585" cy="3901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Oval 816"/>
          <p:cNvSpPr/>
          <p:nvPr/>
        </p:nvSpPr>
        <p:spPr>
          <a:xfrm>
            <a:off x="4987361" y="2120420"/>
            <a:ext cx="386585" cy="39016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19" name="Imagen 4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73" y="1510309"/>
            <a:ext cx="2698237" cy="695730"/>
          </a:xfrm>
          <a:prstGeom prst="rect">
            <a:avLst/>
          </a:prstGeom>
        </p:spPr>
      </p:pic>
      <p:pic>
        <p:nvPicPr>
          <p:cNvPr id="426" name="Google Shape;79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Rectángulo 3"/>
          <p:cNvSpPr/>
          <p:nvPr/>
        </p:nvSpPr>
        <p:spPr>
          <a:xfrm>
            <a:off x="5594888" y="5209623"/>
            <a:ext cx="4323766" cy="629483"/>
          </a:xfrm>
          <a:prstGeom prst="roundRect">
            <a:avLst>
              <a:gd name="adj" fmla="val 29411"/>
            </a:avLst>
          </a:prstGeom>
          <a:solidFill>
            <a:schemeClr val="accent5"/>
          </a:solidFill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2800" cap="none" spc="0" dirty="0">
                <a:ln w="0"/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Salud y prosperidad</a:t>
            </a:r>
            <a:endParaRPr lang="zh-CN" altLang="en-US" sz="9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43183" r="10910" b="7454"/>
          <a:stretch/>
        </p:blipFill>
        <p:spPr>
          <a:xfrm>
            <a:off x="9479233" y="4163588"/>
            <a:ext cx="2397782" cy="2306616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grpSp>
        <p:nvGrpSpPr>
          <p:cNvPr id="823" name="Agrupar 822"/>
          <p:cNvGrpSpPr/>
          <p:nvPr/>
        </p:nvGrpSpPr>
        <p:grpSpPr>
          <a:xfrm>
            <a:off x="5920130" y="515203"/>
            <a:ext cx="6043423" cy="3298746"/>
            <a:chOff x="1054100" y="594067"/>
            <a:chExt cx="10596747" cy="5784135"/>
          </a:xfrm>
        </p:grpSpPr>
        <p:sp>
          <p:nvSpPr>
            <p:cNvPr id="824" name="Freeform 781"/>
            <p:cNvSpPr>
              <a:spLocks/>
            </p:cNvSpPr>
            <p:nvPr/>
          </p:nvSpPr>
          <p:spPr bwMode="auto">
            <a:xfrm>
              <a:off x="4852973" y="620888"/>
              <a:ext cx="54676" cy="26821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25" name="Freeform 403"/>
            <p:cNvSpPr>
              <a:spLocks/>
            </p:cNvSpPr>
            <p:nvPr/>
          </p:nvSpPr>
          <p:spPr bwMode="auto">
            <a:xfrm>
              <a:off x="9330215" y="4690791"/>
              <a:ext cx="1210941" cy="999036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26" name="Freeform 404"/>
            <p:cNvSpPr>
              <a:spLocks/>
            </p:cNvSpPr>
            <p:nvPr/>
          </p:nvSpPr>
          <p:spPr bwMode="auto">
            <a:xfrm>
              <a:off x="5869515" y="2142911"/>
              <a:ext cx="236923" cy="395591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27" name="Freeform 405"/>
            <p:cNvSpPr>
              <a:spLocks/>
            </p:cNvSpPr>
            <p:nvPr/>
          </p:nvSpPr>
          <p:spPr bwMode="auto">
            <a:xfrm>
              <a:off x="5328843" y="1729440"/>
              <a:ext cx="319948" cy="172096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28" name="Freeform 406"/>
            <p:cNvSpPr>
              <a:spLocks/>
            </p:cNvSpPr>
            <p:nvPr/>
          </p:nvSpPr>
          <p:spPr bwMode="auto">
            <a:xfrm>
              <a:off x="7566452" y="1099174"/>
              <a:ext cx="534595" cy="406768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29" name="Freeform 407"/>
            <p:cNvSpPr>
              <a:spLocks/>
            </p:cNvSpPr>
            <p:nvPr/>
          </p:nvSpPr>
          <p:spPr bwMode="auto">
            <a:xfrm>
              <a:off x="8937368" y="929316"/>
              <a:ext cx="190350" cy="105045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0" name="Freeform 408"/>
            <p:cNvSpPr>
              <a:spLocks/>
            </p:cNvSpPr>
            <p:nvPr/>
          </p:nvSpPr>
          <p:spPr bwMode="auto">
            <a:xfrm>
              <a:off x="8783469" y="868971"/>
              <a:ext cx="178199" cy="105045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1" name="Freeform 409"/>
            <p:cNvSpPr>
              <a:spLocks/>
            </p:cNvSpPr>
            <p:nvPr/>
          </p:nvSpPr>
          <p:spPr bwMode="auto">
            <a:xfrm>
              <a:off x="8730818" y="875674"/>
              <a:ext cx="89100" cy="33526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2" name="Freeform 410"/>
            <p:cNvSpPr>
              <a:spLocks/>
            </p:cNvSpPr>
            <p:nvPr/>
          </p:nvSpPr>
          <p:spPr bwMode="auto">
            <a:xfrm>
              <a:off x="8747018" y="784042"/>
              <a:ext cx="149848" cy="105045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3" name="Freeform 411"/>
            <p:cNvSpPr>
              <a:spLocks/>
            </p:cNvSpPr>
            <p:nvPr/>
          </p:nvSpPr>
          <p:spPr bwMode="auto">
            <a:xfrm>
              <a:off x="10326509" y="1197512"/>
              <a:ext cx="149848" cy="53639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4" name="Freeform 412"/>
            <p:cNvSpPr>
              <a:spLocks/>
            </p:cNvSpPr>
            <p:nvPr/>
          </p:nvSpPr>
          <p:spPr bwMode="auto">
            <a:xfrm>
              <a:off x="10136159" y="1302555"/>
              <a:ext cx="125550" cy="53639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5" name="Freeform 413"/>
            <p:cNvSpPr>
              <a:spLocks/>
            </p:cNvSpPr>
            <p:nvPr/>
          </p:nvSpPr>
          <p:spPr bwMode="auto">
            <a:xfrm>
              <a:off x="10142235" y="1277973"/>
              <a:ext cx="48600" cy="31289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6" name="Freeform 414"/>
            <p:cNvSpPr>
              <a:spLocks/>
            </p:cNvSpPr>
            <p:nvPr/>
          </p:nvSpPr>
          <p:spPr bwMode="auto">
            <a:xfrm>
              <a:off x="10012634" y="1184102"/>
              <a:ext cx="18225" cy="33526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7" name="Freeform 415"/>
            <p:cNvSpPr>
              <a:spLocks/>
            </p:cNvSpPr>
            <p:nvPr/>
          </p:nvSpPr>
          <p:spPr bwMode="auto">
            <a:xfrm>
              <a:off x="10012634" y="1282440"/>
              <a:ext cx="24299" cy="33526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8" name="Freeform 416"/>
            <p:cNvSpPr>
              <a:spLocks/>
            </p:cNvSpPr>
            <p:nvPr/>
          </p:nvSpPr>
          <p:spPr bwMode="auto">
            <a:xfrm>
              <a:off x="10053134" y="1159519"/>
              <a:ext cx="251098" cy="105045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9" name="Freeform 417"/>
            <p:cNvSpPr>
              <a:spLocks/>
            </p:cNvSpPr>
            <p:nvPr/>
          </p:nvSpPr>
          <p:spPr bwMode="auto">
            <a:xfrm>
              <a:off x="10196909" y="1190808"/>
              <a:ext cx="46574" cy="53639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0" name="Freeform 418"/>
            <p:cNvSpPr>
              <a:spLocks/>
            </p:cNvSpPr>
            <p:nvPr/>
          </p:nvSpPr>
          <p:spPr bwMode="auto">
            <a:xfrm>
              <a:off x="10974503" y="1546168"/>
              <a:ext cx="64798" cy="40228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1" name="Freeform 419"/>
            <p:cNvSpPr>
              <a:spLocks/>
            </p:cNvSpPr>
            <p:nvPr/>
          </p:nvSpPr>
          <p:spPr bwMode="auto">
            <a:xfrm>
              <a:off x="10848953" y="2122796"/>
              <a:ext cx="36449" cy="33526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2" name="Freeform 420"/>
            <p:cNvSpPr>
              <a:spLocks/>
            </p:cNvSpPr>
            <p:nvPr/>
          </p:nvSpPr>
          <p:spPr bwMode="auto">
            <a:xfrm>
              <a:off x="10059208" y="2315005"/>
              <a:ext cx="30374" cy="17880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3" name="Freeform 421"/>
            <p:cNvSpPr>
              <a:spLocks/>
            </p:cNvSpPr>
            <p:nvPr/>
          </p:nvSpPr>
          <p:spPr bwMode="auto">
            <a:xfrm>
              <a:off x="10593805" y="2511682"/>
              <a:ext cx="30374" cy="31289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4" name="Freeform 422"/>
            <p:cNvSpPr>
              <a:spLocks/>
            </p:cNvSpPr>
            <p:nvPr/>
          </p:nvSpPr>
          <p:spPr bwMode="auto">
            <a:xfrm>
              <a:off x="10575580" y="2563085"/>
              <a:ext cx="12151" cy="6704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5" name="Freeform 423"/>
            <p:cNvSpPr>
              <a:spLocks/>
            </p:cNvSpPr>
            <p:nvPr/>
          </p:nvSpPr>
          <p:spPr bwMode="auto">
            <a:xfrm>
              <a:off x="10492557" y="2668131"/>
              <a:ext cx="18225" cy="6704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6" name="Freeform 424"/>
            <p:cNvSpPr>
              <a:spLocks/>
            </p:cNvSpPr>
            <p:nvPr/>
          </p:nvSpPr>
          <p:spPr bwMode="auto">
            <a:xfrm>
              <a:off x="10421681" y="2701655"/>
              <a:ext cx="42525" cy="26821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7" name="Freeform 425"/>
            <p:cNvSpPr>
              <a:spLocks/>
            </p:cNvSpPr>
            <p:nvPr/>
          </p:nvSpPr>
          <p:spPr bwMode="auto">
            <a:xfrm>
              <a:off x="10375108" y="2728476"/>
              <a:ext cx="34424" cy="24586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8" name="Freeform 426"/>
            <p:cNvSpPr>
              <a:spLocks/>
            </p:cNvSpPr>
            <p:nvPr/>
          </p:nvSpPr>
          <p:spPr bwMode="auto">
            <a:xfrm>
              <a:off x="10344732" y="2748589"/>
              <a:ext cx="30374" cy="31289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9" name="Freeform 427"/>
            <p:cNvSpPr>
              <a:spLocks/>
            </p:cNvSpPr>
            <p:nvPr/>
          </p:nvSpPr>
          <p:spPr bwMode="auto">
            <a:xfrm>
              <a:off x="10338657" y="2793289"/>
              <a:ext cx="6074" cy="6704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0" name="Freeform 428"/>
            <p:cNvSpPr>
              <a:spLocks/>
            </p:cNvSpPr>
            <p:nvPr/>
          </p:nvSpPr>
          <p:spPr bwMode="auto">
            <a:xfrm>
              <a:off x="10308282" y="2766468"/>
              <a:ext cx="30374" cy="26821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1" name="Freeform 429"/>
            <p:cNvSpPr>
              <a:spLocks/>
            </p:cNvSpPr>
            <p:nvPr/>
          </p:nvSpPr>
          <p:spPr bwMode="auto">
            <a:xfrm>
              <a:off x="10089582" y="3010083"/>
              <a:ext cx="12151" cy="2011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852" name="Group 447"/>
            <p:cNvGrpSpPr/>
            <p:nvPr/>
          </p:nvGrpSpPr>
          <p:grpSpPr>
            <a:xfrm>
              <a:off x="9870887" y="2728476"/>
              <a:ext cx="443469" cy="464875"/>
              <a:chOff x="5961121" y="2686387"/>
              <a:chExt cx="288233" cy="273757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217" name="Freeform 430"/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b="1">
                  <a:solidFill>
                    <a:schemeClr val="tx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18" name="Freeform 431"/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b="1">
                  <a:solidFill>
                    <a:schemeClr val="tx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853" name="Freeform 432"/>
            <p:cNvSpPr>
              <a:spLocks/>
            </p:cNvSpPr>
            <p:nvPr/>
          </p:nvSpPr>
          <p:spPr bwMode="auto">
            <a:xfrm>
              <a:off x="9982259" y="3155357"/>
              <a:ext cx="12151" cy="17880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4" name="Freeform 433"/>
            <p:cNvSpPr>
              <a:spLocks/>
            </p:cNvSpPr>
            <p:nvPr/>
          </p:nvSpPr>
          <p:spPr bwMode="auto">
            <a:xfrm>
              <a:off x="9911385" y="3155357"/>
              <a:ext cx="76949" cy="64813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5" name="Freeform 434"/>
            <p:cNvSpPr>
              <a:spLocks/>
            </p:cNvSpPr>
            <p:nvPr/>
          </p:nvSpPr>
          <p:spPr bwMode="auto">
            <a:xfrm>
              <a:off x="9834435" y="3179941"/>
              <a:ext cx="64798" cy="105045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6" name="Freeform 435"/>
            <p:cNvSpPr>
              <a:spLocks/>
            </p:cNvSpPr>
            <p:nvPr/>
          </p:nvSpPr>
          <p:spPr bwMode="auto">
            <a:xfrm>
              <a:off x="9769637" y="3436968"/>
              <a:ext cx="22275" cy="20115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7" name="Freeform 436"/>
            <p:cNvSpPr>
              <a:spLocks/>
            </p:cNvSpPr>
            <p:nvPr/>
          </p:nvSpPr>
          <p:spPr bwMode="auto">
            <a:xfrm>
              <a:off x="9822285" y="3372151"/>
              <a:ext cx="12151" cy="11176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8" name="Freeform 437"/>
            <p:cNvSpPr>
              <a:spLocks/>
            </p:cNvSpPr>
            <p:nvPr/>
          </p:nvSpPr>
          <p:spPr bwMode="auto">
            <a:xfrm>
              <a:off x="9662312" y="3508485"/>
              <a:ext cx="12151" cy="6704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9" name="Freeform 438"/>
            <p:cNvSpPr>
              <a:spLocks/>
            </p:cNvSpPr>
            <p:nvPr/>
          </p:nvSpPr>
          <p:spPr bwMode="auto">
            <a:xfrm>
              <a:off x="9548914" y="3483899"/>
              <a:ext cx="70875" cy="109514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0" name="Freeform 439"/>
            <p:cNvSpPr>
              <a:spLocks/>
            </p:cNvSpPr>
            <p:nvPr/>
          </p:nvSpPr>
          <p:spPr bwMode="auto">
            <a:xfrm>
              <a:off x="9198591" y="3667169"/>
              <a:ext cx="83025" cy="64813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1" name="Freeform 440"/>
            <p:cNvSpPr>
              <a:spLocks/>
            </p:cNvSpPr>
            <p:nvPr/>
          </p:nvSpPr>
          <p:spPr bwMode="auto">
            <a:xfrm>
              <a:off x="9536764" y="3711868"/>
              <a:ext cx="119474" cy="185503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2" name="Freeform 441"/>
            <p:cNvSpPr>
              <a:spLocks/>
            </p:cNvSpPr>
            <p:nvPr/>
          </p:nvSpPr>
          <p:spPr bwMode="auto">
            <a:xfrm>
              <a:off x="9638012" y="3870552"/>
              <a:ext cx="36449" cy="51406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3" name="Freeform 442"/>
            <p:cNvSpPr>
              <a:spLocks/>
            </p:cNvSpPr>
            <p:nvPr/>
          </p:nvSpPr>
          <p:spPr bwMode="auto">
            <a:xfrm>
              <a:off x="9662312" y="3915252"/>
              <a:ext cx="58724" cy="8716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4" name="Freeform 443"/>
            <p:cNvSpPr>
              <a:spLocks/>
            </p:cNvSpPr>
            <p:nvPr/>
          </p:nvSpPr>
          <p:spPr bwMode="auto">
            <a:xfrm>
              <a:off x="9554987" y="3877257"/>
              <a:ext cx="36449" cy="51406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5" name="Freeform 444"/>
            <p:cNvSpPr>
              <a:spLocks/>
            </p:cNvSpPr>
            <p:nvPr/>
          </p:nvSpPr>
          <p:spPr bwMode="auto">
            <a:xfrm>
              <a:off x="9597514" y="3928662"/>
              <a:ext cx="52649" cy="67049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6" name="Freeform 445"/>
            <p:cNvSpPr>
              <a:spLocks/>
            </p:cNvSpPr>
            <p:nvPr/>
          </p:nvSpPr>
          <p:spPr bwMode="auto">
            <a:xfrm>
              <a:off x="9609663" y="3968890"/>
              <a:ext cx="40500" cy="71519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7" name="Freeform 446"/>
            <p:cNvSpPr>
              <a:spLocks/>
            </p:cNvSpPr>
            <p:nvPr/>
          </p:nvSpPr>
          <p:spPr bwMode="auto">
            <a:xfrm>
              <a:off x="9644086" y="3962186"/>
              <a:ext cx="24299" cy="51406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8" name="Freeform 447"/>
            <p:cNvSpPr>
              <a:spLocks/>
            </p:cNvSpPr>
            <p:nvPr/>
          </p:nvSpPr>
          <p:spPr bwMode="auto">
            <a:xfrm>
              <a:off x="9656237" y="3995710"/>
              <a:ext cx="36449" cy="24586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9" name="Freeform 448"/>
            <p:cNvSpPr>
              <a:spLocks/>
            </p:cNvSpPr>
            <p:nvPr/>
          </p:nvSpPr>
          <p:spPr bwMode="auto">
            <a:xfrm>
              <a:off x="9656237" y="4013592"/>
              <a:ext cx="83025" cy="138572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0" name="Freeform 449"/>
            <p:cNvSpPr>
              <a:spLocks/>
            </p:cNvSpPr>
            <p:nvPr/>
          </p:nvSpPr>
          <p:spPr bwMode="auto">
            <a:xfrm>
              <a:off x="9603588" y="4040410"/>
              <a:ext cx="70875" cy="67049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1" name="Freeform 450"/>
            <p:cNvSpPr>
              <a:spLocks/>
            </p:cNvSpPr>
            <p:nvPr/>
          </p:nvSpPr>
          <p:spPr bwMode="auto">
            <a:xfrm>
              <a:off x="9459813" y="3975595"/>
              <a:ext cx="70875" cy="78225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2" name="Freeform 451"/>
            <p:cNvSpPr>
              <a:spLocks/>
            </p:cNvSpPr>
            <p:nvPr/>
          </p:nvSpPr>
          <p:spPr bwMode="auto">
            <a:xfrm>
              <a:off x="9668388" y="3877257"/>
              <a:ext cx="12151" cy="6704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3" name="Freeform 452"/>
            <p:cNvSpPr>
              <a:spLocks/>
            </p:cNvSpPr>
            <p:nvPr/>
          </p:nvSpPr>
          <p:spPr bwMode="auto">
            <a:xfrm>
              <a:off x="8807767" y="4145456"/>
              <a:ext cx="332099" cy="382182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4" name="Freeform 453"/>
            <p:cNvSpPr>
              <a:spLocks/>
            </p:cNvSpPr>
            <p:nvPr/>
          </p:nvSpPr>
          <p:spPr bwMode="auto">
            <a:xfrm>
              <a:off x="8866493" y="4284025"/>
              <a:ext cx="30374" cy="33526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5" name="Freeform 454"/>
            <p:cNvSpPr>
              <a:spLocks/>
            </p:cNvSpPr>
            <p:nvPr/>
          </p:nvSpPr>
          <p:spPr bwMode="auto">
            <a:xfrm>
              <a:off x="8909017" y="4362250"/>
              <a:ext cx="28349" cy="33526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6" name="Freeform 455"/>
            <p:cNvSpPr>
              <a:spLocks/>
            </p:cNvSpPr>
            <p:nvPr/>
          </p:nvSpPr>
          <p:spPr bwMode="auto">
            <a:xfrm>
              <a:off x="9109491" y="4382363"/>
              <a:ext cx="42525" cy="46934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7" name="Freeform 456"/>
            <p:cNvSpPr>
              <a:spLocks/>
            </p:cNvSpPr>
            <p:nvPr/>
          </p:nvSpPr>
          <p:spPr bwMode="auto">
            <a:xfrm>
              <a:off x="9176316" y="4415889"/>
              <a:ext cx="22275" cy="24586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8" name="Freeform 457"/>
            <p:cNvSpPr>
              <a:spLocks/>
            </p:cNvSpPr>
            <p:nvPr/>
          </p:nvSpPr>
          <p:spPr bwMode="auto">
            <a:xfrm>
              <a:off x="9115566" y="4527638"/>
              <a:ext cx="273373" cy="98337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79" name="Freeform 458"/>
            <p:cNvSpPr>
              <a:spLocks/>
            </p:cNvSpPr>
            <p:nvPr/>
          </p:nvSpPr>
          <p:spPr bwMode="auto">
            <a:xfrm>
              <a:off x="9318065" y="4552222"/>
              <a:ext cx="46574" cy="20115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0" name="Freeform 459"/>
            <p:cNvSpPr>
              <a:spLocks/>
            </p:cNvSpPr>
            <p:nvPr/>
          </p:nvSpPr>
          <p:spPr bwMode="auto">
            <a:xfrm>
              <a:off x="9382864" y="4599157"/>
              <a:ext cx="36449" cy="26821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1" name="Freeform 460"/>
            <p:cNvSpPr>
              <a:spLocks/>
            </p:cNvSpPr>
            <p:nvPr/>
          </p:nvSpPr>
          <p:spPr bwMode="auto">
            <a:xfrm>
              <a:off x="9419315" y="4605861"/>
              <a:ext cx="28349" cy="20115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2" name="Freeform 461"/>
            <p:cNvSpPr>
              <a:spLocks/>
            </p:cNvSpPr>
            <p:nvPr/>
          </p:nvSpPr>
          <p:spPr bwMode="auto">
            <a:xfrm>
              <a:off x="9441588" y="4605861"/>
              <a:ext cx="42525" cy="26821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3" name="Freeform 462"/>
            <p:cNvSpPr>
              <a:spLocks/>
            </p:cNvSpPr>
            <p:nvPr/>
          </p:nvSpPr>
          <p:spPr bwMode="auto">
            <a:xfrm>
              <a:off x="9471962" y="4599157"/>
              <a:ext cx="48600" cy="33526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4" name="Freeform 463"/>
            <p:cNvSpPr>
              <a:spLocks/>
            </p:cNvSpPr>
            <p:nvPr/>
          </p:nvSpPr>
          <p:spPr bwMode="auto">
            <a:xfrm>
              <a:off x="9536764" y="4605861"/>
              <a:ext cx="72899" cy="26821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5" name="Freeform 464"/>
            <p:cNvSpPr>
              <a:spLocks/>
            </p:cNvSpPr>
            <p:nvPr/>
          </p:nvSpPr>
          <p:spPr bwMode="auto">
            <a:xfrm>
              <a:off x="9514489" y="4643855"/>
              <a:ext cx="64798" cy="40228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6" name="Freeform 465"/>
            <p:cNvSpPr>
              <a:spLocks/>
            </p:cNvSpPr>
            <p:nvPr/>
          </p:nvSpPr>
          <p:spPr bwMode="auto">
            <a:xfrm>
              <a:off x="9721035" y="4433768"/>
              <a:ext cx="36449" cy="26821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7" name="Freeform 466"/>
            <p:cNvSpPr>
              <a:spLocks/>
            </p:cNvSpPr>
            <p:nvPr/>
          </p:nvSpPr>
          <p:spPr bwMode="auto">
            <a:xfrm>
              <a:off x="9781787" y="4429299"/>
              <a:ext cx="89100" cy="31289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8" name="Freeform 467"/>
            <p:cNvSpPr>
              <a:spLocks/>
            </p:cNvSpPr>
            <p:nvPr/>
          </p:nvSpPr>
          <p:spPr bwMode="auto">
            <a:xfrm>
              <a:off x="9508412" y="4277317"/>
              <a:ext cx="190350" cy="23690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9" name="Freeform 468"/>
            <p:cNvSpPr>
              <a:spLocks/>
            </p:cNvSpPr>
            <p:nvPr/>
          </p:nvSpPr>
          <p:spPr bwMode="auto">
            <a:xfrm>
              <a:off x="9763560" y="4263908"/>
              <a:ext cx="46574" cy="98337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0" name="Freeform 469"/>
            <p:cNvSpPr>
              <a:spLocks/>
            </p:cNvSpPr>
            <p:nvPr/>
          </p:nvSpPr>
          <p:spPr bwMode="auto">
            <a:xfrm>
              <a:off x="9787862" y="4250499"/>
              <a:ext cx="16199" cy="13411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1" name="Freeform 470"/>
            <p:cNvSpPr>
              <a:spLocks/>
            </p:cNvSpPr>
            <p:nvPr/>
          </p:nvSpPr>
          <p:spPr bwMode="auto">
            <a:xfrm>
              <a:off x="9852662" y="4335429"/>
              <a:ext cx="28349" cy="13411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2" name="Freeform 471"/>
            <p:cNvSpPr>
              <a:spLocks/>
            </p:cNvSpPr>
            <p:nvPr/>
          </p:nvSpPr>
          <p:spPr bwMode="auto">
            <a:xfrm>
              <a:off x="9858736" y="4342133"/>
              <a:ext cx="111374" cy="73754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3" name="Freeform 472"/>
            <p:cNvSpPr>
              <a:spLocks/>
            </p:cNvSpPr>
            <p:nvPr/>
          </p:nvSpPr>
          <p:spPr bwMode="auto">
            <a:xfrm>
              <a:off x="10387257" y="4467293"/>
              <a:ext cx="123525" cy="78225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4" name="Freeform 473"/>
            <p:cNvSpPr>
              <a:spLocks/>
            </p:cNvSpPr>
            <p:nvPr/>
          </p:nvSpPr>
          <p:spPr bwMode="auto">
            <a:xfrm>
              <a:off x="10565456" y="4507521"/>
              <a:ext cx="52649" cy="71519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5" name="Freeform 474"/>
            <p:cNvSpPr>
              <a:spLocks/>
            </p:cNvSpPr>
            <p:nvPr/>
          </p:nvSpPr>
          <p:spPr bwMode="auto">
            <a:xfrm>
              <a:off x="10719354" y="4639389"/>
              <a:ext cx="34424" cy="37995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6" name="Freeform 475"/>
            <p:cNvSpPr>
              <a:spLocks/>
            </p:cNvSpPr>
            <p:nvPr/>
          </p:nvSpPr>
          <p:spPr bwMode="auto">
            <a:xfrm>
              <a:off x="10682905" y="4579042"/>
              <a:ext cx="54676" cy="40228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7" name="Freeform 476"/>
            <p:cNvSpPr>
              <a:spLocks/>
            </p:cNvSpPr>
            <p:nvPr/>
          </p:nvSpPr>
          <p:spPr bwMode="auto">
            <a:xfrm>
              <a:off x="10630256" y="4552222"/>
              <a:ext cx="24299" cy="33526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8" name="Freeform 477"/>
            <p:cNvSpPr>
              <a:spLocks/>
            </p:cNvSpPr>
            <p:nvPr/>
          </p:nvSpPr>
          <p:spPr bwMode="auto">
            <a:xfrm>
              <a:off x="10848953" y="5012628"/>
              <a:ext cx="95174" cy="78225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9" name="Freeform 478"/>
            <p:cNvSpPr>
              <a:spLocks/>
            </p:cNvSpPr>
            <p:nvPr/>
          </p:nvSpPr>
          <p:spPr bwMode="auto">
            <a:xfrm>
              <a:off x="11104101" y="5511028"/>
              <a:ext cx="66825" cy="91634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0" name="Freeform 479"/>
            <p:cNvSpPr>
              <a:spLocks/>
            </p:cNvSpPr>
            <p:nvPr/>
          </p:nvSpPr>
          <p:spPr bwMode="auto">
            <a:xfrm>
              <a:off x="11122326" y="5595958"/>
              <a:ext cx="153898" cy="198914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1" name="Freeform 480"/>
            <p:cNvSpPr>
              <a:spLocks/>
            </p:cNvSpPr>
            <p:nvPr/>
          </p:nvSpPr>
          <p:spPr bwMode="auto">
            <a:xfrm>
              <a:off x="10919829" y="5741233"/>
              <a:ext cx="232873" cy="250318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2" name="Freeform 481"/>
            <p:cNvSpPr>
              <a:spLocks/>
            </p:cNvSpPr>
            <p:nvPr/>
          </p:nvSpPr>
          <p:spPr bwMode="auto">
            <a:xfrm>
              <a:off x="10956278" y="5991551"/>
              <a:ext cx="12151" cy="13411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3" name="Freeform 482"/>
            <p:cNvSpPr>
              <a:spLocks/>
            </p:cNvSpPr>
            <p:nvPr/>
          </p:nvSpPr>
          <p:spPr bwMode="auto">
            <a:xfrm>
              <a:off x="10273858" y="5747938"/>
              <a:ext cx="113401" cy="118455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4" name="Freeform 483"/>
            <p:cNvSpPr>
              <a:spLocks/>
            </p:cNvSpPr>
            <p:nvPr/>
          </p:nvSpPr>
          <p:spPr bwMode="auto">
            <a:xfrm>
              <a:off x="10362957" y="5714414"/>
              <a:ext cx="18225" cy="33526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5" name="Freeform 484"/>
            <p:cNvSpPr>
              <a:spLocks/>
            </p:cNvSpPr>
            <p:nvPr/>
          </p:nvSpPr>
          <p:spPr bwMode="auto">
            <a:xfrm>
              <a:off x="10243484" y="5714414"/>
              <a:ext cx="12151" cy="13411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6" name="Freeform 485"/>
            <p:cNvSpPr>
              <a:spLocks/>
            </p:cNvSpPr>
            <p:nvPr/>
          </p:nvSpPr>
          <p:spPr bwMode="auto">
            <a:xfrm>
              <a:off x="8392646" y="4013592"/>
              <a:ext cx="64798" cy="118455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7" name="Freeform 486"/>
            <p:cNvSpPr>
              <a:spLocks/>
            </p:cNvSpPr>
            <p:nvPr/>
          </p:nvSpPr>
          <p:spPr bwMode="auto">
            <a:xfrm>
              <a:off x="7299155" y="4724317"/>
              <a:ext cx="214648" cy="458169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8" name="Freeform 487"/>
            <p:cNvSpPr>
              <a:spLocks/>
            </p:cNvSpPr>
            <p:nvPr/>
          </p:nvSpPr>
          <p:spPr bwMode="auto">
            <a:xfrm>
              <a:off x="7775025" y="1512643"/>
              <a:ext cx="64798" cy="53639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09" name="Freeform 488"/>
            <p:cNvSpPr>
              <a:spLocks/>
            </p:cNvSpPr>
            <p:nvPr/>
          </p:nvSpPr>
          <p:spPr bwMode="auto">
            <a:xfrm>
              <a:off x="7465203" y="1552875"/>
              <a:ext cx="64798" cy="64813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0" name="Freeform 489"/>
            <p:cNvSpPr>
              <a:spLocks/>
            </p:cNvSpPr>
            <p:nvPr/>
          </p:nvSpPr>
          <p:spPr bwMode="auto">
            <a:xfrm>
              <a:off x="8113198" y="1329375"/>
              <a:ext cx="52649" cy="33526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1" name="Freeform 490"/>
            <p:cNvSpPr>
              <a:spLocks/>
            </p:cNvSpPr>
            <p:nvPr/>
          </p:nvSpPr>
          <p:spPr bwMode="auto">
            <a:xfrm>
              <a:off x="9299839" y="1264562"/>
              <a:ext cx="58724" cy="31289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2" name="Freeform 491"/>
            <p:cNvSpPr>
              <a:spLocks/>
            </p:cNvSpPr>
            <p:nvPr/>
          </p:nvSpPr>
          <p:spPr bwMode="auto">
            <a:xfrm>
              <a:off x="8700444" y="790746"/>
              <a:ext cx="36449" cy="13411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3" name="Freeform 492"/>
            <p:cNvSpPr>
              <a:spLocks/>
            </p:cNvSpPr>
            <p:nvPr/>
          </p:nvSpPr>
          <p:spPr bwMode="auto">
            <a:xfrm>
              <a:off x="8368347" y="1356198"/>
              <a:ext cx="34424" cy="26821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4" name="Freeform 493"/>
            <p:cNvSpPr>
              <a:spLocks/>
            </p:cNvSpPr>
            <p:nvPr/>
          </p:nvSpPr>
          <p:spPr bwMode="auto">
            <a:xfrm>
              <a:off x="6302862" y="2820109"/>
              <a:ext cx="34424" cy="71519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5" name="Freeform 494"/>
            <p:cNvSpPr>
              <a:spLocks/>
            </p:cNvSpPr>
            <p:nvPr/>
          </p:nvSpPr>
          <p:spPr bwMode="auto">
            <a:xfrm>
              <a:off x="6290711" y="2884925"/>
              <a:ext cx="52649" cy="98337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6" name="Freeform 495"/>
            <p:cNvSpPr>
              <a:spLocks/>
            </p:cNvSpPr>
            <p:nvPr/>
          </p:nvSpPr>
          <p:spPr bwMode="auto">
            <a:xfrm>
              <a:off x="6414236" y="3003379"/>
              <a:ext cx="95174" cy="64813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7" name="Freeform 496"/>
            <p:cNvSpPr>
              <a:spLocks/>
            </p:cNvSpPr>
            <p:nvPr/>
          </p:nvSpPr>
          <p:spPr bwMode="auto">
            <a:xfrm>
              <a:off x="6979206" y="3095013"/>
              <a:ext cx="76949" cy="46934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8" name="Freeform 497"/>
            <p:cNvSpPr>
              <a:spLocks/>
            </p:cNvSpPr>
            <p:nvPr/>
          </p:nvSpPr>
          <p:spPr bwMode="auto">
            <a:xfrm>
              <a:off x="6724060" y="3101717"/>
              <a:ext cx="89100" cy="26821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9" name="Freeform 498"/>
            <p:cNvSpPr>
              <a:spLocks/>
            </p:cNvSpPr>
            <p:nvPr/>
          </p:nvSpPr>
          <p:spPr bwMode="auto">
            <a:xfrm>
              <a:off x="6681535" y="2136205"/>
              <a:ext cx="42525" cy="46934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0" name="Freeform 499"/>
            <p:cNvSpPr>
              <a:spLocks/>
            </p:cNvSpPr>
            <p:nvPr/>
          </p:nvSpPr>
          <p:spPr bwMode="auto">
            <a:xfrm>
              <a:off x="6687609" y="2118326"/>
              <a:ext cx="30374" cy="17880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1" name="Freeform 500"/>
            <p:cNvSpPr>
              <a:spLocks/>
            </p:cNvSpPr>
            <p:nvPr/>
          </p:nvSpPr>
          <p:spPr bwMode="auto">
            <a:xfrm>
              <a:off x="6564084" y="2163023"/>
              <a:ext cx="34424" cy="64813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2" name="Freeform 501"/>
            <p:cNvSpPr>
              <a:spLocks/>
            </p:cNvSpPr>
            <p:nvPr/>
          </p:nvSpPr>
          <p:spPr bwMode="auto">
            <a:xfrm>
              <a:off x="6616737" y="2051275"/>
              <a:ext cx="24299" cy="26821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3" name="Freeform 502"/>
            <p:cNvSpPr>
              <a:spLocks/>
            </p:cNvSpPr>
            <p:nvPr/>
          </p:nvSpPr>
          <p:spPr bwMode="auto">
            <a:xfrm>
              <a:off x="6379810" y="2254658"/>
              <a:ext cx="34424" cy="60345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4" name="Freeform 503"/>
            <p:cNvSpPr>
              <a:spLocks/>
            </p:cNvSpPr>
            <p:nvPr/>
          </p:nvSpPr>
          <p:spPr bwMode="auto">
            <a:xfrm>
              <a:off x="6337287" y="2268069"/>
              <a:ext cx="48600" cy="53639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5" name="Freeform 504"/>
            <p:cNvSpPr>
              <a:spLocks/>
            </p:cNvSpPr>
            <p:nvPr/>
          </p:nvSpPr>
          <p:spPr bwMode="auto">
            <a:xfrm>
              <a:off x="6124663" y="2945268"/>
              <a:ext cx="28349" cy="24586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6" name="Freeform 505"/>
            <p:cNvSpPr>
              <a:spLocks/>
            </p:cNvSpPr>
            <p:nvPr/>
          </p:nvSpPr>
          <p:spPr bwMode="auto">
            <a:xfrm>
              <a:off x="5833063" y="2142911"/>
              <a:ext cx="36449" cy="40228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7" name="Freeform 506"/>
            <p:cNvSpPr>
              <a:spLocks/>
            </p:cNvSpPr>
            <p:nvPr/>
          </p:nvSpPr>
          <p:spPr bwMode="auto">
            <a:xfrm>
              <a:off x="5851292" y="2189844"/>
              <a:ext cx="18225" cy="20115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8" name="Freeform 507"/>
            <p:cNvSpPr>
              <a:spLocks/>
            </p:cNvSpPr>
            <p:nvPr/>
          </p:nvSpPr>
          <p:spPr bwMode="auto">
            <a:xfrm>
              <a:off x="5869515" y="2209961"/>
              <a:ext cx="10126" cy="6704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9" name="Freeform 508"/>
            <p:cNvSpPr>
              <a:spLocks/>
            </p:cNvSpPr>
            <p:nvPr/>
          </p:nvSpPr>
          <p:spPr bwMode="auto">
            <a:xfrm>
              <a:off x="5869515" y="2227841"/>
              <a:ext cx="6074" cy="13411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0" name="Freeform 509"/>
            <p:cNvSpPr>
              <a:spLocks/>
            </p:cNvSpPr>
            <p:nvPr/>
          </p:nvSpPr>
          <p:spPr bwMode="auto">
            <a:xfrm>
              <a:off x="5869515" y="2241249"/>
              <a:ext cx="10126" cy="6704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1" name="Freeform 510"/>
            <p:cNvSpPr>
              <a:spLocks/>
            </p:cNvSpPr>
            <p:nvPr/>
          </p:nvSpPr>
          <p:spPr bwMode="auto">
            <a:xfrm>
              <a:off x="5916090" y="2339586"/>
              <a:ext cx="6074" cy="1341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2" name="Freeform 511"/>
            <p:cNvSpPr>
              <a:spLocks/>
            </p:cNvSpPr>
            <p:nvPr/>
          </p:nvSpPr>
          <p:spPr bwMode="auto">
            <a:xfrm>
              <a:off x="6005189" y="2044571"/>
              <a:ext cx="12151" cy="2682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3" name="Freeform 512"/>
            <p:cNvSpPr>
              <a:spLocks/>
            </p:cNvSpPr>
            <p:nvPr/>
          </p:nvSpPr>
          <p:spPr bwMode="auto">
            <a:xfrm>
              <a:off x="3862755" y="6226225"/>
              <a:ext cx="70875" cy="40228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4" name="Freeform 513"/>
            <p:cNvSpPr>
              <a:spLocks/>
            </p:cNvSpPr>
            <p:nvPr/>
          </p:nvSpPr>
          <p:spPr bwMode="auto">
            <a:xfrm>
              <a:off x="3856678" y="6266453"/>
              <a:ext cx="52649" cy="40228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5" name="Freeform 514"/>
            <p:cNvSpPr>
              <a:spLocks/>
            </p:cNvSpPr>
            <p:nvPr/>
          </p:nvSpPr>
          <p:spPr bwMode="auto">
            <a:xfrm>
              <a:off x="3850605" y="6215049"/>
              <a:ext cx="46574" cy="31289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6" name="Freeform 515"/>
            <p:cNvSpPr>
              <a:spLocks/>
            </p:cNvSpPr>
            <p:nvPr/>
          </p:nvSpPr>
          <p:spPr bwMode="auto">
            <a:xfrm>
              <a:off x="3826306" y="6239635"/>
              <a:ext cx="48600" cy="33526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7" name="Freeform 516"/>
            <p:cNvSpPr>
              <a:spLocks/>
            </p:cNvSpPr>
            <p:nvPr/>
          </p:nvSpPr>
          <p:spPr bwMode="auto">
            <a:xfrm>
              <a:off x="3814155" y="6194934"/>
              <a:ext cx="18225" cy="20115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8" name="Freeform 517"/>
            <p:cNvSpPr>
              <a:spLocks/>
            </p:cNvSpPr>
            <p:nvPr/>
          </p:nvSpPr>
          <p:spPr bwMode="auto">
            <a:xfrm>
              <a:off x="3814155" y="6141295"/>
              <a:ext cx="42525" cy="46934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9" name="Freeform 518"/>
            <p:cNvSpPr>
              <a:spLocks/>
            </p:cNvSpPr>
            <p:nvPr/>
          </p:nvSpPr>
          <p:spPr bwMode="auto">
            <a:xfrm>
              <a:off x="3808079" y="6056365"/>
              <a:ext cx="30374" cy="71519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0" name="Freeform 519"/>
            <p:cNvSpPr>
              <a:spLocks/>
            </p:cNvSpPr>
            <p:nvPr/>
          </p:nvSpPr>
          <p:spPr bwMode="auto">
            <a:xfrm>
              <a:off x="3802004" y="6114474"/>
              <a:ext cx="18225" cy="40228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1" name="Freeform 520"/>
            <p:cNvSpPr>
              <a:spLocks/>
            </p:cNvSpPr>
            <p:nvPr/>
          </p:nvSpPr>
          <p:spPr bwMode="auto">
            <a:xfrm>
              <a:off x="3802004" y="6029546"/>
              <a:ext cx="30374" cy="46934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2" name="Freeform 521"/>
            <p:cNvSpPr>
              <a:spLocks/>
            </p:cNvSpPr>
            <p:nvPr/>
          </p:nvSpPr>
          <p:spPr bwMode="auto">
            <a:xfrm>
              <a:off x="3832380" y="5899915"/>
              <a:ext cx="30374" cy="31289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3" name="Freeform 522"/>
            <p:cNvSpPr>
              <a:spLocks/>
            </p:cNvSpPr>
            <p:nvPr/>
          </p:nvSpPr>
          <p:spPr bwMode="auto">
            <a:xfrm>
              <a:off x="3838454" y="5781463"/>
              <a:ext cx="36449" cy="71519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4" name="Freeform 523"/>
            <p:cNvSpPr>
              <a:spLocks/>
            </p:cNvSpPr>
            <p:nvPr/>
          </p:nvSpPr>
          <p:spPr bwMode="auto">
            <a:xfrm>
              <a:off x="3957929" y="3921956"/>
              <a:ext cx="28349" cy="26821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5" name="Freeform 524"/>
            <p:cNvSpPr>
              <a:spLocks/>
            </p:cNvSpPr>
            <p:nvPr/>
          </p:nvSpPr>
          <p:spPr bwMode="auto">
            <a:xfrm>
              <a:off x="4213076" y="3962186"/>
              <a:ext cx="34424" cy="51406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6" name="Freeform 525"/>
            <p:cNvSpPr>
              <a:spLocks/>
            </p:cNvSpPr>
            <p:nvPr/>
          </p:nvSpPr>
          <p:spPr bwMode="auto">
            <a:xfrm>
              <a:off x="4539100" y="4317549"/>
              <a:ext cx="83025" cy="84928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7" name="Freeform 526"/>
            <p:cNvSpPr>
              <a:spLocks/>
            </p:cNvSpPr>
            <p:nvPr/>
          </p:nvSpPr>
          <p:spPr bwMode="auto">
            <a:xfrm>
              <a:off x="4053104" y="3711868"/>
              <a:ext cx="58724" cy="26821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8" name="Freeform 527"/>
            <p:cNvSpPr>
              <a:spLocks/>
            </p:cNvSpPr>
            <p:nvPr/>
          </p:nvSpPr>
          <p:spPr bwMode="auto">
            <a:xfrm>
              <a:off x="3718981" y="3705162"/>
              <a:ext cx="66825" cy="33526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49" name="Freeform 528"/>
            <p:cNvSpPr>
              <a:spLocks/>
            </p:cNvSpPr>
            <p:nvPr/>
          </p:nvSpPr>
          <p:spPr bwMode="auto">
            <a:xfrm>
              <a:off x="3536732" y="3555420"/>
              <a:ext cx="307798" cy="118455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0" name="Freeform 529"/>
            <p:cNvSpPr>
              <a:spLocks/>
            </p:cNvSpPr>
            <p:nvPr/>
          </p:nvSpPr>
          <p:spPr bwMode="auto">
            <a:xfrm>
              <a:off x="3718981" y="3483899"/>
              <a:ext cx="24299" cy="24586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1" name="Freeform 530"/>
            <p:cNvSpPr>
              <a:spLocks/>
            </p:cNvSpPr>
            <p:nvPr/>
          </p:nvSpPr>
          <p:spPr bwMode="auto">
            <a:xfrm>
              <a:off x="3868829" y="3620233"/>
              <a:ext cx="12151" cy="1341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2" name="Freeform 531"/>
            <p:cNvSpPr>
              <a:spLocks/>
            </p:cNvSpPr>
            <p:nvPr/>
          </p:nvSpPr>
          <p:spPr bwMode="auto">
            <a:xfrm>
              <a:off x="4225227" y="2654722"/>
              <a:ext cx="34424" cy="67049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3" name="Freeform 532"/>
            <p:cNvSpPr>
              <a:spLocks/>
            </p:cNvSpPr>
            <p:nvPr/>
          </p:nvSpPr>
          <p:spPr bwMode="auto">
            <a:xfrm>
              <a:off x="4241428" y="2688248"/>
              <a:ext cx="42525" cy="26821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4" name="Freeform 533"/>
            <p:cNvSpPr>
              <a:spLocks/>
            </p:cNvSpPr>
            <p:nvPr/>
          </p:nvSpPr>
          <p:spPr bwMode="auto">
            <a:xfrm>
              <a:off x="4123977" y="2661425"/>
              <a:ext cx="89100" cy="46934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5" name="Freeform 534"/>
            <p:cNvSpPr>
              <a:spLocks/>
            </p:cNvSpPr>
            <p:nvPr/>
          </p:nvSpPr>
          <p:spPr bwMode="auto">
            <a:xfrm>
              <a:off x="4142214" y="2531812"/>
              <a:ext cx="93148" cy="51406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6" name="Freeform 535"/>
            <p:cNvSpPr>
              <a:spLocks/>
            </p:cNvSpPr>
            <p:nvPr/>
          </p:nvSpPr>
          <p:spPr bwMode="auto">
            <a:xfrm>
              <a:off x="4290027" y="2464748"/>
              <a:ext cx="190350" cy="203383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7" name="Freeform 536"/>
            <p:cNvSpPr>
              <a:spLocks/>
            </p:cNvSpPr>
            <p:nvPr/>
          </p:nvSpPr>
          <p:spPr bwMode="auto">
            <a:xfrm>
              <a:off x="4443926" y="2610021"/>
              <a:ext cx="48600" cy="64813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8" name="Freeform 537"/>
            <p:cNvSpPr>
              <a:spLocks/>
            </p:cNvSpPr>
            <p:nvPr/>
          </p:nvSpPr>
          <p:spPr bwMode="auto">
            <a:xfrm>
              <a:off x="4111829" y="1979756"/>
              <a:ext cx="18225" cy="37995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59" name="Freeform 538"/>
            <p:cNvSpPr>
              <a:spLocks/>
            </p:cNvSpPr>
            <p:nvPr/>
          </p:nvSpPr>
          <p:spPr bwMode="auto">
            <a:xfrm>
              <a:off x="4022730" y="2044571"/>
              <a:ext cx="18225" cy="20115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0" name="Freeform 539"/>
            <p:cNvSpPr>
              <a:spLocks/>
            </p:cNvSpPr>
            <p:nvPr/>
          </p:nvSpPr>
          <p:spPr bwMode="auto">
            <a:xfrm>
              <a:off x="3613681" y="2393229"/>
              <a:ext cx="40500" cy="26821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1" name="Freeform 540"/>
            <p:cNvSpPr>
              <a:spLocks/>
            </p:cNvSpPr>
            <p:nvPr/>
          </p:nvSpPr>
          <p:spPr bwMode="auto">
            <a:xfrm>
              <a:off x="3678481" y="2234546"/>
              <a:ext cx="36449" cy="40228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2" name="Freeform 541"/>
            <p:cNvSpPr>
              <a:spLocks/>
            </p:cNvSpPr>
            <p:nvPr/>
          </p:nvSpPr>
          <p:spPr bwMode="auto">
            <a:xfrm>
              <a:off x="3660255" y="1952935"/>
              <a:ext cx="36449" cy="46934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3" name="Freeform 542"/>
            <p:cNvSpPr>
              <a:spLocks/>
            </p:cNvSpPr>
            <p:nvPr/>
          </p:nvSpPr>
          <p:spPr bwMode="auto">
            <a:xfrm>
              <a:off x="3559007" y="1926117"/>
              <a:ext cx="70875" cy="40228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4" name="Freeform 543"/>
            <p:cNvSpPr>
              <a:spLocks/>
            </p:cNvSpPr>
            <p:nvPr/>
          </p:nvSpPr>
          <p:spPr bwMode="auto">
            <a:xfrm>
              <a:off x="3708855" y="1901532"/>
              <a:ext cx="40500" cy="17880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5" name="Freeform 544"/>
            <p:cNvSpPr>
              <a:spLocks/>
            </p:cNvSpPr>
            <p:nvPr/>
          </p:nvSpPr>
          <p:spPr bwMode="auto">
            <a:xfrm>
              <a:off x="3457757" y="1769667"/>
              <a:ext cx="202499" cy="156449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6" name="Freeform 545"/>
            <p:cNvSpPr>
              <a:spLocks/>
            </p:cNvSpPr>
            <p:nvPr/>
          </p:nvSpPr>
          <p:spPr bwMode="auto">
            <a:xfrm>
              <a:off x="3536732" y="1756256"/>
              <a:ext cx="40500" cy="33526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7" name="Freeform 546"/>
            <p:cNvSpPr>
              <a:spLocks/>
            </p:cNvSpPr>
            <p:nvPr/>
          </p:nvSpPr>
          <p:spPr bwMode="auto">
            <a:xfrm>
              <a:off x="3524582" y="1762962"/>
              <a:ext cx="22275" cy="33526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8" name="Freeform 547"/>
            <p:cNvSpPr>
              <a:spLocks/>
            </p:cNvSpPr>
            <p:nvPr/>
          </p:nvSpPr>
          <p:spPr bwMode="auto">
            <a:xfrm>
              <a:off x="3469906" y="1637805"/>
              <a:ext cx="18225" cy="40228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9" name="Freeform 548"/>
            <p:cNvSpPr>
              <a:spLocks/>
            </p:cNvSpPr>
            <p:nvPr/>
          </p:nvSpPr>
          <p:spPr bwMode="auto">
            <a:xfrm>
              <a:off x="3380808" y="1295854"/>
              <a:ext cx="854545" cy="690609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0" name="Freeform 549"/>
            <p:cNvSpPr>
              <a:spLocks/>
            </p:cNvSpPr>
            <p:nvPr/>
          </p:nvSpPr>
          <p:spPr bwMode="auto">
            <a:xfrm>
              <a:off x="3933628" y="1939528"/>
              <a:ext cx="36449" cy="13411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1" name="Freeform 550"/>
            <p:cNvSpPr>
              <a:spLocks/>
            </p:cNvSpPr>
            <p:nvPr/>
          </p:nvSpPr>
          <p:spPr bwMode="auto">
            <a:xfrm>
              <a:off x="3826306" y="1651215"/>
              <a:ext cx="48600" cy="13411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2" name="Freeform 551"/>
            <p:cNvSpPr>
              <a:spLocks/>
            </p:cNvSpPr>
            <p:nvPr/>
          </p:nvSpPr>
          <p:spPr bwMode="auto">
            <a:xfrm>
              <a:off x="3755431" y="1637805"/>
              <a:ext cx="70875" cy="64813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3" name="Freeform 552"/>
            <p:cNvSpPr>
              <a:spLocks/>
            </p:cNvSpPr>
            <p:nvPr/>
          </p:nvSpPr>
          <p:spPr bwMode="auto">
            <a:xfrm>
              <a:off x="3690630" y="1579694"/>
              <a:ext cx="40500" cy="24586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4" name="Freeform 553"/>
            <p:cNvSpPr>
              <a:spLocks/>
            </p:cNvSpPr>
            <p:nvPr/>
          </p:nvSpPr>
          <p:spPr bwMode="auto">
            <a:xfrm>
              <a:off x="3749357" y="1572988"/>
              <a:ext cx="36449" cy="20115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5" name="Freeform 554"/>
            <p:cNvSpPr>
              <a:spLocks/>
            </p:cNvSpPr>
            <p:nvPr/>
          </p:nvSpPr>
          <p:spPr bwMode="auto">
            <a:xfrm>
              <a:off x="3714931" y="1559581"/>
              <a:ext cx="28349" cy="13411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6" name="Freeform 555"/>
            <p:cNvSpPr>
              <a:spLocks/>
            </p:cNvSpPr>
            <p:nvPr/>
          </p:nvSpPr>
          <p:spPr bwMode="auto">
            <a:xfrm>
              <a:off x="3642032" y="1309260"/>
              <a:ext cx="155924" cy="73754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7" name="Freeform 556"/>
            <p:cNvSpPr>
              <a:spLocks/>
            </p:cNvSpPr>
            <p:nvPr/>
          </p:nvSpPr>
          <p:spPr bwMode="auto">
            <a:xfrm>
              <a:off x="2240741" y="2498274"/>
              <a:ext cx="172123" cy="125160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8" name="Freeform 557"/>
            <p:cNvSpPr>
              <a:spLocks/>
            </p:cNvSpPr>
            <p:nvPr/>
          </p:nvSpPr>
          <p:spPr bwMode="auto">
            <a:xfrm>
              <a:off x="2105067" y="2352999"/>
              <a:ext cx="76949" cy="91634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9" name="Freeform 558"/>
            <p:cNvSpPr>
              <a:spLocks/>
            </p:cNvSpPr>
            <p:nvPr/>
          </p:nvSpPr>
          <p:spPr bwMode="auto">
            <a:xfrm>
              <a:off x="2111144" y="2247954"/>
              <a:ext cx="24299" cy="26821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0" name="Freeform 559"/>
            <p:cNvSpPr>
              <a:spLocks/>
            </p:cNvSpPr>
            <p:nvPr/>
          </p:nvSpPr>
          <p:spPr bwMode="auto">
            <a:xfrm>
              <a:off x="2080767" y="2216667"/>
              <a:ext cx="36449" cy="37995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1" name="Freeform 560"/>
            <p:cNvSpPr>
              <a:spLocks/>
            </p:cNvSpPr>
            <p:nvPr/>
          </p:nvSpPr>
          <p:spPr bwMode="auto">
            <a:xfrm>
              <a:off x="2064567" y="2227841"/>
              <a:ext cx="22275" cy="40228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2" name="Freeform 561"/>
            <p:cNvSpPr>
              <a:spLocks/>
            </p:cNvSpPr>
            <p:nvPr/>
          </p:nvSpPr>
          <p:spPr bwMode="auto">
            <a:xfrm>
              <a:off x="2028119" y="2189844"/>
              <a:ext cx="30374" cy="71519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3" name="Freeform 562"/>
            <p:cNvSpPr>
              <a:spLocks/>
            </p:cNvSpPr>
            <p:nvPr/>
          </p:nvSpPr>
          <p:spPr bwMode="auto">
            <a:xfrm>
              <a:off x="2003817" y="2163023"/>
              <a:ext cx="42525" cy="46934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4" name="Freeform 563"/>
            <p:cNvSpPr>
              <a:spLocks/>
            </p:cNvSpPr>
            <p:nvPr/>
          </p:nvSpPr>
          <p:spPr bwMode="auto">
            <a:xfrm>
              <a:off x="2046342" y="2163023"/>
              <a:ext cx="40500" cy="60345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5" name="Freeform 564"/>
            <p:cNvSpPr>
              <a:spLocks/>
            </p:cNvSpPr>
            <p:nvPr/>
          </p:nvSpPr>
          <p:spPr bwMode="auto">
            <a:xfrm>
              <a:off x="2034191" y="2176435"/>
              <a:ext cx="18225" cy="6704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6" name="Freeform 565"/>
            <p:cNvSpPr>
              <a:spLocks/>
            </p:cNvSpPr>
            <p:nvPr/>
          </p:nvSpPr>
          <p:spPr bwMode="auto">
            <a:xfrm>
              <a:off x="1463147" y="2183140"/>
              <a:ext cx="78973" cy="44701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7" name="Freeform 566"/>
            <p:cNvSpPr>
              <a:spLocks/>
            </p:cNvSpPr>
            <p:nvPr/>
          </p:nvSpPr>
          <p:spPr bwMode="auto">
            <a:xfrm>
              <a:off x="1493521" y="2142911"/>
              <a:ext cx="48600" cy="46934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8" name="Freeform 567"/>
            <p:cNvSpPr>
              <a:spLocks/>
            </p:cNvSpPr>
            <p:nvPr/>
          </p:nvSpPr>
          <p:spPr bwMode="auto">
            <a:xfrm>
              <a:off x="1155348" y="2321708"/>
              <a:ext cx="58724" cy="24586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9" name="Freeform 568"/>
            <p:cNvSpPr>
              <a:spLocks/>
            </p:cNvSpPr>
            <p:nvPr/>
          </p:nvSpPr>
          <p:spPr bwMode="auto">
            <a:xfrm>
              <a:off x="1084474" y="2359703"/>
              <a:ext cx="34424" cy="33526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0" name="Freeform 569"/>
            <p:cNvSpPr>
              <a:spLocks/>
            </p:cNvSpPr>
            <p:nvPr/>
          </p:nvSpPr>
          <p:spPr bwMode="auto">
            <a:xfrm>
              <a:off x="3103385" y="1546168"/>
              <a:ext cx="123525" cy="84928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1" name="Freeform 570"/>
            <p:cNvSpPr>
              <a:spLocks/>
            </p:cNvSpPr>
            <p:nvPr/>
          </p:nvSpPr>
          <p:spPr bwMode="auto">
            <a:xfrm>
              <a:off x="3060861" y="1586399"/>
              <a:ext cx="30374" cy="24586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2" name="Freeform 571"/>
            <p:cNvSpPr>
              <a:spLocks/>
            </p:cNvSpPr>
            <p:nvPr/>
          </p:nvSpPr>
          <p:spPr bwMode="auto">
            <a:xfrm>
              <a:off x="3024410" y="1610983"/>
              <a:ext cx="12151" cy="13411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3" name="Freeform 572"/>
            <p:cNvSpPr>
              <a:spLocks/>
            </p:cNvSpPr>
            <p:nvPr/>
          </p:nvSpPr>
          <p:spPr bwMode="auto">
            <a:xfrm>
              <a:off x="2514114" y="1336081"/>
              <a:ext cx="546746" cy="295017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4" name="Freeform 573"/>
            <p:cNvSpPr>
              <a:spLocks/>
            </p:cNvSpPr>
            <p:nvPr/>
          </p:nvSpPr>
          <p:spPr bwMode="auto">
            <a:xfrm>
              <a:off x="2876587" y="1309260"/>
              <a:ext cx="83025" cy="60345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5" name="Freeform 574"/>
            <p:cNvSpPr>
              <a:spLocks/>
            </p:cNvSpPr>
            <p:nvPr/>
          </p:nvSpPr>
          <p:spPr bwMode="auto">
            <a:xfrm>
              <a:off x="3008211" y="1282440"/>
              <a:ext cx="188323" cy="192208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6" name="Freeform 575"/>
            <p:cNvSpPr>
              <a:spLocks/>
            </p:cNvSpPr>
            <p:nvPr/>
          </p:nvSpPr>
          <p:spPr bwMode="auto">
            <a:xfrm>
              <a:off x="3208683" y="1282440"/>
              <a:ext cx="166048" cy="145273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7" name="Freeform 576"/>
            <p:cNvSpPr>
              <a:spLocks/>
            </p:cNvSpPr>
            <p:nvPr/>
          </p:nvSpPr>
          <p:spPr bwMode="auto">
            <a:xfrm>
              <a:off x="2319717" y="1264562"/>
              <a:ext cx="319948" cy="216794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8" name="Freeform 577"/>
            <p:cNvSpPr>
              <a:spLocks/>
            </p:cNvSpPr>
            <p:nvPr/>
          </p:nvSpPr>
          <p:spPr bwMode="auto">
            <a:xfrm>
              <a:off x="2941387" y="1204217"/>
              <a:ext cx="42525" cy="26821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99" name="Freeform 578"/>
            <p:cNvSpPr>
              <a:spLocks/>
            </p:cNvSpPr>
            <p:nvPr/>
          </p:nvSpPr>
          <p:spPr bwMode="auto">
            <a:xfrm>
              <a:off x="2574864" y="1085765"/>
              <a:ext cx="356396" cy="185503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0" name="Freeform 579"/>
            <p:cNvSpPr>
              <a:spLocks/>
            </p:cNvSpPr>
            <p:nvPr/>
          </p:nvSpPr>
          <p:spPr bwMode="auto">
            <a:xfrm>
              <a:off x="2514114" y="1159519"/>
              <a:ext cx="60750" cy="44701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1" name="Freeform 580"/>
            <p:cNvSpPr>
              <a:spLocks/>
            </p:cNvSpPr>
            <p:nvPr/>
          </p:nvSpPr>
          <p:spPr bwMode="auto">
            <a:xfrm>
              <a:off x="2408814" y="1061179"/>
              <a:ext cx="218699" cy="111751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2" name="Freeform 581"/>
            <p:cNvSpPr>
              <a:spLocks/>
            </p:cNvSpPr>
            <p:nvPr/>
          </p:nvSpPr>
          <p:spPr bwMode="auto">
            <a:xfrm>
              <a:off x="2645739" y="1105876"/>
              <a:ext cx="46574" cy="13411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3" name="Freeform 582"/>
            <p:cNvSpPr>
              <a:spLocks/>
            </p:cNvSpPr>
            <p:nvPr/>
          </p:nvSpPr>
          <p:spPr bwMode="auto">
            <a:xfrm>
              <a:off x="2686239" y="1014246"/>
              <a:ext cx="125550" cy="64813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4" name="Freeform 583"/>
            <p:cNvSpPr>
              <a:spLocks/>
            </p:cNvSpPr>
            <p:nvPr/>
          </p:nvSpPr>
          <p:spPr bwMode="auto">
            <a:xfrm>
              <a:off x="2633588" y="1027653"/>
              <a:ext cx="46574" cy="26821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5" name="Freeform 584"/>
            <p:cNvSpPr>
              <a:spLocks/>
            </p:cNvSpPr>
            <p:nvPr/>
          </p:nvSpPr>
          <p:spPr bwMode="auto">
            <a:xfrm>
              <a:off x="2698388" y="967308"/>
              <a:ext cx="125550" cy="46934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6" name="Freeform 585"/>
            <p:cNvSpPr>
              <a:spLocks/>
            </p:cNvSpPr>
            <p:nvPr/>
          </p:nvSpPr>
          <p:spPr bwMode="auto">
            <a:xfrm>
              <a:off x="3002135" y="1105876"/>
              <a:ext cx="166048" cy="125160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7" name="Freeform 586"/>
            <p:cNvSpPr>
              <a:spLocks/>
            </p:cNvSpPr>
            <p:nvPr/>
          </p:nvSpPr>
          <p:spPr bwMode="auto">
            <a:xfrm>
              <a:off x="2983912" y="1166222"/>
              <a:ext cx="52649" cy="17880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8" name="Freeform 587"/>
            <p:cNvSpPr>
              <a:spLocks/>
            </p:cNvSpPr>
            <p:nvPr/>
          </p:nvSpPr>
          <p:spPr bwMode="auto">
            <a:xfrm>
              <a:off x="2971761" y="1159519"/>
              <a:ext cx="48600" cy="13411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9" name="Freeform 588"/>
            <p:cNvSpPr>
              <a:spLocks/>
            </p:cNvSpPr>
            <p:nvPr/>
          </p:nvSpPr>
          <p:spPr bwMode="auto">
            <a:xfrm>
              <a:off x="2947461" y="1139402"/>
              <a:ext cx="60750" cy="33526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0" name="Freeform 589"/>
            <p:cNvSpPr>
              <a:spLocks/>
            </p:cNvSpPr>
            <p:nvPr/>
          </p:nvSpPr>
          <p:spPr bwMode="auto">
            <a:xfrm>
              <a:off x="2953535" y="1112583"/>
              <a:ext cx="42525" cy="33526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1" name="Freeform 590"/>
            <p:cNvSpPr>
              <a:spLocks/>
            </p:cNvSpPr>
            <p:nvPr/>
          </p:nvSpPr>
          <p:spPr bwMode="auto">
            <a:xfrm>
              <a:off x="2894813" y="1034357"/>
              <a:ext cx="70875" cy="58112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2" name="Freeform 591"/>
            <p:cNvSpPr>
              <a:spLocks/>
            </p:cNvSpPr>
            <p:nvPr/>
          </p:nvSpPr>
          <p:spPr bwMode="auto">
            <a:xfrm>
              <a:off x="3008211" y="1027653"/>
              <a:ext cx="52649" cy="20115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3" name="Freeform 592"/>
            <p:cNvSpPr>
              <a:spLocks/>
            </p:cNvSpPr>
            <p:nvPr/>
          </p:nvSpPr>
          <p:spPr bwMode="auto">
            <a:xfrm>
              <a:off x="2906961" y="922610"/>
              <a:ext cx="212623" cy="125160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4" name="Freeform 593"/>
            <p:cNvSpPr>
              <a:spLocks/>
            </p:cNvSpPr>
            <p:nvPr/>
          </p:nvSpPr>
          <p:spPr bwMode="auto">
            <a:xfrm>
              <a:off x="3073010" y="862265"/>
              <a:ext cx="64798" cy="33526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5" name="Freeform 594"/>
            <p:cNvSpPr>
              <a:spLocks/>
            </p:cNvSpPr>
            <p:nvPr/>
          </p:nvSpPr>
          <p:spPr bwMode="auto">
            <a:xfrm>
              <a:off x="3125660" y="967308"/>
              <a:ext cx="119474" cy="73754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6" name="Freeform 595"/>
            <p:cNvSpPr>
              <a:spLocks/>
            </p:cNvSpPr>
            <p:nvPr/>
          </p:nvSpPr>
          <p:spPr bwMode="auto">
            <a:xfrm>
              <a:off x="3192485" y="1034357"/>
              <a:ext cx="105298" cy="33526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7" name="Freeform 596"/>
            <p:cNvSpPr>
              <a:spLocks/>
            </p:cNvSpPr>
            <p:nvPr/>
          </p:nvSpPr>
          <p:spPr bwMode="auto">
            <a:xfrm>
              <a:off x="3186410" y="1184102"/>
              <a:ext cx="99224" cy="73754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8" name="Freeform 597"/>
            <p:cNvSpPr>
              <a:spLocks/>
            </p:cNvSpPr>
            <p:nvPr/>
          </p:nvSpPr>
          <p:spPr bwMode="auto">
            <a:xfrm>
              <a:off x="3232985" y="1166222"/>
              <a:ext cx="24299" cy="17880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9" name="Freeform 598"/>
            <p:cNvSpPr>
              <a:spLocks/>
            </p:cNvSpPr>
            <p:nvPr/>
          </p:nvSpPr>
          <p:spPr bwMode="auto">
            <a:xfrm>
              <a:off x="3340308" y="1047768"/>
              <a:ext cx="52649" cy="37995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0" name="Freeform 599"/>
            <p:cNvSpPr>
              <a:spLocks/>
            </p:cNvSpPr>
            <p:nvPr/>
          </p:nvSpPr>
          <p:spPr bwMode="auto">
            <a:xfrm>
              <a:off x="3368657" y="1105876"/>
              <a:ext cx="18225" cy="26821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1" name="Freeform 600"/>
            <p:cNvSpPr>
              <a:spLocks/>
            </p:cNvSpPr>
            <p:nvPr/>
          </p:nvSpPr>
          <p:spPr bwMode="auto">
            <a:xfrm>
              <a:off x="3174260" y="1085765"/>
              <a:ext cx="528523" cy="178799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2" name="Freeform 601"/>
            <p:cNvSpPr>
              <a:spLocks/>
            </p:cNvSpPr>
            <p:nvPr/>
          </p:nvSpPr>
          <p:spPr bwMode="auto">
            <a:xfrm>
              <a:off x="3186410" y="777335"/>
              <a:ext cx="350322" cy="243613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3" name="Freeform 602"/>
            <p:cNvSpPr>
              <a:spLocks/>
            </p:cNvSpPr>
            <p:nvPr/>
          </p:nvSpPr>
          <p:spPr bwMode="auto">
            <a:xfrm>
              <a:off x="3328157" y="627593"/>
              <a:ext cx="925419" cy="531926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4" name="Freeform 604"/>
            <p:cNvSpPr>
              <a:spLocks/>
            </p:cNvSpPr>
            <p:nvPr/>
          </p:nvSpPr>
          <p:spPr bwMode="auto">
            <a:xfrm>
              <a:off x="3761506" y="922610"/>
              <a:ext cx="83025" cy="33526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5" name="Freeform 605"/>
            <p:cNvSpPr>
              <a:spLocks/>
            </p:cNvSpPr>
            <p:nvPr/>
          </p:nvSpPr>
          <p:spPr bwMode="auto">
            <a:xfrm>
              <a:off x="3530658" y="949427"/>
              <a:ext cx="34426" cy="13411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6" name="Freeform 606"/>
            <p:cNvSpPr>
              <a:spLocks/>
            </p:cNvSpPr>
            <p:nvPr/>
          </p:nvSpPr>
          <p:spPr bwMode="auto">
            <a:xfrm>
              <a:off x="3684556" y="1152811"/>
              <a:ext cx="34426" cy="20117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7" name="Freeform 607"/>
            <p:cNvSpPr>
              <a:spLocks/>
            </p:cNvSpPr>
            <p:nvPr/>
          </p:nvSpPr>
          <p:spPr bwMode="auto">
            <a:xfrm>
              <a:off x="1665644" y="2064686"/>
              <a:ext cx="30374" cy="26821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8" name="Freeform 608"/>
            <p:cNvSpPr>
              <a:spLocks/>
            </p:cNvSpPr>
            <p:nvPr/>
          </p:nvSpPr>
          <p:spPr bwMode="auto">
            <a:xfrm>
              <a:off x="1708171" y="2057981"/>
              <a:ext cx="6076" cy="670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9" name="Freeform 609"/>
            <p:cNvSpPr>
              <a:spLocks/>
            </p:cNvSpPr>
            <p:nvPr/>
          </p:nvSpPr>
          <p:spPr bwMode="auto">
            <a:xfrm>
              <a:off x="1102700" y="2064686"/>
              <a:ext cx="40500" cy="40228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0" name="Freeform 610"/>
            <p:cNvSpPr>
              <a:spLocks/>
            </p:cNvSpPr>
            <p:nvPr/>
          </p:nvSpPr>
          <p:spPr bwMode="auto">
            <a:xfrm>
              <a:off x="9840509" y="4395770"/>
              <a:ext cx="12151" cy="6706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1" name="Freeform 611"/>
            <p:cNvSpPr>
              <a:spLocks/>
            </p:cNvSpPr>
            <p:nvPr/>
          </p:nvSpPr>
          <p:spPr bwMode="auto">
            <a:xfrm>
              <a:off x="9763560" y="4382361"/>
              <a:ext cx="12151" cy="13411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2" name="Freeform 612"/>
            <p:cNvSpPr>
              <a:spLocks/>
            </p:cNvSpPr>
            <p:nvPr/>
          </p:nvSpPr>
          <p:spPr bwMode="auto">
            <a:xfrm>
              <a:off x="10030859" y="5551258"/>
              <a:ext cx="40500" cy="33526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3" name="Rectangle 613"/>
            <p:cNvSpPr>
              <a:spLocks noChangeArrowheads="1"/>
            </p:cNvSpPr>
            <p:nvPr/>
          </p:nvSpPr>
          <p:spPr bwMode="auto">
            <a:xfrm>
              <a:off x="6527635" y="1631098"/>
              <a:ext cx="2026" cy="22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4" name="Freeform 614"/>
            <p:cNvSpPr>
              <a:spLocks/>
            </p:cNvSpPr>
            <p:nvPr/>
          </p:nvSpPr>
          <p:spPr bwMode="auto">
            <a:xfrm>
              <a:off x="4496575" y="5354580"/>
              <a:ext cx="60750" cy="58112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5" name="Freeform 615"/>
            <p:cNvSpPr>
              <a:spLocks/>
            </p:cNvSpPr>
            <p:nvPr/>
          </p:nvSpPr>
          <p:spPr bwMode="auto">
            <a:xfrm>
              <a:off x="3583307" y="2708361"/>
              <a:ext cx="42525" cy="20117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6" name="Freeform 616"/>
            <p:cNvSpPr>
              <a:spLocks/>
            </p:cNvSpPr>
            <p:nvPr/>
          </p:nvSpPr>
          <p:spPr bwMode="auto">
            <a:xfrm>
              <a:off x="4004503" y="6239630"/>
              <a:ext cx="107325" cy="105045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7" name="Freeform 617"/>
            <p:cNvSpPr>
              <a:spLocks/>
            </p:cNvSpPr>
            <p:nvPr/>
          </p:nvSpPr>
          <p:spPr bwMode="auto">
            <a:xfrm>
              <a:off x="3891106" y="6226225"/>
              <a:ext cx="178199" cy="151977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8" name="Freeform 618"/>
            <p:cNvSpPr>
              <a:spLocks/>
            </p:cNvSpPr>
            <p:nvPr/>
          </p:nvSpPr>
          <p:spPr bwMode="auto">
            <a:xfrm>
              <a:off x="3862755" y="3948775"/>
              <a:ext cx="451574" cy="362065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9" name="Freeform 619"/>
            <p:cNvSpPr>
              <a:spLocks/>
            </p:cNvSpPr>
            <p:nvPr/>
          </p:nvSpPr>
          <p:spPr bwMode="auto">
            <a:xfrm>
              <a:off x="4225227" y="4047114"/>
              <a:ext cx="153898" cy="250318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0" name="Freeform 620"/>
            <p:cNvSpPr>
              <a:spLocks/>
            </p:cNvSpPr>
            <p:nvPr/>
          </p:nvSpPr>
          <p:spPr bwMode="auto">
            <a:xfrm>
              <a:off x="4324451" y="4125339"/>
              <a:ext cx="131625" cy="151977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1" name="Freeform 621"/>
            <p:cNvSpPr>
              <a:spLocks/>
            </p:cNvSpPr>
            <p:nvPr/>
          </p:nvSpPr>
          <p:spPr bwMode="auto">
            <a:xfrm>
              <a:off x="4431775" y="4138750"/>
              <a:ext cx="95174" cy="118457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2" name="Freeform 622"/>
            <p:cNvSpPr>
              <a:spLocks/>
            </p:cNvSpPr>
            <p:nvPr/>
          </p:nvSpPr>
          <p:spPr bwMode="auto">
            <a:xfrm>
              <a:off x="3583307" y="3915252"/>
              <a:ext cx="479923" cy="552041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3" name="Freeform 623"/>
            <p:cNvSpPr>
              <a:spLocks/>
            </p:cNvSpPr>
            <p:nvPr/>
          </p:nvSpPr>
          <p:spPr bwMode="auto">
            <a:xfrm>
              <a:off x="3648107" y="4284021"/>
              <a:ext cx="166048" cy="216794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4" name="Freeform 624"/>
            <p:cNvSpPr>
              <a:spLocks/>
            </p:cNvSpPr>
            <p:nvPr/>
          </p:nvSpPr>
          <p:spPr bwMode="auto">
            <a:xfrm>
              <a:off x="3629882" y="4324253"/>
              <a:ext cx="380698" cy="623561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5" name="Freeform 625"/>
            <p:cNvSpPr>
              <a:spLocks/>
            </p:cNvSpPr>
            <p:nvPr/>
          </p:nvSpPr>
          <p:spPr bwMode="auto">
            <a:xfrm>
              <a:off x="3797954" y="4907582"/>
              <a:ext cx="259198" cy="1392397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6" name="Freeform 626"/>
            <p:cNvSpPr>
              <a:spLocks/>
            </p:cNvSpPr>
            <p:nvPr/>
          </p:nvSpPr>
          <p:spPr bwMode="auto">
            <a:xfrm>
              <a:off x="3974129" y="4639385"/>
              <a:ext cx="380698" cy="458172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7" name="Freeform 627"/>
            <p:cNvSpPr>
              <a:spLocks/>
            </p:cNvSpPr>
            <p:nvPr/>
          </p:nvSpPr>
          <p:spPr bwMode="auto">
            <a:xfrm>
              <a:off x="4188778" y="4965692"/>
              <a:ext cx="267299" cy="290548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8" name="Freeform 628"/>
            <p:cNvSpPr>
              <a:spLocks noEditPoints="1"/>
            </p:cNvSpPr>
            <p:nvPr/>
          </p:nvSpPr>
          <p:spPr bwMode="auto">
            <a:xfrm>
              <a:off x="3850605" y="4158863"/>
              <a:ext cx="1180565" cy="1320876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49" name="Freeform 629"/>
            <p:cNvSpPr>
              <a:spLocks/>
            </p:cNvSpPr>
            <p:nvPr/>
          </p:nvSpPr>
          <p:spPr bwMode="auto">
            <a:xfrm>
              <a:off x="4308252" y="5341170"/>
              <a:ext cx="159974" cy="183268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0" name="Freeform 630"/>
            <p:cNvSpPr>
              <a:spLocks/>
            </p:cNvSpPr>
            <p:nvPr/>
          </p:nvSpPr>
          <p:spPr bwMode="auto">
            <a:xfrm>
              <a:off x="3850605" y="5052856"/>
              <a:ext cx="611544" cy="1173367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1" name="Freeform 631"/>
            <p:cNvSpPr>
              <a:spLocks/>
            </p:cNvSpPr>
            <p:nvPr/>
          </p:nvSpPr>
          <p:spPr bwMode="auto">
            <a:xfrm>
              <a:off x="3453707" y="3816912"/>
              <a:ext cx="129599" cy="158682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2" name="Freeform 632"/>
            <p:cNvSpPr>
              <a:spLocks/>
            </p:cNvSpPr>
            <p:nvPr/>
          </p:nvSpPr>
          <p:spPr bwMode="auto">
            <a:xfrm>
              <a:off x="3494209" y="3962184"/>
              <a:ext cx="101248" cy="98337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3" name="Freeform 633"/>
            <p:cNvSpPr>
              <a:spLocks/>
            </p:cNvSpPr>
            <p:nvPr/>
          </p:nvSpPr>
          <p:spPr bwMode="auto">
            <a:xfrm>
              <a:off x="3380808" y="3850436"/>
              <a:ext cx="66825" cy="58112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4" name="Freeform 634"/>
            <p:cNvSpPr>
              <a:spLocks/>
            </p:cNvSpPr>
            <p:nvPr/>
          </p:nvSpPr>
          <p:spPr bwMode="auto">
            <a:xfrm>
              <a:off x="3309934" y="3731984"/>
              <a:ext cx="119475" cy="151977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5" name="Freeform 635"/>
            <p:cNvSpPr>
              <a:spLocks/>
            </p:cNvSpPr>
            <p:nvPr/>
          </p:nvSpPr>
          <p:spPr bwMode="auto">
            <a:xfrm>
              <a:off x="2587013" y="3213468"/>
              <a:ext cx="888971" cy="630265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6" name="Freeform 636"/>
            <p:cNvSpPr>
              <a:spLocks/>
            </p:cNvSpPr>
            <p:nvPr/>
          </p:nvSpPr>
          <p:spPr bwMode="auto">
            <a:xfrm>
              <a:off x="3399033" y="3799032"/>
              <a:ext cx="178199" cy="105045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7" name="Freeform 637"/>
            <p:cNvSpPr>
              <a:spLocks/>
            </p:cNvSpPr>
            <p:nvPr/>
          </p:nvSpPr>
          <p:spPr bwMode="auto">
            <a:xfrm>
              <a:off x="3399033" y="3711867"/>
              <a:ext cx="42525" cy="98337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8" name="Freeform 638"/>
            <p:cNvSpPr>
              <a:spLocks/>
            </p:cNvSpPr>
            <p:nvPr/>
          </p:nvSpPr>
          <p:spPr bwMode="auto">
            <a:xfrm>
              <a:off x="3844527" y="3653755"/>
              <a:ext cx="76949" cy="71519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59" name="Freeform 639"/>
            <p:cNvSpPr>
              <a:spLocks/>
            </p:cNvSpPr>
            <p:nvPr/>
          </p:nvSpPr>
          <p:spPr bwMode="auto">
            <a:xfrm>
              <a:off x="3915403" y="3653755"/>
              <a:ext cx="107325" cy="98337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0" name="Freeform 640"/>
            <p:cNvSpPr>
              <a:spLocks/>
            </p:cNvSpPr>
            <p:nvPr/>
          </p:nvSpPr>
          <p:spPr bwMode="auto">
            <a:xfrm>
              <a:off x="1054100" y="1467945"/>
              <a:ext cx="1152218" cy="853763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1" name="Freeform 641"/>
            <p:cNvSpPr>
              <a:spLocks/>
            </p:cNvSpPr>
            <p:nvPr/>
          </p:nvSpPr>
          <p:spPr bwMode="auto">
            <a:xfrm>
              <a:off x="2354141" y="2556379"/>
              <a:ext cx="1715162" cy="938693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2" name="Freeform 642"/>
            <p:cNvSpPr>
              <a:spLocks noEditPoints="1"/>
            </p:cNvSpPr>
            <p:nvPr/>
          </p:nvSpPr>
          <p:spPr bwMode="auto">
            <a:xfrm>
              <a:off x="1874219" y="1427715"/>
              <a:ext cx="2533256" cy="1437094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3" name="Freeform 643"/>
            <p:cNvSpPr>
              <a:spLocks/>
            </p:cNvSpPr>
            <p:nvPr/>
          </p:nvSpPr>
          <p:spPr bwMode="auto">
            <a:xfrm>
              <a:off x="9638012" y="4625975"/>
              <a:ext cx="60750" cy="58112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4" name="Freeform 644"/>
            <p:cNvSpPr>
              <a:spLocks/>
            </p:cNvSpPr>
            <p:nvPr/>
          </p:nvSpPr>
          <p:spPr bwMode="auto">
            <a:xfrm>
              <a:off x="9686612" y="4612565"/>
              <a:ext cx="76949" cy="31289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5" name="Freeform 645"/>
            <p:cNvSpPr>
              <a:spLocks/>
            </p:cNvSpPr>
            <p:nvPr/>
          </p:nvSpPr>
          <p:spPr bwMode="auto">
            <a:xfrm>
              <a:off x="6414236" y="2484861"/>
              <a:ext cx="184275" cy="111751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6" name="Freeform 646"/>
            <p:cNvSpPr>
              <a:spLocks/>
            </p:cNvSpPr>
            <p:nvPr/>
          </p:nvSpPr>
          <p:spPr bwMode="auto">
            <a:xfrm>
              <a:off x="6331211" y="2576494"/>
              <a:ext cx="220722" cy="105045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7" name="Freeform 647"/>
            <p:cNvSpPr>
              <a:spLocks/>
            </p:cNvSpPr>
            <p:nvPr/>
          </p:nvSpPr>
          <p:spPr bwMode="auto">
            <a:xfrm>
              <a:off x="6254262" y="2654719"/>
              <a:ext cx="338173" cy="362065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8" name="Freeform 648"/>
            <p:cNvSpPr>
              <a:spLocks/>
            </p:cNvSpPr>
            <p:nvPr/>
          </p:nvSpPr>
          <p:spPr bwMode="auto">
            <a:xfrm>
              <a:off x="6450685" y="2674834"/>
              <a:ext cx="159974" cy="165390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9" name="Freeform 649"/>
            <p:cNvSpPr>
              <a:spLocks/>
            </p:cNvSpPr>
            <p:nvPr/>
          </p:nvSpPr>
          <p:spPr bwMode="auto">
            <a:xfrm>
              <a:off x="5903939" y="2484861"/>
              <a:ext cx="392847" cy="373241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0" name="Freeform 650"/>
            <p:cNvSpPr>
              <a:spLocks/>
            </p:cNvSpPr>
            <p:nvPr/>
          </p:nvSpPr>
          <p:spPr bwMode="auto">
            <a:xfrm>
              <a:off x="6229961" y="2630136"/>
              <a:ext cx="131625" cy="98337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1" name="Freeform 651"/>
            <p:cNvSpPr>
              <a:spLocks/>
            </p:cNvSpPr>
            <p:nvPr/>
          </p:nvSpPr>
          <p:spPr bwMode="auto">
            <a:xfrm>
              <a:off x="6118589" y="2471451"/>
              <a:ext cx="123525" cy="84928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2" name="Freeform 652"/>
            <p:cNvSpPr>
              <a:spLocks/>
            </p:cNvSpPr>
            <p:nvPr/>
          </p:nvSpPr>
          <p:spPr bwMode="auto">
            <a:xfrm>
              <a:off x="6219839" y="2531796"/>
              <a:ext cx="22275" cy="24586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3" name="Freeform 653"/>
            <p:cNvSpPr>
              <a:spLocks/>
            </p:cNvSpPr>
            <p:nvPr/>
          </p:nvSpPr>
          <p:spPr bwMode="auto">
            <a:xfrm>
              <a:off x="6146938" y="2379817"/>
              <a:ext cx="119475" cy="118457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4" name="Freeform 654"/>
            <p:cNvSpPr>
              <a:spLocks/>
            </p:cNvSpPr>
            <p:nvPr/>
          </p:nvSpPr>
          <p:spPr bwMode="auto">
            <a:xfrm>
              <a:off x="6290711" y="2183138"/>
              <a:ext cx="89100" cy="145273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5" name="Freeform 655"/>
            <p:cNvSpPr>
              <a:spLocks/>
            </p:cNvSpPr>
            <p:nvPr/>
          </p:nvSpPr>
          <p:spPr bwMode="auto">
            <a:xfrm>
              <a:off x="6225913" y="2315004"/>
              <a:ext cx="265274" cy="339717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6" name="Freeform 656"/>
            <p:cNvSpPr>
              <a:spLocks/>
            </p:cNvSpPr>
            <p:nvPr/>
          </p:nvSpPr>
          <p:spPr bwMode="auto">
            <a:xfrm>
              <a:off x="6693686" y="2420047"/>
              <a:ext cx="528523" cy="346422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7" name="Freeform 657"/>
            <p:cNvSpPr>
              <a:spLocks/>
            </p:cNvSpPr>
            <p:nvPr/>
          </p:nvSpPr>
          <p:spPr bwMode="auto">
            <a:xfrm>
              <a:off x="6527635" y="2549676"/>
              <a:ext cx="178199" cy="80460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8" name="Freeform 658"/>
            <p:cNvSpPr>
              <a:spLocks/>
            </p:cNvSpPr>
            <p:nvPr/>
          </p:nvSpPr>
          <p:spPr bwMode="auto">
            <a:xfrm>
              <a:off x="6724058" y="2254658"/>
              <a:ext cx="279447" cy="230205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9" name="Freeform 659"/>
            <p:cNvSpPr>
              <a:spLocks/>
            </p:cNvSpPr>
            <p:nvPr/>
          </p:nvSpPr>
          <p:spPr bwMode="auto">
            <a:xfrm>
              <a:off x="6659260" y="2241248"/>
              <a:ext cx="172123" cy="125160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0" name="Freeform 660"/>
            <p:cNvSpPr>
              <a:spLocks/>
            </p:cNvSpPr>
            <p:nvPr/>
          </p:nvSpPr>
          <p:spPr bwMode="auto">
            <a:xfrm>
              <a:off x="6659260" y="2163023"/>
              <a:ext cx="212625" cy="118457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1" name="Freeform 661"/>
            <p:cNvSpPr>
              <a:spLocks/>
            </p:cNvSpPr>
            <p:nvPr/>
          </p:nvSpPr>
          <p:spPr bwMode="auto">
            <a:xfrm>
              <a:off x="6724058" y="2091505"/>
              <a:ext cx="141750" cy="98337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2" name="Freeform 662"/>
            <p:cNvSpPr>
              <a:spLocks/>
            </p:cNvSpPr>
            <p:nvPr/>
          </p:nvSpPr>
          <p:spPr bwMode="auto">
            <a:xfrm>
              <a:off x="6616737" y="2294889"/>
              <a:ext cx="95174" cy="51406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3" name="Freeform 663"/>
            <p:cNvSpPr>
              <a:spLocks/>
            </p:cNvSpPr>
            <p:nvPr/>
          </p:nvSpPr>
          <p:spPr bwMode="auto">
            <a:xfrm>
              <a:off x="6468910" y="2308297"/>
              <a:ext cx="283497" cy="274904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4" name="Freeform 664"/>
            <p:cNvSpPr>
              <a:spLocks/>
            </p:cNvSpPr>
            <p:nvPr/>
          </p:nvSpPr>
          <p:spPr bwMode="auto">
            <a:xfrm>
              <a:off x="6641033" y="2596612"/>
              <a:ext cx="273373" cy="19667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5" name="Freeform 665"/>
            <p:cNvSpPr>
              <a:spLocks/>
            </p:cNvSpPr>
            <p:nvPr/>
          </p:nvSpPr>
          <p:spPr bwMode="auto">
            <a:xfrm>
              <a:off x="6831383" y="2589906"/>
              <a:ext cx="99224" cy="131866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6" name="Freeform 666"/>
            <p:cNvSpPr>
              <a:spLocks/>
            </p:cNvSpPr>
            <p:nvPr/>
          </p:nvSpPr>
          <p:spPr bwMode="auto">
            <a:xfrm>
              <a:off x="6871883" y="2661425"/>
              <a:ext cx="58724" cy="67049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7" name="Freeform 667"/>
            <p:cNvSpPr>
              <a:spLocks/>
            </p:cNvSpPr>
            <p:nvPr/>
          </p:nvSpPr>
          <p:spPr bwMode="auto">
            <a:xfrm>
              <a:off x="6693686" y="2766468"/>
              <a:ext cx="190350" cy="125160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8" name="Freeform 668"/>
            <p:cNvSpPr>
              <a:spLocks/>
            </p:cNvSpPr>
            <p:nvPr/>
          </p:nvSpPr>
          <p:spPr bwMode="auto">
            <a:xfrm>
              <a:off x="6509410" y="2735179"/>
              <a:ext cx="107325" cy="98337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89" name="Freeform 669"/>
            <p:cNvSpPr>
              <a:spLocks/>
            </p:cNvSpPr>
            <p:nvPr/>
          </p:nvSpPr>
          <p:spPr bwMode="auto">
            <a:xfrm>
              <a:off x="6586359" y="2688244"/>
              <a:ext cx="131625" cy="176562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0" name="Freeform 670"/>
            <p:cNvSpPr>
              <a:spLocks/>
            </p:cNvSpPr>
            <p:nvPr/>
          </p:nvSpPr>
          <p:spPr bwMode="auto">
            <a:xfrm>
              <a:off x="6515485" y="2583202"/>
              <a:ext cx="208575" cy="125160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1" name="Freeform 671"/>
            <p:cNvSpPr>
              <a:spLocks/>
            </p:cNvSpPr>
            <p:nvPr/>
          </p:nvSpPr>
          <p:spPr bwMode="auto">
            <a:xfrm>
              <a:off x="6634959" y="2864810"/>
              <a:ext cx="184275" cy="210088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2" name="Freeform 672"/>
            <p:cNvSpPr>
              <a:spLocks/>
            </p:cNvSpPr>
            <p:nvPr/>
          </p:nvSpPr>
          <p:spPr bwMode="auto">
            <a:xfrm>
              <a:off x="6801008" y="2853631"/>
              <a:ext cx="89100" cy="64813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3" name="Freeform 673"/>
            <p:cNvSpPr>
              <a:spLocks/>
            </p:cNvSpPr>
            <p:nvPr/>
          </p:nvSpPr>
          <p:spPr bwMode="auto">
            <a:xfrm>
              <a:off x="6610660" y="2833518"/>
              <a:ext cx="52649" cy="118457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4" name="Freeform 674"/>
            <p:cNvSpPr>
              <a:spLocks/>
            </p:cNvSpPr>
            <p:nvPr/>
          </p:nvSpPr>
          <p:spPr bwMode="auto">
            <a:xfrm>
              <a:off x="6641033" y="2846930"/>
              <a:ext cx="76949" cy="58112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5" name="Freeform 675"/>
            <p:cNvSpPr>
              <a:spLocks/>
            </p:cNvSpPr>
            <p:nvPr/>
          </p:nvSpPr>
          <p:spPr bwMode="auto">
            <a:xfrm>
              <a:off x="7293079" y="2884923"/>
              <a:ext cx="113401" cy="105045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6" name="Freeform 676"/>
            <p:cNvSpPr>
              <a:spLocks/>
            </p:cNvSpPr>
            <p:nvPr/>
          </p:nvSpPr>
          <p:spPr bwMode="auto">
            <a:xfrm>
              <a:off x="7335604" y="2938562"/>
              <a:ext cx="587246" cy="549805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7" name="Freeform 677"/>
            <p:cNvSpPr>
              <a:spLocks/>
            </p:cNvSpPr>
            <p:nvPr/>
          </p:nvSpPr>
          <p:spPr bwMode="auto">
            <a:xfrm>
              <a:off x="7347755" y="2945268"/>
              <a:ext cx="46576" cy="37997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8" name="Freeform 678"/>
            <p:cNvSpPr>
              <a:spLocks/>
            </p:cNvSpPr>
            <p:nvPr/>
          </p:nvSpPr>
          <p:spPr bwMode="auto">
            <a:xfrm>
              <a:off x="7210054" y="2786583"/>
              <a:ext cx="208575" cy="118457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9" name="Freeform 679"/>
            <p:cNvSpPr>
              <a:spLocks/>
            </p:cNvSpPr>
            <p:nvPr/>
          </p:nvSpPr>
          <p:spPr bwMode="auto">
            <a:xfrm>
              <a:off x="7353831" y="2864810"/>
              <a:ext cx="159974" cy="138572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0" name="Freeform 680"/>
            <p:cNvSpPr>
              <a:spLocks/>
            </p:cNvSpPr>
            <p:nvPr/>
          </p:nvSpPr>
          <p:spPr bwMode="auto">
            <a:xfrm>
              <a:off x="7406478" y="3298396"/>
              <a:ext cx="52649" cy="67049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1" name="Freeform 681"/>
            <p:cNvSpPr>
              <a:spLocks/>
            </p:cNvSpPr>
            <p:nvPr/>
          </p:nvSpPr>
          <p:spPr bwMode="auto">
            <a:xfrm>
              <a:off x="7074382" y="3050310"/>
              <a:ext cx="206548" cy="176562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2" name="Freeform 682"/>
            <p:cNvSpPr>
              <a:spLocks/>
            </p:cNvSpPr>
            <p:nvPr/>
          </p:nvSpPr>
          <p:spPr bwMode="auto">
            <a:xfrm>
              <a:off x="7169556" y="3036901"/>
              <a:ext cx="295648" cy="308428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3" name="Freeform 683"/>
            <p:cNvSpPr>
              <a:spLocks/>
            </p:cNvSpPr>
            <p:nvPr/>
          </p:nvSpPr>
          <p:spPr bwMode="auto">
            <a:xfrm>
              <a:off x="6794932" y="2858104"/>
              <a:ext cx="562946" cy="23690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4" name="Freeform 684"/>
            <p:cNvSpPr>
              <a:spLocks/>
            </p:cNvSpPr>
            <p:nvPr/>
          </p:nvSpPr>
          <p:spPr bwMode="auto">
            <a:xfrm>
              <a:off x="7050080" y="3233583"/>
              <a:ext cx="623695" cy="552041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5" name="Freeform 685"/>
            <p:cNvSpPr>
              <a:spLocks/>
            </p:cNvSpPr>
            <p:nvPr/>
          </p:nvSpPr>
          <p:spPr bwMode="auto">
            <a:xfrm>
              <a:off x="7062231" y="3193348"/>
              <a:ext cx="123525" cy="145273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6" name="Freeform 686"/>
            <p:cNvSpPr>
              <a:spLocks/>
            </p:cNvSpPr>
            <p:nvPr/>
          </p:nvSpPr>
          <p:spPr bwMode="auto">
            <a:xfrm>
              <a:off x="7068305" y="3141947"/>
              <a:ext cx="46576" cy="58112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7" name="Freeform 687"/>
            <p:cNvSpPr>
              <a:spLocks/>
            </p:cNvSpPr>
            <p:nvPr/>
          </p:nvSpPr>
          <p:spPr bwMode="auto">
            <a:xfrm>
              <a:off x="7062231" y="3220171"/>
              <a:ext cx="18225" cy="46934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8" name="Freeform 688"/>
            <p:cNvSpPr>
              <a:spLocks/>
            </p:cNvSpPr>
            <p:nvPr/>
          </p:nvSpPr>
          <p:spPr bwMode="auto">
            <a:xfrm>
              <a:off x="7037931" y="3193348"/>
              <a:ext cx="48600" cy="172096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9" name="Freeform 689"/>
            <p:cNvSpPr>
              <a:spLocks/>
            </p:cNvSpPr>
            <p:nvPr/>
          </p:nvSpPr>
          <p:spPr bwMode="auto">
            <a:xfrm>
              <a:off x="7530001" y="3450372"/>
              <a:ext cx="30374" cy="51406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0" name="Freeform 690"/>
            <p:cNvSpPr>
              <a:spLocks/>
            </p:cNvSpPr>
            <p:nvPr/>
          </p:nvSpPr>
          <p:spPr bwMode="auto">
            <a:xfrm>
              <a:off x="7287007" y="3693989"/>
              <a:ext cx="315898" cy="221265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1" name="Freeform 691"/>
            <p:cNvSpPr>
              <a:spLocks/>
            </p:cNvSpPr>
            <p:nvPr/>
          </p:nvSpPr>
          <p:spPr bwMode="auto">
            <a:xfrm>
              <a:off x="7566452" y="3450372"/>
              <a:ext cx="242997" cy="321837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2" name="Freeform 692"/>
            <p:cNvSpPr>
              <a:spLocks/>
            </p:cNvSpPr>
            <p:nvPr/>
          </p:nvSpPr>
          <p:spPr bwMode="auto">
            <a:xfrm>
              <a:off x="8082822" y="2820109"/>
              <a:ext cx="326024" cy="156449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3" name="Freeform 693"/>
            <p:cNvSpPr>
              <a:spLocks/>
            </p:cNvSpPr>
            <p:nvPr/>
          </p:nvSpPr>
          <p:spPr bwMode="auto">
            <a:xfrm>
              <a:off x="7685927" y="2721770"/>
              <a:ext cx="528523" cy="341952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4" name="Freeform 694"/>
            <p:cNvSpPr>
              <a:spLocks/>
            </p:cNvSpPr>
            <p:nvPr/>
          </p:nvSpPr>
          <p:spPr bwMode="auto">
            <a:xfrm>
              <a:off x="7845901" y="3101717"/>
              <a:ext cx="0" cy="6706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5" name="Freeform 695"/>
            <p:cNvSpPr>
              <a:spLocks/>
            </p:cNvSpPr>
            <p:nvPr/>
          </p:nvSpPr>
          <p:spPr bwMode="auto">
            <a:xfrm>
              <a:off x="7572526" y="2840224"/>
              <a:ext cx="433345" cy="281607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6" name="Freeform 696"/>
            <p:cNvSpPr>
              <a:spLocks/>
            </p:cNvSpPr>
            <p:nvPr/>
          </p:nvSpPr>
          <p:spPr bwMode="auto">
            <a:xfrm>
              <a:off x="8030175" y="2905038"/>
              <a:ext cx="236923" cy="176562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7" name="Freeform 697"/>
            <p:cNvSpPr>
              <a:spLocks/>
            </p:cNvSpPr>
            <p:nvPr/>
          </p:nvSpPr>
          <p:spPr bwMode="auto">
            <a:xfrm>
              <a:off x="7839827" y="3057016"/>
              <a:ext cx="492074" cy="484992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8" name="Freeform 698"/>
            <p:cNvSpPr>
              <a:spLocks/>
            </p:cNvSpPr>
            <p:nvPr/>
          </p:nvSpPr>
          <p:spPr bwMode="auto">
            <a:xfrm>
              <a:off x="7815525" y="2996674"/>
              <a:ext cx="445498" cy="348656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9" name="Freeform 699"/>
            <p:cNvSpPr>
              <a:spLocks/>
            </p:cNvSpPr>
            <p:nvPr/>
          </p:nvSpPr>
          <p:spPr bwMode="auto">
            <a:xfrm>
              <a:off x="7775025" y="2715064"/>
              <a:ext cx="16199" cy="26821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0" name="Freeform 700"/>
            <p:cNvSpPr>
              <a:spLocks noEditPoints="1"/>
            </p:cNvSpPr>
            <p:nvPr/>
          </p:nvSpPr>
          <p:spPr bwMode="auto">
            <a:xfrm>
              <a:off x="7400404" y="2301595"/>
              <a:ext cx="1204867" cy="636971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1" name="Freeform 701"/>
            <p:cNvSpPr>
              <a:spLocks/>
            </p:cNvSpPr>
            <p:nvPr/>
          </p:nvSpPr>
          <p:spPr bwMode="auto">
            <a:xfrm>
              <a:off x="8052449" y="3095011"/>
              <a:ext cx="832268" cy="978921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2" name="Freeform 702"/>
            <p:cNvSpPr>
              <a:spLocks/>
            </p:cNvSpPr>
            <p:nvPr/>
          </p:nvSpPr>
          <p:spPr bwMode="auto">
            <a:xfrm>
              <a:off x="8736893" y="3365444"/>
              <a:ext cx="242997" cy="643675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3" name="Freeform 703"/>
            <p:cNvSpPr>
              <a:spLocks/>
            </p:cNvSpPr>
            <p:nvPr/>
          </p:nvSpPr>
          <p:spPr bwMode="auto">
            <a:xfrm>
              <a:off x="8623494" y="3443667"/>
              <a:ext cx="135676" cy="183268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4" name="Freeform 704"/>
            <p:cNvSpPr>
              <a:spLocks/>
            </p:cNvSpPr>
            <p:nvPr/>
          </p:nvSpPr>
          <p:spPr bwMode="auto">
            <a:xfrm>
              <a:off x="8878641" y="3647051"/>
              <a:ext cx="249074" cy="505107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5" name="Freeform 705"/>
            <p:cNvSpPr>
              <a:spLocks/>
            </p:cNvSpPr>
            <p:nvPr/>
          </p:nvSpPr>
          <p:spPr bwMode="auto">
            <a:xfrm>
              <a:off x="9014317" y="3542007"/>
              <a:ext cx="226799" cy="511813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6" name="Freeform 706"/>
            <p:cNvSpPr>
              <a:spLocks/>
            </p:cNvSpPr>
            <p:nvPr/>
          </p:nvSpPr>
          <p:spPr bwMode="auto">
            <a:xfrm>
              <a:off x="8961667" y="3582238"/>
              <a:ext cx="218699" cy="295017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7" name="Freeform 707"/>
            <p:cNvSpPr>
              <a:spLocks/>
            </p:cNvSpPr>
            <p:nvPr/>
          </p:nvSpPr>
          <p:spPr bwMode="auto">
            <a:xfrm>
              <a:off x="9899234" y="4382360"/>
              <a:ext cx="267299" cy="250318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8" name="Freeform 708"/>
            <p:cNvSpPr>
              <a:spLocks/>
            </p:cNvSpPr>
            <p:nvPr/>
          </p:nvSpPr>
          <p:spPr bwMode="auto">
            <a:xfrm>
              <a:off x="10160456" y="4422592"/>
              <a:ext cx="303747" cy="268198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29" name="Freeform 709"/>
            <p:cNvSpPr>
              <a:spLocks/>
            </p:cNvSpPr>
            <p:nvPr/>
          </p:nvSpPr>
          <p:spPr bwMode="auto">
            <a:xfrm>
              <a:off x="9216814" y="4178979"/>
              <a:ext cx="303747" cy="295017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0" name="Freeform 710"/>
            <p:cNvSpPr>
              <a:spLocks/>
            </p:cNvSpPr>
            <p:nvPr/>
          </p:nvSpPr>
          <p:spPr bwMode="auto">
            <a:xfrm>
              <a:off x="9235040" y="4100753"/>
              <a:ext cx="291598" cy="210088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1" name="Freeform 711"/>
            <p:cNvSpPr>
              <a:spLocks/>
            </p:cNvSpPr>
            <p:nvPr/>
          </p:nvSpPr>
          <p:spPr bwMode="auto">
            <a:xfrm>
              <a:off x="8641721" y="3372150"/>
              <a:ext cx="101248" cy="64813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2" name="Freeform 712"/>
            <p:cNvSpPr>
              <a:spLocks/>
            </p:cNvSpPr>
            <p:nvPr/>
          </p:nvSpPr>
          <p:spPr bwMode="auto">
            <a:xfrm>
              <a:off x="8408846" y="3298396"/>
              <a:ext cx="220722" cy="151977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3" name="Freeform 713"/>
            <p:cNvSpPr>
              <a:spLocks/>
            </p:cNvSpPr>
            <p:nvPr/>
          </p:nvSpPr>
          <p:spPr bwMode="auto">
            <a:xfrm>
              <a:off x="9020392" y="3850436"/>
              <a:ext cx="166048" cy="151977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4" name="Freeform 714"/>
            <p:cNvSpPr>
              <a:spLocks/>
            </p:cNvSpPr>
            <p:nvPr/>
          </p:nvSpPr>
          <p:spPr bwMode="auto">
            <a:xfrm>
              <a:off x="8955590" y="4118633"/>
              <a:ext cx="131625" cy="172096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5" name="Freeform 715"/>
            <p:cNvSpPr>
              <a:spLocks/>
            </p:cNvSpPr>
            <p:nvPr/>
          </p:nvSpPr>
          <p:spPr bwMode="auto">
            <a:xfrm>
              <a:off x="8214448" y="2379817"/>
              <a:ext cx="1779962" cy="1280645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6" name="Freeform 716"/>
            <p:cNvSpPr>
              <a:spLocks/>
            </p:cNvSpPr>
            <p:nvPr/>
          </p:nvSpPr>
          <p:spPr bwMode="auto">
            <a:xfrm>
              <a:off x="8623494" y="2444633"/>
              <a:ext cx="931493" cy="446996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7" name="Freeform 717"/>
            <p:cNvSpPr>
              <a:spLocks/>
            </p:cNvSpPr>
            <p:nvPr/>
          </p:nvSpPr>
          <p:spPr bwMode="auto">
            <a:xfrm>
              <a:off x="6379811" y="1586399"/>
              <a:ext cx="372597" cy="708492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8" name="Freeform 718"/>
            <p:cNvSpPr>
              <a:spLocks/>
            </p:cNvSpPr>
            <p:nvPr/>
          </p:nvSpPr>
          <p:spPr bwMode="auto">
            <a:xfrm>
              <a:off x="6653186" y="1532760"/>
              <a:ext cx="319948" cy="552041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39" name="Freeform 719"/>
            <p:cNvSpPr>
              <a:spLocks/>
            </p:cNvSpPr>
            <p:nvPr/>
          </p:nvSpPr>
          <p:spPr bwMode="auto">
            <a:xfrm>
              <a:off x="6195537" y="1467945"/>
              <a:ext cx="759369" cy="701786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0" name="Freeform 720"/>
            <p:cNvSpPr>
              <a:spLocks noEditPoints="1"/>
            </p:cNvSpPr>
            <p:nvPr/>
          </p:nvSpPr>
          <p:spPr bwMode="auto">
            <a:xfrm>
              <a:off x="6841507" y="1047768"/>
              <a:ext cx="4809340" cy="1850566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1" name="Freeform 721"/>
            <p:cNvSpPr>
              <a:spLocks/>
            </p:cNvSpPr>
            <p:nvPr/>
          </p:nvSpPr>
          <p:spPr bwMode="auto">
            <a:xfrm>
              <a:off x="10178682" y="2352999"/>
              <a:ext cx="89100" cy="210088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2" name="Freeform 722"/>
            <p:cNvSpPr>
              <a:spLocks/>
            </p:cNvSpPr>
            <p:nvPr/>
          </p:nvSpPr>
          <p:spPr bwMode="auto">
            <a:xfrm>
              <a:off x="10196907" y="2556379"/>
              <a:ext cx="89100" cy="151977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3" name="Freeform 723"/>
            <p:cNvSpPr>
              <a:spLocks/>
            </p:cNvSpPr>
            <p:nvPr/>
          </p:nvSpPr>
          <p:spPr bwMode="auto">
            <a:xfrm>
              <a:off x="9727111" y="3003379"/>
              <a:ext cx="125550" cy="165390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4" name="Freeform 724"/>
            <p:cNvSpPr>
              <a:spLocks/>
            </p:cNvSpPr>
            <p:nvPr/>
          </p:nvSpPr>
          <p:spPr bwMode="auto">
            <a:xfrm>
              <a:off x="9674462" y="2826813"/>
              <a:ext cx="190350" cy="203385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5" name="Freeform 725"/>
            <p:cNvSpPr>
              <a:spLocks/>
            </p:cNvSpPr>
            <p:nvPr/>
          </p:nvSpPr>
          <p:spPr bwMode="auto">
            <a:xfrm>
              <a:off x="5737892" y="2308297"/>
              <a:ext cx="141750" cy="163153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6" name="Freeform 726"/>
            <p:cNvSpPr>
              <a:spLocks/>
            </p:cNvSpPr>
            <p:nvPr/>
          </p:nvSpPr>
          <p:spPr bwMode="auto">
            <a:xfrm>
              <a:off x="5808764" y="2301595"/>
              <a:ext cx="95174" cy="64813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7" name="Freeform 727"/>
            <p:cNvSpPr>
              <a:spLocks/>
            </p:cNvSpPr>
            <p:nvPr/>
          </p:nvSpPr>
          <p:spPr bwMode="auto">
            <a:xfrm>
              <a:off x="5774341" y="2793289"/>
              <a:ext cx="372597" cy="301725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8" name="Freeform 728"/>
            <p:cNvSpPr>
              <a:spLocks/>
            </p:cNvSpPr>
            <p:nvPr/>
          </p:nvSpPr>
          <p:spPr bwMode="auto">
            <a:xfrm>
              <a:off x="5774341" y="2858104"/>
              <a:ext cx="95174" cy="198914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9" name="Freeform 729"/>
            <p:cNvSpPr>
              <a:spLocks/>
            </p:cNvSpPr>
            <p:nvPr/>
          </p:nvSpPr>
          <p:spPr bwMode="auto">
            <a:xfrm>
              <a:off x="6920482" y="4657264"/>
              <a:ext cx="313873" cy="578861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0" name="Freeform 730"/>
            <p:cNvSpPr>
              <a:spLocks/>
            </p:cNvSpPr>
            <p:nvPr/>
          </p:nvSpPr>
          <p:spPr bwMode="auto">
            <a:xfrm>
              <a:off x="6991356" y="4639384"/>
              <a:ext cx="95174" cy="248085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1" name="Freeform 731"/>
            <p:cNvSpPr>
              <a:spLocks/>
            </p:cNvSpPr>
            <p:nvPr/>
          </p:nvSpPr>
          <p:spPr bwMode="auto">
            <a:xfrm>
              <a:off x="6669382" y="4592449"/>
              <a:ext cx="356396" cy="328543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2" name="Freeform 732"/>
            <p:cNvSpPr>
              <a:spLocks/>
            </p:cNvSpPr>
            <p:nvPr/>
          </p:nvSpPr>
          <p:spPr bwMode="auto">
            <a:xfrm>
              <a:off x="6398035" y="4887467"/>
              <a:ext cx="378673" cy="413473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3" name="Freeform 733"/>
            <p:cNvSpPr>
              <a:spLocks/>
            </p:cNvSpPr>
            <p:nvPr/>
          </p:nvSpPr>
          <p:spPr bwMode="auto">
            <a:xfrm>
              <a:off x="6408160" y="4145455"/>
              <a:ext cx="540671" cy="623561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4" name="Freeform 734"/>
            <p:cNvSpPr>
              <a:spLocks/>
            </p:cNvSpPr>
            <p:nvPr/>
          </p:nvSpPr>
          <p:spPr bwMode="auto">
            <a:xfrm>
              <a:off x="6402085" y="4514226"/>
              <a:ext cx="334123" cy="413473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5" name="Freeform 735"/>
            <p:cNvSpPr>
              <a:spLocks/>
            </p:cNvSpPr>
            <p:nvPr/>
          </p:nvSpPr>
          <p:spPr bwMode="auto">
            <a:xfrm>
              <a:off x="6616735" y="4907582"/>
              <a:ext cx="273373" cy="315134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6" name="Freeform 736"/>
            <p:cNvSpPr>
              <a:spLocks/>
            </p:cNvSpPr>
            <p:nvPr/>
          </p:nvSpPr>
          <p:spPr bwMode="auto">
            <a:xfrm>
              <a:off x="6764558" y="4842767"/>
              <a:ext cx="232873" cy="227968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7" name="Freeform 737"/>
            <p:cNvSpPr>
              <a:spLocks/>
            </p:cNvSpPr>
            <p:nvPr/>
          </p:nvSpPr>
          <p:spPr bwMode="auto">
            <a:xfrm>
              <a:off x="6920482" y="5182484"/>
              <a:ext cx="58724" cy="73754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8" name="Freeform 738"/>
            <p:cNvSpPr>
              <a:spLocks noEditPoints="1"/>
            </p:cNvSpPr>
            <p:nvPr/>
          </p:nvSpPr>
          <p:spPr bwMode="auto">
            <a:xfrm>
              <a:off x="6521559" y="5064031"/>
              <a:ext cx="469795" cy="453701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9" name="Freeform 739"/>
            <p:cNvSpPr>
              <a:spLocks/>
            </p:cNvSpPr>
            <p:nvPr/>
          </p:nvSpPr>
          <p:spPr bwMode="auto">
            <a:xfrm>
              <a:off x="6825306" y="5280826"/>
              <a:ext cx="76949" cy="87165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0" name="Freeform 740"/>
            <p:cNvSpPr>
              <a:spLocks/>
            </p:cNvSpPr>
            <p:nvPr/>
          </p:nvSpPr>
          <p:spPr bwMode="auto">
            <a:xfrm>
              <a:off x="6408160" y="4467288"/>
              <a:ext cx="30374" cy="53639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1" name="Freeform 741"/>
            <p:cNvSpPr>
              <a:spLocks/>
            </p:cNvSpPr>
            <p:nvPr/>
          </p:nvSpPr>
          <p:spPr bwMode="auto">
            <a:xfrm>
              <a:off x="6379808" y="4199094"/>
              <a:ext cx="206548" cy="295017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2" name="Freeform 742"/>
            <p:cNvSpPr>
              <a:spLocks/>
            </p:cNvSpPr>
            <p:nvPr/>
          </p:nvSpPr>
          <p:spPr bwMode="auto">
            <a:xfrm>
              <a:off x="6468910" y="3962184"/>
              <a:ext cx="378673" cy="295017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3" name="Freeform 743"/>
            <p:cNvSpPr>
              <a:spLocks/>
            </p:cNvSpPr>
            <p:nvPr/>
          </p:nvSpPr>
          <p:spPr bwMode="auto">
            <a:xfrm>
              <a:off x="6047712" y="3542007"/>
              <a:ext cx="694571" cy="538631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4" name="Freeform 744"/>
            <p:cNvSpPr>
              <a:spLocks/>
            </p:cNvSpPr>
            <p:nvPr/>
          </p:nvSpPr>
          <p:spPr bwMode="auto">
            <a:xfrm>
              <a:off x="6675456" y="3555418"/>
              <a:ext cx="488023" cy="663790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5" name="Freeform 745"/>
            <p:cNvSpPr>
              <a:spLocks/>
            </p:cNvSpPr>
            <p:nvPr/>
          </p:nvSpPr>
          <p:spPr bwMode="auto">
            <a:xfrm>
              <a:off x="7102733" y="3725276"/>
              <a:ext cx="190350" cy="189975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6" name="Freeform 746"/>
            <p:cNvSpPr>
              <a:spLocks/>
            </p:cNvSpPr>
            <p:nvPr/>
          </p:nvSpPr>
          <p:spPr bwMode="auto">
            <a:xfrm>
              <a:off x="7003505" y="3816912"/>
              <a:ext cx="439421" cy="402297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7" name="Freeform 747"/>
            <p:cNvSpPr>
              <a:spLocks/>
            </p:cNvSpPr>
            <p:nvPr/>
          </p:nvSpPr>
          <p:spPr bwMode="auto">
            <a:xfrm>
              <a:off x="7025782" y="3935367"/>
              <a:ext cx="516372" cy="545335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8" name="Freeform 748"/>
            <p:cNvSpPr>
              <a:spLocks/>
            </p:cNvSpPr>
            <p:nvPr/>
          </p:nvSpPr>
          <p:spPr bwMode="auto">
            <a:xfrm>
              <a:off x="7258655" y="3904075"/>
              <a:ext cx="52649" cy="71519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9" name="Freeform 749"/>
            <p:cNvSpPr>
              <a:spLocks/>
            </p:cNvSpPr>
            <p:nvPr/>
          </p:nvSpPr>
          <p:spPr bwMode="auto">
            <a:xfrm>
              <a:off x="6902259" y="4192389"/>
              <a:ext cx="153898" cy="183268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0" name="Freeform 750"/>
            <p:cNvSpPr>
              <a:spLocks/>
            </p:cNvSpPr>
            <p:nvPr/>
          </p:nvSpPr>
          <p:spPr bwMode="auto">
            <a:xfrm>
              <a:off x="6884032" y="4402477"/>
              <a:ext cx="58724" cy="64813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1" name="Freeform 751"/>
            <p:cNvSpPr>
              <a:spLocks/>
            </p:cNvSpPr>
            <p:nvPr/>
          </p:nvSpPr>
          <p:spPr bwMode="auto">
            <a:xfrm>
              <a:off x="6884032" y="4362247"/>
              <a:ext cx="64798" cy="60345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2" name="Freeform 752"/>
            <p:cNvSpPr>
              <a:spLocks/>
            </p:cNvSpPr>
            <p:nvPr/>
          </p:nvSpPr>
          <p:spPr bwMode="auto">
            <a:xfrm>
              <a:off x="6896183" y="4342132"/>
              <a:ext cx="319948" cy="382182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3" name="Freeform 753"/>
            <p:cNvSpPr>
              <a:spLocks/>
            </p:cNvSpPr>
            <p:nvPr/>
          </p:nvSpPr>
          <p:spPr bwMode="auto">
            <a:xfrm>
              <a:off x="6315013" y="4250498"/>
              <a:ext cx="159974" cy="203385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4" name="Freeform 754"/>
            <p:cNvSpPr>
              <a:spLocks/>
            </p:cNvSpPr>
            <p:nvPr/>
          </p:nvSpPr>
          <p:spPr bwMode="auto">
            <a:xfrm>
              <a:off x="6325137" y="4250498"/>
              <a:ext cx="66825" cy="46934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5" name="Freeform 755"/>
            <p:cNvSpPr>
              <a:spLocks/>
            </p:cNvSpPr>
            <p:nvPr/>
          </p:nvSpPr>
          <p:spPr bwMode="auto">
            <a:xfrm>
              <a:off x="6302862" y="3897372"/>
              <a:ext cx="218699" cy="373241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6" name="Freeform 756"/>
            <p:cNvSpPr>
              <a:spLocks/>
            </p:cNvSpPr>
            <p:nvPr/>
          </p:nvSpPr>
          <p:spPr bwMode="auto">
            <a:xfrm>
              <a:off x="6069989" y="3915251"/>
              <a:ext cx="89100" cy="203385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7" name="Freeform 757"/>
            <p:cNvSpPr>
              <a:spLocks/>
            </p:cNvSpPr>
            <p:nvPr/>
          </p:nvSpPr>
          <p:spPr bwMode="auto">
            <a:xfrm>
              <a:off x="6130740" y="3863843"/>
              <a:ext cx="350322" cy="335249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8" name="Freeform 758"/>
            <p:cNvSpPr>
              <a:spLocks/>
            </p:cNvSpPr>
            <p:nvPr/>
          </p:nvSpPr>
          <p:spPr bwMode="auto">
            <a:xfrm>
              <a:off x="5879641" y="3823613"/>
              <a:ext cx="251098" cy="19667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9" name="Freeform 759"/>
            <p:cNvSpPr>
              <a:spLocks/>
            </p:cNvSpPr>
            <p:nvPr/>
          </p:nvSpPr>
          <p:spPr bwMode="auto">
            <a:xfrm>
              <a:off x="6047714" y="3968889"/>
              <a:ext cx="58724" cy="156449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0" name="Freeform 760"/>
            <p:cNvSpPr>
              <a:spLocks/>
            </p:cNvSpPr>
            <p:nvPr/>
          </p:nvSpPr>
          <p:spPr bwMode="auto">
            <a:xfrm>
              <a:off x="5792564" y="3975594"/>
              <a:ext cx="188323" cy="203385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1" name="Freeform 761"/>
            <p:cNvSpPr>
              <a:spLocks/>
            </p:cNvSpPr>
            <p:nvPr/>
          </p:nvSpPr>
          <p:spPr bwMode="auto">
            <a:xfrm>
              <a:off x="5952540" y="3968889"/>
              <a:ext cx="135676" cy="19667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2" name="Freeform 762"/>
            <p:cNvSpPr>
              <a:spLocks/>
            </p:cNvSpPr>
            <p:nvPr/>
          </p:nvSpPr>
          <p:spPr bwMode="auto">
            <a:xfrm>
              <a:off x="5654867" y="3989002"/>
              <a:ext cx="89100" cy="118455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3" name="Freeform 763"/>
            <p:cNvSpPr>
              <a:spLocks/>
            </p:cNvSpPr>
            <p:nvPr/>
          </p:nvSpPr>
          <p:spPr bwMode="auto">
            <a:xfrm>
              <a:off x="5707517" y="4040408"/>
              <a:ext cx="131625" cy="138572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4" name="Freeform 764"/>
            <p:cNvSpPr>
              <a:spLocks/>
            </p:cNvSpPr>
            <p:nvPr/>
          </p:nvSpPr>
          <p:spPr bwMode="auto">
            <a:xfrm>
              <a:off x="5614365" y="3908544"/>
              <a:ext cx="206548" cy="192208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5" name="Freeform 765"/>
            <p:cNvSpPr>
              <a:spLocks/>
            </p:cNvSpPr>
            <p:nvPr/>
          </p:nvSpPr>
          <p:spPr bwMode="auto">
            <a:xfrm>
              <a:off x="5559693" y="3915251"/>
              <a:ext cx="95174" cy="46934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6" name="Freeform 766"/>
            <p:cNvSpPr>
              <a:spLocks/>
            </p:cNvSpPr>
            <p:nvPr/>
          </p:nvSpPr>
          <p:spPr bwMode="auto">
            <a:xfrm>
              <a:off x="5553617" y="3870549"/>
              <a:ext cx="89100" cy="26821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7" name="Freeform 767"/>
            <p:cNvSpPr>
              <a:spLocks/>
            </p:cNvSpPr>
            <p:nvPr/>
          </p:nvSpPr>
          <p:spPr bwMode="auto">
            <a:xfrm>
              <a:off x="5541466" y="3410145"/>
              <a:ext cx="356396" cy="446996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8" name="Freeform 768"/>
            <p:cNvSpPr>
              <a:spLocks/>
            </p:cNvSpPr>
            <p:nvPr/>
          </p:nvSpPr>
          <p:spPr bwMode="auto">
            <a:xfrm>
              <a:off x="5541466" y="3778915"/>
              <a:ext cx="172123" cy="149745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9" name="Freeform 769"/>
            <p:cNvSpPr>
              <a:spLocks/>
            </p:cNvSpPr>
            <p:nvPr/>
          </p:nvSpPr>
          <p:spPr bwMode="auto">
            <a:xfrm>
              <a:off x="5691316" y="3483896"/>
              <a:ext cx="498145" cy="511813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0" name="Freeform 770"/>
            <p:cNvSpPr>
              <a:spLocks/>
            </p:cNvSpPr>
            <p:nvPr/>
          </p:nvSpPr>
          <p:spPr bwMode="auto">
            <a:xfrm>
              <a:off x="6758484" y="3246987"/>
              <a:ext cx="328047" cy="353128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1" name="Freeform 771"/>
            <p:cNvSpPr>
              <a:spLocks/>
            </p:cNvSpPr>
            <p:nvPr/>
          </p:nvSpPr>
          <p:spPr bwMode="auto">
            <a:xfrm>
              <a:off x="6272486" y="3043607"/>
              <a:ext cx="119475" cy="254789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2" name="Freeform 772"/>
            <p:cNvSpPr>
              <a:spLocks/>
            </p:cNvSpPr>
            <p:nvPr/>
          </p:nvSpPr>
          <p:spPr bwMode="auto">
            <a:xfrm>
              <a:off x="6325139" y="3193348"/>
              <a:ext cx="451574" cy="480523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3" name="Freeform 773"/>
            <p:cNvSpPr>
              <a:spLocks/>
            </p:cNvSpPr>
            <p:nvPr/>
          </p:nvSpPr>
          <p:spPr bwMode="auto">
            <a:xfrm>
              <a:off x="5547542" y="3396735"/>
              <a:ext cx="249074" cy="223499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4" name="Freeform 774"/>
            <p:cNvSpPr>
              <a:spLocks/>
            </p:cNvSpPr>
            <p:nvPr/>
          </p:nvSpPr>
          <p:spPr bwMode="auto">
            <a:xfrm>
              <a:off x="5667017" y="3081599"/>
              <a:ext cx="356396" cy="315134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5" name="Freeform 775"/>
            <p:cNvSpPr>
              <a:spLocks/>
            </p:cNvSpPr>
            <p:nvPr/>
          </p:nvSpPr>
          <p:spPr bwMode="auto">
            <a:xfrm>
              <a:off x="5792566" y="3050310"/>
              <a:ext cx="615596" cy="648145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6" name="Freeform 776"/>
            <p:cNvSpPr>
              <a:spLocks/>
            </p:cNvSpPr>
            <p:nvPr/>
          </p:nvSpPr>
          <p:spPr bwMode="auto">
            <a:xfrm>
              <a:off x="3885030" y="594067"/>
              <a:ext cx="1812363" cy="1490734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7" name="Freeform 777"/>
            <p:cNvSpPr>
              <a:spLocks/>
            </p:cNvSpPr>
            <p:nvPr/>
          </p:nvSpPr>
          <p:spPr bwMode="auto">
            <a:xfrm>
              <a:off x="4419625" y="1519349"/>
              <a:ext cx="95174" cy="73754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8" name="Freeform 778"/>
            <p:cNvSpPr>
              <a:spLocks/>
            </p:cNvSpPr>
            <p:nvPr/>
          </p:nvSpPr>
          <p:spPr bwMode="auto">
            <a:xfrm>
              <a:off x="4450000" y="1467945"/>
              <a:ext cx="24299" cy="13411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9" name="Freeform 779"/>
            <p:cNvSpPr>
              <a:spLocks/>
            </p:cNvSpPr>
            <p:nvPr/>
          </p:nvSpPr>
          <p:spPr bwMode="auto">
            <a:xfrm>
              <a:off x="4468226" y="692404"/>
              <a:ext cx="64798" cy="40228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0" name="Freeform 780"/>
            <p:cNvSpPr>
              <a:spLocks/>
            </p:cNvSpPr>
            <p:nvPr/>
          </p:nvSpPr>
          <p:spPr bwMode="auto">
            <a:xfrm>
              <a:off x="4668700" y="634293"/>
              <a:ext cx="48600" cy="31289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1" name="Freeform 782"/>
            <p:cNvSpPr>
              <a:spLocks/>
            </p:cNvSpPr>
            <p:nvPr/>
          </p:nvSpPr>
          <p:spPr bwMode="auto">
            <a:xfrm>
              <a:off x="5436168" y="719225"/>
              <a:ext cx="34426" cy="26821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2" name="Freeform 783"/>
            <p:cNvSpPr>
              <a:spLocks/>
            </p:cNvSpPr>
            <p:nvPr/>
          </p:nvSpPr>
          <p:spPr bwMode="auto">
            <a:xfrm>
              <a:off x="5482744" y="746044"/>
              <a:ext cx="30374" cy="6706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3" name="Freeform 784"/>
            <p:cNvSpPr>
              <a:spLocks/>
            </p:cNvSpPr>
            <p:nvPr/>
          </p:nvSpPr>
          <p:spPr bwMode="auto">
            <a:xfrm>
              <a:off x="5482744" y="1119287"/>
              <a:ext cx="24299" cy="46934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4" name="Freeform 785"/>
            <p:cNvSpPr>
              <a:spLocks/>
            </p:cNvSpPr>
            <p:nvPr/>
          </p:nvSpPr>
          <p:spPr bwMode="auto">
            <a:xfrm>
              <a:off x="5494893" y="1204214"/>
              <a:ext cx="40500" cy="26821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5" name="Freeform 786"/>
            <p:cNvSpPr>
              <a:spLocks/>
            </p:cNvSpPr>
            <p:nvPr/>
          </p:nvSpPr>
          <p:spPr bwMode="auto">
            <a:xfrm>
              <a:off x="5328843" y="1349488"/>
              <a:ext cx="101248" cy="64813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6" name="Freeform 787"/>
            <p:cNvSpPr>
              <a:spLocks/>
            </p:cNvSpPr>
            <p:nvPr/>
          </p:nvSpPr>
          <p:spPr bwMode="auto">
            <a:xfrm>
              <a:off x="5310620" y="1336081"/>
              <a:ext cx="52649" cy="20117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7" name="Freeform 788"/>
            <p:cNvSpPr>
              <a:spLocks/>
            </p:cNvSpPr>
            <p:nvPr/>
          </p:nvSpPr>
          <p:spPr bwMode="auto">
            <a:xfrm>
              <a:off x="5227595" y="1474649"/>
              <a:ext cx="76949" cy="44701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8" name="Freeform 789"/>
            <p:cNvSpPr>
              <a:spLocks/>
            </p:cNvSpPr>
            <p:nvPr/>
          </p:nvSpPr>
          <p:spPr bwMode="auto">
            <a:xfrm>
              <a:off x="4526949" y="1539464"/>
              <a:ext cx="24299" cy="40228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09" name="Freeform 790"/>
            <p:cNvSpPr>
              <a:spLocks/>
            </p:cNvSpPr>
            <p:nvPr/>
          </p:nvSpPr>
          <p:spPr bwMode="auto">
            <a:xfrm>
              <a:off x="4474300" y="1454534"/>
              <a:ext cx="22275" cy="26821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0" name="Freeform 791"/>
            <p:cNvSpPr>
              <a:spLocks/>
            </p:cNvSpPr>
            <p:nvPr/>
          </p:nvSpPr>
          <p:spPr bwMode="auto">
            <a:xfrm>
              <a:off x="5519193" y="1034357"/>
              <a:ext cx="12151" cy="1341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1" name="Freeform 792"/>
            <p:cNvSpPr>
              <a:spLocks/>
            </p:cNvSpPr>
            <p:nvPr/>
          </p:nvSpPr>
          <p:spPr bwMode="auto">
            <a:xfrm>
              <a:off x="5470594" y="962837"/>
              <a:ext cx="18225" cy="11176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2" name="Freeform 793"/>
            <p:cNvSpPr>
              <a:spLocks/>
            </p:cNvSpPr>
            <p:nvPr/>
          </p:nvSpPr>
          <p:spPr bwMode="auto">
            <a:xfrm>
              <a:off x="5519193" y="936017"/>
              <a:ext cx="16199" cy="20117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3" name="Freeform 794"/>
            <p:cNvSpPr>
              <a:spLocks/>
            </p:cNvSpPr>
            <p:nvPr/>
          </p:nvSpPr>
          <p:spPr bwMode="auto">
            <a:xfrm>
              <a:off x="3897180" y="1067881"/>
              <a:ext cx="30374" cy="4469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4" name="Freeform 795"/>
            <p:cNvSpPr>
              <a:spLocks/>
            </p:cNvSpPr>
            <p:nvPr/>
          </p:nvSpPr>
          <p:spPr bwMode="auto">
            <a:xfrm>
              <a:off x="3933628" y="1067881"/>
              <a:ext cx="36449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5" name="Freeform 796"/>
            <p:cNvSpPr>
              <a:spLocks/>
            </p:cNvSpPr>
            <p:nvPr/>
          </p:nvSpPr>
          <p:spPr bwMode="auto">
            <a:xfrm>
              <a:off x="4616051" y="652177"/>
              <a:ext cx="24299" cy="13411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16" name="Freeform 797"/>
            <p:cNvSpPr>
              <a:spLocks/>
            </p:cNvSpPr>
            <p:nvPr/>
          </p:nvSpPr>
          <p:spPr bwMode="auto">
            <a:xfrm>
              <a:off x="2086842" y="2254651"/>
              <a:ext cx="54676" cy="78225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b="1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56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79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10408" y="6181676"/>
            <a:ext cx="709647" cy="4101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eeform 25">
            <a:extLst>
              <a:ext uri="{FF2B5EF4-FFF2-40B4-BE49-F238E27FC236}">
                <a16:creationId xmlns:a16="http://schemas.microsoft.com/office/drawing/2014/main" id="{7824940D-D74B-4153-BC02-4ED0160BAC3D}"/>
              </a:ext>
            </a:extLst>
          </p:cNvPr>
          <p:cNvSpPr>
            <a:spLocks/>
          </p:cNvSpPr>
          <p:nvPr/>
        </p:nvSpPr>
        <p:spPr bwMode="auto">
          <a:xfrm rot="4327985" flipH="1">
            <a:off x="1627617" y="3014632"/>
            <a:ext cx="2236764" cy="2959667"/>
          </a:xfrm>
          <a:custGeom>
            <a:avLst/>
            <a:gdLst>
              <a:gd name="T0" fmla="*/ 747 w 779"/>
              <a:gd name="T1" fmla="*/ 702 h 1021"/>
              <a:gd name="T2" fmla="*/ 715 w 779"/>
              <a:gd name="T3" fmla="*/ 464 h 1021"/>
              <a:gd name="T4" fmla="*/ 715 w 779"/>
              <a:gd name="T5" fmla="*/ 464 h 1021"/>
              <a:gd name="T6" fmla="*/ 715 w 779"/>
              <a:gd name="T7" fmla="*/ 463 h 1021"/>
              <a:gd name="T8" fmla="*/ 701 w 779"/>
              <a:gd name="T9" fmla="*/ 439 h 1021"/>
              <a:gd name="T10" fmla="*/ 674 w 779"/>
              <a:gd name="T11" fmla="*/ 282 h 1021"/>
              <a:gd name="T12" fmla="*/ 779 w 779"/>
              <a:gd name="T13" fmla="*/ 142 h 1021"/>
              <a:gd name="T14" fmla="*/ 225 w 779"/>
              <a:gd name="T15" fmla="*/ 0 h 1021"/>
              <a:gd name="T16" fmla="*/ 245 w 779"/>
              <a:gd name="T17" fmla="*/ 189 h 1021"/>
              <a:gd name="T18" fmla="*/ 142 w 779"/>
              <a:gd name="T19" fmla="*/ 369 h 1021"/>
              <a:gd name="T20" fmla="*/ 143 w 779"/>
              <a:gd name="T21" fmla="*/ 369 h 1021"/>
              <a:gd name="T22" fmla="*/ 41 w 779"/>
              <a:gd name="T23" fmla="*/ 553 h 1021"/>
              <a:gd name="T24" fmla="*/ 320 w 779"/>
              <a:gd name="T25" fmla="*/ 980 h 1021"/>
              <a:gd name="T26" fmla="*/ 747 w 779"/>
              <a:gd name="T27" fmla="*/ 702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79" h="1021">
                <a:moveTo>
                  <a:pt x="747" y="702"/>
                </a:moveTo>
                <a:cubicBezTo>
                  <a:pt x="765" y="618"/>
                  <a:pt x="751" y="535"/>
                  <a:pt x="715" y="464"/>
                </a:cubicBezTo>
                <a:cubicBezTo>
                  <a:pt x="715" y="464"/>
                  <a:pt x="715" y="464"/>
                  <a:pt x="715" y="464"/>
                </a:cubicBezTo>
                <a:cubicBezTo>
                  <a:pt x="715" y="464"/>
                  <a:pt x="715" y="463"/>
                  <a:pt x="715" y="463"/>
                </a:cubicBezTo>
                <a:cubicBezTo>
                  <a:pt x="711" y="455"/>
                  <a:pt x="706" y="447"/>
                  <a:pt x="701" y="439"/>
                </a:cubicBezTo>
                <a:cubicBezTo>
                  <a:pt x="685" y="406"/>
                  <a:pt x="661" y="344"/>
                  <a:pt x="674" y="282"/>
                </a:cubicBezTo>
                <a:cubicBezTo>
                  <a:pt x="693" y="192"/>
                  <a:pt x="779" y="142"/>
                  <a:pt x="779" y="142"/>
                </a:cubicBezTo>
                <a:cubicBezTo>
                  <a:pt x="225" y="0"/>
                  <a:pt x="225" y="0"/>
                  <a:pt x="225" y="0"/>
                </a:cubicBezTo>
                <a:cubicBezTo>
                  <a:pt x="225" y="0"/>
                  <a:pt x="271" y="67"/>
                  <a:pt x="245" y="189"/>
                </a:cubicBezTo>
                <a:cubicBezTo>
                  <a:pt x="219" y="312"/>
                  <a:pt x="142" y="369"/>
                  <a:pt x="142" y="369"/>
                </a:cubicBezTo>
                <a:cubicBezTo>
                  <a:pt x="143" y="369"/>
                  <a:pt x="143" y="369"/>
                  <a:pt x="143" y="369"/>
                </a:cubicBezTo>
                <a:cubicBezTo>
                  <a:pt x="93" y="417"/>
                  <a:pt x="57" y="480"/>
                  <a:pt x="41" y="553"/>
                </a:cubicBezTo>
                <a:cubicBezTo>
                  <a:pt x="0" y="748"/>
                  <a:pt x="125" y="939"/>
                  <a:pt x="320" y="980"/>
                </a:cubicBezTo>
                <a:cubicBezTo>
                  <a:pt x="514" y="1021"/>
                  <a:pt x="706" y="897"/>
                  <a:pt x="747" y="70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182875" tIns="91438" rIns="182875" bIns="91438"/>
          <a:lstStyle/>
          <a:p>
            <a:pPr defTabSz="914240">
              <a:defRPr/>
            </a:pPr>
            <a:endParaRPr lang="en-US" sz="1100" dirty="0">
              <a:solidFill>
                <a:schemeClr val="accent5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5" name="Freeform 26">
            <a:extLst>
              <a:ext uri="{FF2B5EF4-FFF2-40B4-BE49-F238E27FC236}">
                <a16:creationId xmlns:a16="http://schemas.microsoft.com/office/drawing/2014/main" id="{2C863851-B3D9-4742-B2C7-F809782D5F27}"/>
              </a:ext>
            </a:extLst>
          </p:cNvPr>
          <p:cNvSpPr>
            <a:spLocks/>
          </p:cNvSpPr>
          <p:nvPr/>
        </p:nvSpPr>
        <p:spPr bwMode="auto">
          <a:xfrm flipH="1">
            <a:off x="1353105" y="3537299"/>
            <a:ext cx="2132979" cy="2109272"/>
          </a:xfrm>
          <a:custGeom>
            <a:avLst/>
            <a:gdLst>
              <a:gd name="T0" fmla="*/ 379 w 735"/>
              <a:gd name="T1" fmla="*/ 729 h 735"/>
              <a:gd name="T2" fmla="*/ 7 w 735"/>
              <a:gd name="T3" fmla="*/ 380 h 735"/>
              <a:gd name="T4" fmla="*/ 356 w 735"/>
              <a:gd name="T5" fmla="*/ 7 h 735"/>
              <a:gd name="T6" fmla="*/ 729 w 735"/>
              <a:gd name="T7" fmla="*/ 356 h 735"/>
              <a:gd name="T8" fmla="*/ 379 w 735"/>
              <a:gd name="T9" fmla="*/ 729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5" h="735">
                <a:moveTo>
                  <a:pt x="379" y="729"/>
                </a:moveTo>
                <a:cubicBezTo>
                  <a:pt x="180" y="735"/>
                  <a:pt x="13" y="579"/>
                  <a:pt x="7" y="380"/>
                </a:cubicBezTo>
                <a:cubicBezTo>
                  <a:pt x="0" y="180"/>
                  <a:pt x="156" y="13"/>
                  <a:pt x="356" y="7"/>
                </a:cubicBezTo>
                <a:cubicBezTo>
                  <a:pt x="555" y="0"/>
                  <a:pt x="722" y="157"/>
                  <a:pt x="729" y="356"/>
                </a:cubicBezTo>
                <a:cubicBezTo>
                  <a:pt x="735" y="555"/>
                  <a:pt x="579" y="722"/>
                  <a:pt x="379" y="729"/>
                </a:cubicBezTo>
                <a:close/>
              </a:path>
            </a:pathLst>
          </a:custGeom>
          <a:solidFill>
            <a:schemeClr val="accent3"/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lIns="182875" tIns="91438" rIns="182875" bIns="91438" anchor="ctr"/>
          <a:lstStyle/>
          <a:p>
            <a:pPr algn="ctr" defTabSz="914240">
              <a:defRPr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6" name="Freeform 27">
            <a:extLst>
              <a:ext uri="{FF2B5EF4-FFF2-40B4-BE49-F238E27FC236}">
                <a16:creationId xmlns:a16="http://schemas.microsoft.com/office/drawing/2014/main" id="{6701E506-5776-4BC7-BB5B-308B3E77B9F2}"/>
              </a:ext>
            </a:extLst>
          </p:cNvPr>
          <p:cNvSpPr>
            <a:spLocks/>
          </p:cNvSpPr>
          <p:nvPr/>
        </p:nvSpPr>
        <p:spPr bwMode="auto">
          <a:xfrm rot="2527985" flipH="1">
            <a:off x="3194402" y="2596727"/>
            <a:ext cx="2886095" cy="2220800"/>
          </a:xfrm>
          <a:custGeom>
            <a:avLst/>
            <a:gdLst>
              <a:gd name="T0" fmla="*/ 926 w 1327"/>
              <a:gd name="T1" fmla="*/ 65 h 1029"/>
              <a:gd name="T2" fmla="*/ 618 w 1327"/>
              <a:gd name="T3" fmla="*/ 96 h 1029"/>
              <a:gd name="T4" fmla="*/ 618 w 1327"/>
              <a:gd name="T5" fmla="*/ 96 h 1029"/>
              <a:gd name="T6" fmla="*/ 618 w 1327"/>
              <a:gd name="T7" fmla="*/ 96 h 1029"/>
              <a:gd name="T8" fmla="*/ 585 w 1327"/>
              <a:gd name="T9" fmla="*/ 113 h 1029"/>
              <a:gd name="T10" fmla="*/ 382 w 1327"/>
              <a:gd name="T11" fmla="*/ 142 h 1029"/>
              <a:gd name="T12" fmla="*/ 207 w 1327"/>
              <a:gd name="T13" fmla="*/ 0 h 1029"/>
              <a:gd name="T14" fmla="*/ 0 w 1327"/>
              <a:gd name="T15" fmla="*/ 708 h 1029"/>
              <a:gd name="T16" fmla="*/ 245 w 1327"/>
              <a:gd name="T17" fmla="*/ 689 h 1029"/>
              <a:gd name="T18" fmla="*/ 471 w 1327"/>
              <a:gd name="T19" fmla="*/ 830 h 1029"/>
              <a:gd name="T20" fmla="*/ 471 w 1327"/>
              <a:gd name="T21" fmla="*/ 829 h 1029"/>
              <a:gd name="T22" fmla="*/ 704 w 1327"/>
              <a:gd name="T23" fmla="*/ 967 h 1029"/>
              <a:gd name="T24" fmla="*/ 1266 w 1327"/>
              <a:gd name="T25" fmla="*/ 627 h 1029"/>
              <a:gd name="T26" fmla="*/ 926 w 1327"/>
              <a:gd name="T27" fmla="*/ 65 h 1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27" h="1029">
                <a:moveTo>
                  <a:pt x="926" y="65"/>
                </a:moveTo>
                <a:cubicBezTo>
                  <a:pt x="819" y="39"/>
                  <a:pt x="711" y="52"/>
                  <a:pt x="618" y="96"/>
                </a:cubicBezTo>
                <a:cubicBezTo>
                  <a:pt x="618" y="96"/>
                  <a:pt x="618" y="96"/>
                  <a:pt x="618" y="96"/>
                </a:cubicBezTo>
                <a:cubicBezTo>
                  <a:pt x="618" y="96"/>
                  <a:pt x="618" y="96"/>
                  <a:pt x="618" y="96"/>
                </a:cubicBezTo>
                <a:cubicBezTo>
                  <a:pt x="607" y="101"/>
                  <a:pt x="596" y="107"/>
                  <a:pt x="585" y="113"/>
                </a:cubicBezTo>
                <a:cubicBezTo>
                  <a:pt x="542" y="133"/>
                  <a:pt x="461" y="161"/>
                  <a:pt x="382" y="142"/>
                </a:cubicBezTo>
                <a:cubicBezTo>
                  <a:pt x="267" y="113"/>
                  <a:pt x="207" y="0"/>
                  <a:pt x="207" y="0"/>
                </a:cubicBezTo>
                <a:cubicBezTo>
                  <a:pt x="0" y="708"/>
                  <a:pt x="0" y="708"/>
                  <a:pt x="0" y="708"/>
                </a:cubicBezTo>
                <a:cubicBezTo>
                  <a:pt x="0" y="708"/>
                  <a:pt x="88" y="651"/>
                  <a:pt x="245" y="689"/>
                </a:cubicBezTo>
                <a:cubicBezTo>
                  <a:pt x="402" y="728"/>
                  <a:pt x="471" y="830"/>
                  <a:pt x="471" y="830"/>
                </a:cubicBezTo>
                <a:cubicBezTo>
                  <a:pt x="471" y="829"/>
                  <a:pt x="471" y="829"/>
                  <a:pt x="471" y="829"/>
                </a:cubicBezTo>
                <a:cubicBezTo>
                  <a:pt x="531" y="895"/>
                  <a:pt x="611" y="944"/>
                  <a:pt x="704" y="967"/>
                </a:cubicBezTo>
                <a:cubicBezTo>
                  <a:pt x="953" y="1029"/>
                  <a:pt x="1205" y="876"/>
                  <a:pt x="1266" y="627"/>
                </a:cubicBezTo>
                <a:cubicBezTo>
                  <a:pt x="1327" y="378"/>
                  <a:pt x="1175" y="126"/>
                  <a:pt x="926" y="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182875" tIns="91438" rIns="182875" bIns="91438"/>
          <a:lstStyle/>
          <a:p>
            <a:pPr defTabSz="914240">
              <a:defRPr/>
            </a:pPr>
            <a:endParaRPr lang="en-US" sz="1100" dirty="0">
              <a:solidFill>
                <a:schemeClr val="accent5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38F6D542-4A90-44F7-A422-672715C63160}"/>
              </a:ext>
            </a:extLst>
          </p:cNvPr>
          <p:cNvSpPr>
            <a:spLocks/>
          </p:cNvSpPr>
          <p:nvPr/>
        </p:nvSpPr>
        <p:spPr bwMode="auto">
          <a:xfrm rot="15738953" flipH="1">
            <a:off x="5551259" y="2699372"/>
            <a:ext cx="2823887" cy="3591501"/>
          </a:xfrm>
          <a:custGeom>
            <a:avLst/>
            <a:gdLst>
              <a:gd name="T0" fmla="*/ 123 w 1309"/>
              <a:gd name="T1" fmla="*/ 475 h 1651"/>
              <a:gd name="T2" fmla="*/ 142 w 1309"/>
              <a:gd name="T3" fmla="*/ 856 h 1651"/>
              <a:gd name="T4" fmla="*/ 142 w 1309"/>
              <a:gd name="T5" fmla="*/ 856 h 1651"/>
              <a:gd name="T6" fmla="*/ 143 w 1309"/>
              <a:gd name="T7" fmla="*/ 856 h 1651"/>
              <a:gd name="T8" fmla="*/ 161 w 1309"/>
              <a:gd name="T9" fmla="*/ 897 h 1651"/>
              <a:gd name="T10" fmla="*/ 185 w 1309"/>
              <a:gd name="T11" fmla="*/ 1148 h 1651"/>
              <a:gd name="T12" fmla="*/ 0 w 1309"/>
              <a:gd name="T13" fmla="*/ 1356 h 1651"/>
              <a:gd name="T14" fmla="*/ 858 w 1309"/>
              <a:gd name="T15" fmla="*/ 1651 h 1651"/>
              <a:gd name="T16" fmla="*/ 850 w 1309"/>
              <a:gd name="T17" fmla="*/ 1349 h 1651"/>
              <a:gd name="T18" fmla="*/ 1036 w 1309"/>
              <a:gd name="T19" fmla="*/ 1079 h 1651"/>
              <a:gd name="T20" fmla="*/ 1035 w 1309"/>
              <a:gd name="T21" fmla="*/ 1079 h 1651"/>
              <a:gd name="T22" fmla="*/ 1219 w 1309"/>
              <a:gd name="T23" fmla="*/ 801 h 1651"/>
              <a:gd name="T24" fmla="*/ 834 w 1309"/>
              <a:gd name="T25" fmla="*/ 90 h 1651"/>
              <a:gd name="T26" fmla="*/ 123 w 1309"/>
              <a:gd name="T27" fmla="*/ 475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9" h="1651">
                <a:moveTo>
                  <a:pt x="123" y="475"/>
                </a:moveTo>
                <a:cubicBezTo>
                  <a:pt x="84" y="606"/>
                  <a:pt x="94" y="739"/>
                  <a:pt x="142" y="856"/>
                </a:cubicBezTo>
                <a:cubicBezTo>
                  <a:pt x="142" y="856"/>
                  <a:pt x="142" y="856"/>
                  <a:pt x="142" y="856"/>
                </a:cubicBezTo>
                <a:cubicBezTo>
                  <a:pt x="142" y="856"/>
                  <a:pt x="143" y="856"/>
                  <a:pt x="143" y="856"/>
                </a:cubicBezTo>
                <a:cubicBezTo>
                  <a:pt x="148" y="870"/>
                  <a:pt x="155" y="884"/>
                  <a:pt x="161" y="897"/>
                </a:cubicBezTo>
                <a:cubicBezTo>
                  <a:pt x="183" y="951"/>
                  <a:pt x="213" y="1052"/>
                  <a:pt x="185" y="1148"/>
                </a:cubicBezTo>
                <a:cubicBezTo>
                  <a:pt x="143" y="1288"/>
                  <a:pt x="0" y="1356"/>
                  <a:pt x="0" y="1356"/>
                </a:cubicBezTo>
                <a:cubicBezTo>
                  <a:pt x="858" y="1651"/>
                  <a:pt x="858" y="1651"/>
                  <a:pt x="858" y="1651"/>
                </a:cubicBezTo>
                <a:cubicBezTo>
                  <a:pt x="858" y="1651"/>
                  <a:pt x="793" y="1540"/>
                  <a:pt x="850" y="1349"/>
                </a:cubicBezTo>
                <a:cubicBezTo>
                  <a:pt x="907" y="1159"/>
                  <a:pt x="1036" y="1079"/>
                  <a:pt x="1036" y="1079"/>
                </a:cubicBezTo>
                <a:cubicBezTo>
                  <a:pt x="1035" y="1079"/>
                  <a:pt x="1035" y="1079"/>
                  <a:pt x="1035" y="1079"/>
                </a:cubicBezTo>
                <a:cubicBezTo>
                  <a:pt x="1120" y="1009"/>
                  <a:pt x="1185" y="914"/>
                  <a:pt x="1219" y="801"/>
                </a:cubicBezTo>
                <a:cubicBezTo>
                  <a:pt x="1309" y="498"/>
                  <a:pt x="1137" y="180"/>
                  <a:pt x="834" y="90"/>
                </a:cubicBezTo>
                <a:cubicBezTo>
                  <a:pt x="531" y="0"/>
                  <a:pt x="213" y="172"/>
                  <a:pt x="123" y="475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182875" tIns="91438" rIns="182875" bIns="91438"/>
          <a:lstStyle/>
          <a:p>
            <a:pPr defTabSz="914240">
              <a:defRPr/>
            </a:pPr>
            <a:endParaRPr lang="en-US" sz="1100" dirty="0">
              <a:solidFill>
                <a:schemeClr val="accent5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0383BA9F-C7F1-43CA-9CA1-9D773F1F438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10660" y="3338070"/>
            <a:ext cx="2491072" cy="2472567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lIns="182875" tIns="91438" rIns="182875" bIns="91438" anchor="ctr"/>
          <a:lstStyle/>
          <a:p>
            <a:pPr algn="ctr" eaLnBrk="1" hangingPunct="1"/>
            <a:endParaRPr lang="es-PE" sz="4800">
              <a:solidFill>
                <a:schemeClr val="accent5">
                  <a:lumMod val="50000"/>
                </a:schemeClr>
              </a:solidFill>
              <a:latin typeface="FontAwesome"/>
            </a:endParaRPr>
          </a:p>
        </p:txBody>
      </p:sp>
      <p:sp>
        <p:nvSpPr>
          <p:cNvPr id="19" name="Oval 31">
            <a:extLst>
              <a:ext uri="{FF2B5EF4-FFF2-40B4-BE49-F238E27FC236}">
                <a16:creationId xmlns:a16="http://schemas.microsoft.com/office/drawing/2014/main" id="{8445BB44-B288-49CE-AADE-ED6DBF9F828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47748" y="2258656"/>
            <a:ext cx="2256237" cy="2236467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>
                <a:lumMod val="95000"/>
              </a:schemeClr>
            </a:solidFill>
          </a:ln>
        </p:spPr>
        <p:txBody>
          <a:bodyPr lIns="182875" tIns="91438" rIns="182875" bIns="91438" anchor="ctr"/>
          <a:lstStyle/>
          <a:p>
            <a:pPr algn="ctr" defTabSz="914240">
              <a:defRPr/>
            </a:pPr>
            <a:endParaRPr lang="en-US" sz="4400" dirty="0">
              <a:solidFill>
                <a:schemeClr val="accent5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CC579E16-AE24-4177-8405-1CD6BDE53F1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01732" y="1494692"/>
            <a:ext cx="3434864" cy="3401160"/>
          </a:xfrm>
          <a:prstGeom prst="ellipse">
            <a:avLst/>
          </a:prstGeom>
          <a:solidFill>
            <a:srgbClr val="7030A0"/>
          </a:solidFill>
          <a:ln w="5715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lIns="182875" tIns="91438" rIns="182875" bIns="91438" anchor="ctr"/>
          <a:lstStyle/>
          <a:p>
            <a:pPr algn="ctr" eaLnBrk="1" hangingPunct="1"/>
            <a:endParaRPr lang="es-PE" sz="5500">
              <a:solidFill>
                <a:schemeClr val="accent5">
                  <a:lumMod val="50000"/>
                </a:schemeClr>
              </a:solidFill>
              <a:latin typeface="FontAwesome"/>
            </a:endParaRPr>
          </a:p>
        </p:txBody>
      </p:sp>
      <p:sp>
        <p:nvSpPr>
          <p:cNvPr id="21" name="矩形 61">
            <a:extLst>
              <a:ext uri="{FF2B5EF4-FFF2-40B4-BE49-F238E27FC236}">
                <a16:creationId xmlns:a16="http://schemas.microsoft.com/office/drawing/2014/main" id="{86C1663E-298E-4193-BCF4-8722E0AED290}"/>
              </a:ext>
            </a:extLst>
          </p:cNvPr>
          <p:cNvSpPr/>
          <p:nvPr/>
        </p:nvSpPr>
        <p:spPr>
          <a:xfrm>
            <a:off x="1293722" y="3707128"/>
            <a:ext cx="2251743" cy="150810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lvl="1" algn="ctr"/>
            <a:endParaRPr lang="en-US" altLang="zh-CN" sz="3200" b="1" dirty="0">
              <a:solidFill>
                <a:srgbClr val="FFFF00"/>
              </a:solidFill>
              <a:latin typeface="Montserrat" pitchFamily="2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0" lvl="1" algn="ctr"/>
            <a:r>
              <a:rPr lang="en-US" altLang="zh-CN" sz="20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Bono de Venta</a:t>
            </a:r>
          </a:p>
          <a:p>
            <a:pPr marL="0" lvl="1" algn="ctr"/>
            <a:r>
              <a:rPr lang="en-US" altLang="zh-CN" sz="20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( Directo / Indirecto )</a:t>
            </a:r>
          </a:p>
        </p:txBody>
      </p:sp>
      <p:sp>
        <p:nvSpPr>
          <p:cNvPr id="22" name="矩形 61">
            <a:extLst>
              <a:ext uri="{FF2B5EF4-FFF2-40B4-BE49-F238E27FC236}">
                <a16:creationId xmlns:a16="http://schemas.microsoft.com/office/drawing/2014/main" id="{68397837-0806-4B18-8AE8-6B8ED16DBE30}"/>
              </a:ext>
            </a:extLst>
          </p:cNvPr>
          <p:cNvSpPr/>
          <p:nvPr/>
        </p:nvSpPr>
        <p:spPr>
          <a:xfrm>
            <a:off x="3261035" y="2945739"/>
            <a:ext cx="2251743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lvl="1" algn="ctr"/>
            <a:r>
              <a:rPr lang="en-US" altLang="zh-CN" sz="24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Bono de </a:t>
            </a:r>
          </a:p>
          <a:p>
            <a:pPr marL="0" lvl="1" algn="ctr"/>
            <a:r>
              <a:rPr lang="en-US" altLang="zh-CN" sz="24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Liderazgo</a:t>
            </a:r>
          </a:p>
        </p:txBody>
      </p:sp>
      <p:sp>
        <p:nvSpPr>
          <p:cNvPr id="23" name="矩形 61">
            <a:extLst>
              <a:ext uri="{FF2B5EF4-FFF2-40B4-BE49-F238E27FC236}">
                <a16:creationId xmlns:a16="http://schemas.microsoft.com/office/drawing/2014/main" id="{77A938A9-C241-4C46-A778-58EBA6A7080F}"/>
              </a:ext>
            </a:extLst>
          </p:cNvPr>
          <p:cNvSpPr/>
          <p:nvPr/>
        </p:nvSpPr>
        <p:spPr>
          <a:xfrm>
            <a:off x="5310661" y="3860464"/>
            <a:ext cx="2491073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lvl="1" algn="ctr"/>
            <a:r>
              <a:rPr lang="en-US" altLang="zh-CN" sz="28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Bono</a:t>
            </a:r>
            <a:br>
              <a:rPr lang="en-US" altLang="zh-CN" sz="28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</a:br>
            <a:r>
              <a:rPr lang="en-US" altLang="zh-CN" sz="28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de Honor</a:t>
            </a:r>
          </a:p>
          <a:p>
            <a:pPr marL="0" lvl="1" algn="ctr"/>
            <a:r>
              <a:rPr lang="en-US" altLang="zh-CN" sz="28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Global</a:t>
            </a:r>
          </a:p>
        </p:txBody>
      </p:sp>
      <p:sp>
        <p:nvSpPr>
          <p:cNvPr id="24" name="矩形 61">
            <a:extLst>
              <a:ext uri="{FF2B5EF4-FFF2-40B4-BE49-F238E27FC236}">
                <a16:creationId xmlns:a16="http://schemas.microsoft.com/office/drawing/2014/main" id="{2B57A68B-1EB9-4551-8528-0962139B9793}"/>
              </a:ext>
            </a:extLst>
          </p:cNvPr>
          <p:cNvSpPr/>
          <p:nvPr/>
        </p:nvSpPr>
        <p:spPr>
          <a:xfrm>
            <a:off x="8273629" y="2204865"/>
            <a:ext cx="2491073" cy="10772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Premios</a:t>
            </a:r>
          </a:p>
          <a:p>
            <a:pPr marL="0" lvl="1" algn="ctr"/>
            <a:r>
              <a:rPr lang="en-US" altLang="zh-CN" sz="3200" b="1" dirty="0">
                <a:solidFill>
                  <a:schemeClr val="bg1"/>
                </a:solidFill>
                <a:latin typeface="Montserrat" pitchFamily="2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Especiales</a:t>
            </a:r>
          </a:p>
        </p:txBody>
      </p:sp>
      <p:sp>
        <p:nvSpPr>
          <p:cNvPr id="25" name="1 Rectángulo">
            <a:extLst>
              <a:ext uri="{FF2B5EF4-FFF2-40B4-BE49-F238E27FC236}">
                <a16:creationId xmlns:a16="http://schemas.microsoft.com/office/drawing/2014/main" id="{2F4CDC76-3A14-4998-A758-F91D555F0B7E}"/>
              </a:ext>
            </a:extLst>
          </p:cNvPr>
          <p:cNvSpPr/>
          <p:nvPr/>
        </p:nvSpPr>
        <p:spPr>
          <a:xfrm>
            <a:off x="8106509" y="3438181"/>
            <a:ext cx="2810217" cy="9694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s-PE" dirty="0">
                <a:solidFill>
                  <a:srgbClr val="FFFF00"/>
                </a:solidFill>
                <a:latin typeface="+mj-lt"/>
              </a:rPr>
              <a:t>Viaje Nacional e  Internacional, Bono Auto y Mansión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6" name="28 Elipse">
            <a:extLst>
              <a:ext uri="{FF2B5EF4-FFF2-40B4-BE49-F238E27FC236}">
                <a16:creationId xmlns:a16="http://schemas.microsoft.com/office/drawing/2014/main" id="{172C1F40-CBF7-4170-A62D-4AEF70846113}"/>
              </a:ext>
            </a:extLst>
          </p:cNvPr>
          <p:cNvSpPr/>
          <p:nvPr/>
        </p:nvSpPr>
        <p:spPr>
          <a:xfrm>
            <a:off x="4014961" y="2075453"/>
            <a:ext cx="721811" cy="72181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2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7" name="29 Elipse">
            <a:extLst>
              <a:ext uri="{FF2B5EF4-FFF2-40B4-BE49-F238E27FC236}">
                <a16:creationId xmlns:a16="http://schemas.microsoft.com/office/drawing/2014/main" id="{EAC00700-4103-4BF8-B4BB-A81A43BCC7C3}"/>
              </a:ext>
            </a:extLst>
          </p:cNvPr>
          <p:cNvSpPr/>
          <p:nvPr/>
        </p:nvSpPr>
        <p:spPr>
          <a:xfrm>
            <a:off x="2058689" y="3207685"/>
            <a:ext cx="721811" cy="72181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1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8" name="30 Elipse">
            <a:extLst>
              <a:ext uri="{FF2B5EF4-FFF2-40B4-BE49-F238E27FC236}">
                <a16:creationId xmlns:a16="http://schemas.microsoft.com/office/drawing/2014/main" id="{4AFA18AC-5383-45AB-8A06-C7A383A582C8}"/>
              </a:ext>
            </a:extLst>
          </p:cNvPr>
          <p:cNvSpPr/>
          <p:nvPr/>
        </p:nvSpPr>
        <p:spPr>
          <a:xfrm>
            <a:off x="6195292" y="3000331"/>
            <a:ext cx="721811" cy="72181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3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31 Elipse">
            <a:extLst>
              <a:ext uri="{FF2B5EF4-FFF2-40B4-BE49-F238E27FC236}">
                <a16:creationId xmlns:a16="http://schemas.microsoft.com/office/drawing/2014/main" id="{3A5563BC-FC6F-4842-B6B5-0C413E488C49}"/>
              </a:ext>
            </a:extLst>
          </p:cNvPr>
          <p:cNvSpPr/>
          <p:nvPr/>
        </p:nvSpPr>
        <p:spPr>
          <a:xfrm>
            <a:off x="9158260" y="1210513"/>
            <a:ext cx="721811" cy="72181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4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0" name="矩形 11">
            <a:extLst>
              <a:ext uri="{FF2B5EF4-FFF2-40B4-BE49-F238E27FC236}">
                <a16:creationId xmlns:a16="http://schemas.microsoft.com/office/drawing/2014/main" id="{1CE073B2-5243-4451-AE86-4DAD7E55EA8E}"/>
              </a:ext>
            </a:extLst>
          </p:cNvPr>
          <p:cNvSpPr/>
          <p:nvPr/>
        </p:nvSpPr>
        <p:spPr>
          <a:xfrm>
            <a:off x="1050048" y="415963"/>
            <a:ext cx="9866677" cy="919777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>
                <a:ln w="0"/>
                <a:solidFill>
                  <a:schemeClr val="accent4">
                    <a:lumMod val="50000"/>
                  </a:schemeClr>
                </a:solidFill>
                <a:latin typeface="Montserrat" pitchFamily="2" charset="0"/>
                <a:ea typeface="微软雅黑" panose="020B0503020204020204" pitchFamily="34" charset="-122"/>
                <a:cs typeface="Arial" pitchFamily="34" charset="0"/>
              </a:rPr>
              <a:t>Tipos de Ganancias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>
                <a:ln w="0"/>
                <a:solidFill>
                  <a:schemeClr val="accent4">
                    <a:lumMod val="50000"/>
                  </a:schemeClr>
                </a:solidFill>
                <a:latin typeface="Montserrat" pitchFamily="2" charset="0"/>
                <a:ea typeface="微软雅黑" panose="020B0503020204020204" pitchFamily="34" charset="-122"/>
                <a:cs typeface="Arial" pitchFamily="34" charset="0"/>
              </a:rPr>
              <a:t>BONOS TIENS</a:t>
            </a:r>
            <a:endParaRPr lang="zh-CN" altLang="en-US" sz="3200" b="1" dirty="0">
              <a:ln w="0"/>
              <a:solidFill>
                <a:schemeClr val="accent4">
                  <a:lumMod val="50000"/>
                </a:schemeClr>
              </a:solidFill>
              <a:latin typeface="Montserrat" pitchFamily="2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31" name="图片 5">
            <a:extLst>
              <a:ext uri="{FF2B5EF4-FFF2-40B4-BE49-F238E27FC236}">
                <a16:creationId xmlns:a16="http://schemas.microsoft.com/office/drawing/2014/main" id="{FD4ACC2B-5555-4C9A-9C85-7AA0F89342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39159" y="332047"/>
            <a:ext cx="689536" cy="7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4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524954" y="5068567"/>
            <a:ext cx="251988" cy="3847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dirty="0"/>
              <a:t> </a:t>
            </a:r>
          </a:p>
        </p:txBody>
      </p:sp>
      <p:pic>
        <p:nvPicPr>
          <p:cNvPr id="5122" name="Picture 2" descr="C:\Users\PC\Downloads\170-1709834_asociado-inmobiliario-happy-people-with-mone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9" r="5291"/>
          <a:stretch/>
        </p:blipFill>
        <p:spPr bwMode="auto">
          <a:xfrm>
            <a:off x="6026227" y="367805"/>
            <a:ext cx="6165773" cy="45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371601" y="1186962"/>
          <a:ext cx="4941065" cy="4835827"/>
        </p:xfrm>
        <a:graphic>
          <a:graphicData uri="http://schemas.openxmlformats.org/drawingml/2006/table">
            <a:tbl>
              <a:tblPr/>
              <a:tblGrid>
                <a:gridCol w="305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3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9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100" b="1" i="0" u="none" strike="noStrike" dirty="0" err="1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Bonos</a:t>
                      </a:r>
                      <a:endParaRPr lang="zh-CN" altLang="en-US" sz="2100" b="1" i="0" u="none" strike="noStrike" dirty="0">
                        <a:solidFill>
                          <a:schemeClr val="bg1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100" b="1" i="0" u="none" strike="noStrike" dirty="0" err="1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Porcentaje</a:t>
                      </a:r>
                      <a:endParaRPr lang="en-US" altLang="zh-CN" sz="2100" b="1" i="0" u="none" strike="noStrike" dirty="0">
                        <a:solidFill>
                          <a:schemeClr val="bg1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739">
                <a:tc>
                  <a:txBody>
                    <a:bodyPr/>
                    <a:lstStyle/>
                    <a:p>
                      <a:pPr marL="457165" lvl="2" indent="0" algn="l" fontAlgn="ctr">
                        <a:buNone/>
                      </a:pPr>
                      <a:r>
                        <a:rPr lang="en-US" altLang="zh-CN" sz="1900" b="1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Bono de </a:t>
                      </a:r>
                      <a:r>
                        <a:rPr lang="en-US" altLang="zh-CN" sz="1900" b="1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Venta</a:t>
                      </a:r>
                      <a:r>
                        <a:rPr lang="en-US" altLang="zh-CN" sz="1900" b="1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</a:t>
                      </a:r>
                    </a:p>
                    <a:p>
                      <a:pPr marL="457165" lvl="2" indent="0" algn="l" fontAlgn="ctr">
                        <a:buFont typeface="+mj-lt"/>
                        <a:buNone/>
                      </a:pPr>
                      <a:r>
                        <a:rPr lang="en-US" altLang="zh-CN" sz="1900" b="1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(Directo / Indirecto)</a:t>
                      </a:r>
                      <a:endParaRPr lang="zh-CN" altLang="en-US" sz="1900" b="1" i="0" u="none" strike="noStrike" dirty="0">
                        <a:solidFill>
                          <a:srgbClr val="002060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43%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9739">
                <a:tc>
                  <a:txBody>
                    <a:bodyPr/>
                    <a:lstStyle/>
                    <a:p>
                      <a:pPr marL="457166" lvl="3" indent="0" algn="l">
                        <a:buFont typeface="+mj-lt"/>
                        <a:buNone/>
                      </a:pPr>
                      <a:r>
                        <a:rPr lang="en-US" altLang="zh-CN" sz="1900" b="1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Bono de </a:t>
                      </a:r>
                      <a:r>
                        <a:rPr lang="en-US" altLang="zh-CN" sz="1900" b="1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Liderazgo</a:t>
                      </a:r>
                      <a:endParaRPr lang="en-US" altLang="zh-CN" sz="1900" b="1" dirty="0">
                        <a:solidFill>
                          <a:srgbClr val="002060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10%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9739">
                <a:tc>
                  <a:txBody>
                    <a:bodyPr/>
                    <a:lstStyle/>
                    <a:p>
                      <a:pPr marL="457165" lvl="2" indent="0" algn="l" fontAlgn="ctr">
                        <a:buFont typeface="+mj-lt"/>
                        <a:buNone/>
                      </a:pPr>
                      <a:r>
                        <a:rPr lang="en-US" altLang="zh-CN" sz="1900" b="1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Bono de Honor</a:t>
                      </a:r>
                      <a:endParaRPr lang="zh-CN" altLang="en-US" sz="1900" b="1" i="0" u="none" strike="noStrike" dirty="0">
                        <a:solidFill>
                          <a:srgbClr val="002060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4%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1619">
                <a:tc>
                  <a:txBody>
                    <a:bodyPr/>
                    <a:lstStyle/>
                    <a:p>
                      <a:pPr marL="457165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en-US" altLang="zh-CN" sz="1900" b="1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Premios</a:t>
                      </a:r>
                      <a:r>
                        <a:rPr lang="en-US" altLang="zh-CN" sz="1900" b="1" baseline="0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900" b="1" baseline="0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Especiales</a:t>
                      </a:r>
                      <a:endParaRPr lang="en-US" altLang="zh-CN" sz="1900" b="1" baseline="0" dirty="0">
                        <a:solidFill>
                          <a:srgbClr val="002060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  <a:p>
                      <a:pPr marL="457165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/>
                      </a:pPr>
                      <a:r>
                        <a:rPr lang="en-US" altLang="zh-CN" sz="1600" b="0" baseline="0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b="0" baseline="0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Viajes</a:t>
                      </a:r>
                      <a:r>
                        <a:rPr lang="en-US" altLang="zh-CN" sz="1600" b="0" baseline="0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600" b="0" baseline="0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Nacionales</a:t>
                      </a:r>
                      <a:r>
                        <a:rPr lang="en-US" altLang="zh-CN" sz="1600" b="0" baseline="0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 </a:t>
                      </a:r>
                    </a:p>
                    <a:p>
                      <a:pPr marL="457165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defRPr/>
                      </a:pPr>
                      <a:r>
                        <a:rPr lang="en-US" altLang="zh-CN" sz="1600" b="0" baseline="0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 e </a:t>
                      </a:r>
                      <a:r>
                        <a:rPr lang="en-US" altLang="zh-CN" sz="1600" b="0" baseline="0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Internacionales</a:t>
                      </a:r>
                      <a:endParaRPr lang="en-US" altLang="zh-CN" sz="1600" b="0" baseline="0" dirty="0">
                        <a:solidFill>
                          <a:srgbClr val="002060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  <a:p>
                      <a:pPr marL="457165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/>
                      </a:pPr>
                      <a:r>
                        <a:rPr lang="en-US" altLang="zh-CN" sz="1600" b="0" baseline="0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Bono Auto</a:t>
                      </a:r>
                    </a:p>
                    <a:p>
                      <a:pPr marL="457165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defRPr/>
                      </a:pPr>
                      <a:r>
                        <a:rPr lang="en-US" altLang="zh-CN" sz="1600" b="0" baseline="0" dirty="0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 Bono </a:t>
                      </a:r>
                      <a:r>
                        <a:rPr lang="en-US" altLang="zh-CN" sz="1600" b="0" baseline="0" dirty="0" err="1">
                          <a:solidFill>
                            <a:srgbClr val="002060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Mansión</a:t>
                      </a:r>
                      <a:endParaRPr lang="en-US" altLang="zh-CN" sz="1600" b="0" baseline="0" dirty="0">
                        <a:solidFill>
                          <a:srgbClr val="002060"/>
                        </a:solidFill>
                        <a:latin typeface="Montserrat" pitchFamily="2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1" i="0" u="none" strike="noStrike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</a:rPr>
                        <a:t>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11 Rectángulo redondeado"/>
          <p:cNvSpPr/>
          <p:nvPr/>
        </p:nvSpPr>
        <p:spPr>
          <a:xfrm>
            <a:off x="7105881" y="4882899"/>
            <a:ext cx="4353219" cy="1055608"/>
          </a:xfrm>
          <a:prstGeom prst="roundRect">
            <a:avLst/>
          </a:prstGeom>
          <a:solidFill>
            <a:srgbClr val="FFFF00"/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s-PE" sz="2800" b="1" dirty="0">
                <a:solidFill>
                  <a:srgbClr val="7030A0"/>
                </a:solidFill>
                <a:latin typeface="Montserrat" pitchFamily="2" charset="0"/>
                <a:ea typeface="Arial"/>
                <a:cs typeface="Arial"/>
                <a:sym typeface="Arial"/>
              </a:rPr>
              <a:t>Haz crecer tu red y disfruta los beneficios</a:t>
            </a:r>
            <a:endParaRPr lang="es-PE" sz="2800" dirty="0">
              <a:solidFill>
                <a:srgbClr val="7030A0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059401" y="2897389"/>
            <a:ext cx="624395" cy="62439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2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059401" y="1961200"/>
            <a:ext cx="624395" cy="62439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1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1059401" y="3845891"/>
            <a:ext cx="624395" cy="62439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3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1059400" y="5002903"/>
            <a:ext cx="624395" cy="62439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+mj-lt"/>
              </a:rPr>
              <a:t>4</a:t>
            </a:r>
            <a:endParaRPr lang="es-PE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Shape 5747"/>
          <p:cNvSpPr>
            <a:spLocks/>
          </p:cNvSpPr>
          <p:nvPr/>
        </p:nvSpPr>
        <p:spPr bwMode="auto">
          <a:xfrm>
            <a:off x="511713" y="415964"/>
            <a:ext cx="547688" cy="531813"/>
          </a:xfrm>
          <a:custGeom>
            <a:avLst/>
            <a:gdLst>
              <a:gd name="T0" fmla="*/ 175843296 w 21600"/>
              <a:gd name="T1" fmla="*/ 161346549 h 21600"/>
              <a:gd name="T2" fmla="*/ 175843296 w 21600"/>
              <a:gd name="T3" fmla="*/ 161346549 h 21600"/>
              <a:gd name="T4" fmla="*/ 175843296 w 21600"/>
              <a:gd name="T5" fmla="*/ 161346549 h 21600"/>
              <a:gd name="T6" fmla="*/ 175843296 w 21600"/>
              <a:gd name="T7" fmla="*/ 16134654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16591" y="18699"/>
                </a:moveTo>
                <a:cubicBezTo>
                  <a:pt x="14713" y="20633"/>
                  <a:pt x="12209" y="21600"/>
                  <a:pt x="9704" y="21600"/>
                </a:cubicBezTo>
                <a:cubicBezTo>
                  <a:pt x="4383" y="21600"/>
                  <a:pt x="0" y="17087"/>
                  <a:pt x="0" y="11606"/>
                </a:cubicBezTo>
                <a:cubicBezTo>
                  <a:pt x="0" y="6125"/>
                  <a:pt x="4383" y="1612"/>
                  <a:pt x="9704" y="1612"/>
                </a:cubicBezTo>
                <a:cubicBezTo>
                  <a:pt x="9704" y="11606"/>
                  <a:pt x="9704" y="11606"/>
                  <a:pt x="9704" y="11606"/>
                </a:cubicBezTo>
                <a:lnTo>
                  <a:pt x="16591" y="18699"/>
                </a:lnTo>
                <a:close/>
                <a:moveTo>
                  <a:pt x="11270" y="9994"/>
                </a:moveTo>
                <a:cubicBezTo>
                  <a:pt x="11270" y="0"/>
                  <a:pt x="11270" y="0"/>
                  <a:pt x="11270" y="0"/>
                </a:cubicBezTo>
                <a:cubicBezTo>
                  <a:pt x="16591" y="0"/>
                  <a:pt x="20974" y="4513"/>
                  <a:pt x="20974" y="9994"/>
                </a:cubicBezTo>
                <a:lnTo>
                  <a:pt x="11270" y="9994"/>
                </a:lnTo>
                <a:close/>
                <a:moveTo>
                  <a:pt x="21600" y="11606"/>
                </a:moveTo>
                <a:cubicBezTo>
                  <a:pt x="21600" y="14507"/>
                  <a:pt x="20661" y="17087"/>
                  <a:pt x="18783" y="18699"/>
                </a:cubicBezTo>
                <a:cubicBezTo>
                  <a:pt x="11896" y="11606"/>
                  <a:pt x="11896" y="11606"/>
                  <a:pt x="11896" y="11606"/>
                </a:cubicBezTo>
                <a:lnTo>
                  <a:pt x="21600" y="1160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91436" tIns="91436" rIns="91436" bIns="91436"/>
          <a:lstStyle/>
          <a:p>
            <a:endParaRPr lang="es-PE"/>
          </a:p>
        </p:txBody>
      </p:sp>
      <p:sp>
        <p:nvSpPr>
          <p:cNvPr id="19" name="矩形 11"/>
          <p:cNvSpPr/>
          <p:nvPr/>
        </p:nvSpPr>
        <p:spPr>
          <a:xfrm>
            <a:off x="1050048" y="415964"/>
            <a:ext cx="9866677" cy="480508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>
                <a:ln w="0"/>
                <a:solidFill>
                  <a:schemeClr val="accent4">
                    <a:lumMod val="50000"/>
                  </a:schemeClr>
                </a:solidFill>
                <a:latin typeface="Montserrat" pitchFamily="2" charset="0"/>
                <a:ea typeface="微软雅黑" panose="020B0503020204020204" pitchFamily="34" charset="-122"/>
                <a:cs typeface="Arial" pitchFamily="34" charset="0"/>
              </a:rPr>
              <a:t>Porcentaje de Bonos (60%)</a:t>
            </a:r>
            <a:endParaRPr lang="zh-CN" altLang="en-US" sz="3200" b="1" dirty="0">
              <a:ln w="0"/>
              <a:solidFill>
                <a:schemeClr val="accent4">
                  <a:lumMod val="50000"/>
                </a:schemeClr>
              </a:solidFill>
              <a:latin typeface="Montserrat" pitchFamily="2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0" name="Google Shape;798;p20">
            <a:extLst>
              <a:ext uri="{FF2B5EF4-FFF2-40B4-BE49-F238E27FC236}">
                <a16:creationId xmlns:a16="http://schemas.microsoft.com/office/drawing/2014/main" id="{B5097B9A-803F-417B-9673-FCAE642A30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10408" y="6181676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5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PC\Downloads\DESCUENTOS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62" r="20166"/>
          <a:stretch/>
        </p:blipFill>
        <p:spPr bwMode="auto">
          <a:xfrm>
            <a:off x="-1" y="683729"/>
            <a:ext cx="4943873" cy="480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CUARENTENA\2020\FOTOS DE PRODUCTOS TIENS\FOTOS PARA WEB 2020\C53  M&amp;Y Loción Tóni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78" y="4695254"/>
            <a:ext cx="1595367" cy="16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988345" y="1532805"/>
            <a:ext cx="6700073" cy="15542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4" indent="-285744">
              <a:buClr>
                <a:srgbClr val="7030A0"/>
              </a:buClr>
              <a:buFont typeface="Arial" pitchFamily="34" charset="0"/>
              <a:buChar char="•"/>
            </a:pPr>
            <a:r>
              <a:rPr lang="es-PE" dirty="0">
                <a:solidFill>
                  <a:srgbClr val="002060"/>
                </a:solidFill>
                <a:latin typeface="Montserrat" pitchFamily="2" charset="0"/>
              </a:rPr>
              <a:t>Recibe un descuento por compras realizadas. </a:t>
            </a:r>
          </a:p>
          <a:p>
            <a:pPr marL="285744" indent="-285744">
              <a:buClr>
                <a:srgbClr val="7030A0"/>
              </a:buClr>
              <a:buFont typeface="Arial" pitchFamily="34" charset="0"/>
              <a:buChar char="•"/>
            </a:pPr>
            <a:r>
              <a:rPr lang="es-PE" b="1" dirty="0">
                <a:solidFill>
                  <a:srgbClr val="002060"/>
                </a:solidFill>
                <a:latin typeface="Montserrat" pitchFamily="2" charset="0"/>
              </a:rPr>
              <a:t>Tú decides con cuantos puntos iniciar </a:t>
            </a:r>
            <a:r>
              <a:rPr lang="es-PE" dirty="0">
                <a:solidFill>
                  <a:srgbClr val="002060"/>
                </a:solidFill>
                <a:latin typeface="Montserrat" pitchFamily="2" charset="0"/>
              </a:rPr>
              <a:t>tu negocio.</a:t>
            </a:r>
          </a:p>
          <a:p>
            <a:pPr marL="285744" indent="-285744">
              <a:buClr>
                <a:srgbClr val="7030A0"/>
              </a:buClr>
              <a:buFont typeface="Arial" pitchFamily="34" charset="0"/>
              <a:buChar char="•"/>
            </a:pPr>
            <a:r>
              <a:rPr lang="es-PE" dirty="0">
                <a:solidFill>
                  <a:srgbClr val="002060"/>
                </a:solidFill>
                <a:latin typeface="Montserrat" pitchFamily="2" charset="0"/>
              </a:rPr>
              <a:t>Recuerda que </a:t>
            </a:r>
            <a:r>
              <a:rPr lang="es-PE" b="1" dirty="0">
                <a:solidFill>
                  <a:srgbClr val="002060"/>
                </a:solidFill>
                <a:latin typeface="Montserrat" pitchFamily="2" charset="0"/>
              </a:rPr>
              <a:t>a más compras, mayor descuento.</a:t>
            </a:r>
          </a:p>
          <a:p>
            <a:pPr marL="285744" indent="-285744">
              <a:buClr>
                <a:srgbClr val="7030A0"/>
              </a:buClr>
              <a:buFont typeface="Arial" pitchFamily="34" charset="0"/>
              <a:buChar char="•"/>
            </a:pPr>
            <a:r>
              <a:rPr lang="es-PE" dirty="0">
                <a:solidFill>
                  <a:srgbClr val="002060"/>
                </a:solidFill>
                <a:latin typeface="Montserrat" pitchFamily="2" charset="0"/>
              </a:rPr>
              <a:t>El descuento es </a:t>
            </a:r>
            <a:r>
              <a:rPr lang="es-PE" b="1" dirty="0">
                <a:solidFill>
                  <a:srgbClr val="002060"/>
                </a:solidFill>
                <a:latin typeface="Montserrat" pitchFamily="2" charset="0"/>
              </a:rPr>
              <a:t>aplicado para todas tus compras posteriores</a:t>
            </a:r>
            <a:r>
              <a:rPr lang="es-PE" dirty="0">
                <a:solidFill>
                  <a:srgbClr val="002060"/>
                </a:solidFill>
                <a:latin typeface="Montserrat" pitchFamily="2" charset="0"/>
              </a:rPr>
              <a:t> siendo un Distribuidor activo. </a:t>
            </a:r>
            <a:endParaRPr lang="en-US" dirty="0">
              <a:solidFill>
                <a:srgbClr val="002060"/>
              </a:solidFill>
              <a:latin typeface="Montserrat" pitchFamily="2" charset="0"/>
            </a:endParaRPr>
          </a:p>
        </p:txBody>
      </p:sp>
      <p:graphicFrame>
        <p:nvGraphicFramePr>
          <p:cNvPr id="8" name="Table 37"/>
          <p:cNvGraphicFramePr>
            <a:graphicFrameLocks noGrp="1"/>
          </p:cNvGraphicFramePr>
          <p:nvPr/>
        </p:nvGraphicFramePr>
        <p:xfrm>
          <a:off x="5392154" y="3246230"/>
          <a:ext cx="5785041" cy="190444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964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altLang="zh-CN" sz="1900" b="1" kern="100" dirty="0"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Compra</a:t>
                      </a:r>
                    </a:p>
                  </a:txBody>
                  <a:tcPr marL="68580" marR="68580" marT="0" marB="0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200PV</a:t>
                      </a:r>
                      <a:endParaRPr lang="zh-CN" sz="2000" kern="100" dirty="0">
                        <a:solidFill>
                          <a:schemeClr val="bg1"/>
                        </a:solidFill>
                        <a:latin typeface="Montserrat" pitchFamily="2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400PV</a:t>
                      </a:r>
                      <a:endParaRPr lang="zh-CN" sz="2000" kern="100" dirty="0">
                        <a:solidFill>
                          <a:schemeClr val="bg1"/>
                        </a:solidFill>
                        <a:latin typeface="Montserrat" pitchFamily="2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800PV</a:t>
                      </a:r>
                      <a:endParaRPr lang="zh-CN" sz="2000" kern="100" dirty="0">
                        <a:solidFill>
                          <a:schemeClr val="bg1"/>
                        </a:solidFill>
                        <a:latin typeface="Montserrat" pitchFamily="2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altLang="zh-CN" sz="1900" b="1" kern="100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%</a:t>
                      </a:r>
                      <a:r>
                        <a:rPr lang="es-PE" altLang="zh-CN" sz="1900" b="1" kern="100" baseline="0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PE" altLang="zh-CN" sz="1900" b="1" kern="100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altLang="zh-CN" sz="1900" b="1" kern="100" dirty="0">
                          <a:solidFill>
                            <a:schemeClr val="bg1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Descuento*</a:t>
                      </a:r>
                      <a:endParaRPr lang="zh-CN" sz="1900" b="1" kern="100" dirty="0">
                        <a:solidFill>
                          <a:schemeClr val="bg1"/>
                        </a:solidFill>
                        <a:latin typeface="Montserrat" pitchFamily="2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7030A0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5%</a:t>
                      </a:r>
                      <a:endParaRPr lang="zh-CN" sz="2400" b="1" kern="100" dirty="0">
                        <a:solidFill>
                          <a:srgbClr val="7030A0"/>
                        </a:solidFill>
                        <a:latin typeface="Montserrat" pitchFamily="2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rgbClr val="7030A0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8%</a:t>
                      </a:r>
                      <a:endParaRPr lang="zh-CN" sz="3200" b="1" kern="100" dirty="0">
                        <a:solidFill>
                          <a:srgbClr val="7030A0"/>
                        </a:solidFill>
                        <a:latin typeface="Montserrat" pitchFamily="2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solidFill>
                            <a:srgbClr val="7030A0"/>
                          </a:solidFill>
                          <a:latin typeface="Montserrat" pitchFamily="2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15%</a:t>
                      </a:r>
                      <a:endParaRPr lang="zh-CN" sz="4000" b="1" kern="100" dirty="0">
                        <a:solidFill>
                          <a:srgbClr val="7030A0"/>
                        </a:solidFill>
                        <a:latin typeface="Montserrat" pitchFamily="2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8" name="Picture 4" descr="D:\CUARENTENA\2020\FOTOS DE PRODUCTOS TIENS\FOTOS PARA WEB 2020\A06 Cordycep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1" y="4621878"/>
            <a:ext cx="1666240" cy="172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CUARENTENA\2020\FOTOS DE PRODUCTOS TIENS\FOTOS PARA WEB 2020\F17-3 Protector Diario Airi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3" y="4925061"/>
            <a:ext cx="1867044" cy="1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 rot="281838">
            <a:off x="556803" y="1616806"/>
            <a:ext cx="439544" cy="40011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000" b="1" kern="100" dirty="0">
                <a:solidFill>
                  <a:srgbClr val="7030A0"/>
                </a:solidFill>
                <a:latin typeface="Montserrat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%</a:t>
            </a:r>
            <a:endParaRPr lang="es-PE" sz="2000" dirty="0"/>
          </a:p>
        </p:txBody>
      </p:sp>
      <p:pic>
        <p:nvPicPr>
          <p:cNvPr id="6152" name="Picture 8" descr="D:\CUARENTENA\2020\FOTOS DE PRODUCTOS TIENS\FOTOS PARA WEB 2020\B32 Cilvari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4" r="27211"/>
          <a:stretch/>
        </p:blipFill>
        <p:spPr bwMode="auto">
          <a:xfrm>
            <a:off x="3120891" y="4325690"/>
            <a:ext cx="1015887" cy="21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CUARENTENA\2020\FOTOS DE PRODUCTOS TIENS\FOTOS PARA WEB 2020\A01 Viok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31" y="4925061"/>
            <a:ext cx="1608984" cy="16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CUARENTENA\2020\FOTOS DE PRODUCTOS TIENS\FOTOS PARA WEB 2020\A13-Zin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7" y="5248073"/>
            <a:ext cx="1364895" cy="141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CUARENTENA\2020\FOTOS DE PRODUCTOS TIENS\FOTOS PARA WEB 2020\C57  M&amp;Y Crema Reparadora de Noch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38" y="5248073"/>
            <a:ext cx="1513647" cy="15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 redondeado"/>
          <p:cNvSpPr/>
          <p:nvPr/>
        </p:nvSpPr>
        <p:spPr>
          <a:xfrm>
            <a:off x="5710839" y="5392269"/>
            <a:ext cx="4850365" cy="578883"/>
          </a:xfrm>
          <a:prstGeom prst="roundRect">
            <a:avLst/>
          </a:prstGeom>
          <a:solidFill>
            <a:srgbClr val="FFFF00"/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s-ES" sz="2800" b="1" dirty="0">
                <a:solidFill>
                  <a:srgbClr val="7030A0"/>
                </a:solidFill>
                <a:latin typeface="Montserrat" pitchFamily="2" charset="0"/>
                <a:cs typeface="Arial"/>
                <a:sym typeface="Arial"/>
              </a:rPr>
              <a:t>¡Paga menos, gana más!</a:t>
            </a:r>
            <a:endParaRPr lang="es-PE" sz="2800" dirty="0">
              <a:solidFill>
                <a:srgbClr val="7030A0"/>
              </a:solidFill>
            </a:endParaRPr>
          </a:p>
        </p:txBody>
      </p:sp>
      <p:sp>
        <p:nvSpPr>
          <p:cNvPr id="22" name="Shape 5248"/>
          <p:cNvSpPr>
            <a:spLocks/>
          </p:cNvSpPr>
          <p:nvPr/>
        </p:nvSpPr>
        <p:spPr bwMode="auto">
          <a:xfrm>
            <a:off x="410603" y="394114"/>
            <a:ext cx="579231" cy="579231"/>
          </a:xfrm>
          <a:custGeom>
            <a:avLst/>
            <a:gdLst>
              <a:gd name="T0" fmla="*/ 89104934 w 21600"/>
              <a:gd name="T1" fmla="*/ 89104934 h 21600"/>
              <a:gd name="T2" fmla="*/ 89104934 w 21600"/>
              <a:gd name="T3" fmla="*/ 89104934 h 21600"/>
              <a:gd name="T4" fmla="*/ 89104934 w 21600"/>
              <a:gd name="T5" fmla="*/ 89104934 h 21600"/>
              <a:gd name="T6" fmla="*/ 89104934 w 21600"/>
              <a:gd name="T7" fmla="*/ 89104934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207" y="12567"/>
                </a:moveTo>
                <a:cubicBezTo>
                  <a:pt x="21207" y="12960"/>
                  <a:pt x="21600" y="13353"/>
                  <a:pt x="21600" y="13745"/>
                </a:cubicBezTo>
                <a:cubicBezTo>
                  <a:pt x="21207" y="14138"/>
                  <a:pt x="21207" y="14138"/>
                  <a:pt x="20815" y="14138"/>
                </a:cubicBezTo>
                <a:cubicBezTo>
                  <a:pt x="18065" y="14924"/>
                  <a:pt x="18065" y="14924"/>
                  <a:pt x="18065" y="14924"/>
                </a:cubicBezTo>
                <a:cubicBezTo>
                  <a:pt x="18851" y="17673"/>
                  <a:pt x="18851" y="17673"/>
                  <a:pt x="18851" y="17673"/>
                </a:cubicBezTo>
                <a:cubicBezTo>
                  <a:pt x="18851" y="18065"/>
                  <a:pt x="18851" y="18458"/>
                  <a:pt x="18458" y="18458"/>
                </a:cubicBezTo>
                <a:cubicBezTo>
                  <a:pt x="18458" y="18851"/>
                  <a:pt x="18065" y="18851"/>
                  <a:pt x="17673" y="18851"/>
                </a:cubicBezTo>
                <a:cubicBezTo>
                  <a:pt x="14924" y="18065"/>
                  <a:pt x="14924" y="18065"/>
                  <a:pt x="14924" y="18065"/>
                </a:cubicBezTo>
                <a:cubicBezTo>
                  <a:pt x="14138" y="20815"/>
                  <a:pt x="14138" y="20815"/>
                  <a:pt x="14138" y="20815"/>
                </a:cubicBezTo>
                <a:cubicBezTo>
                  <a:pt x="14138" y="21207"/>
                  <a:pt x="13745" y="21207"/>
                  <a:pt x="13745" y="21600"/>
                </a:cubicBezTo>
                <a:cubicBezTo>
                  <a:pt x="13353" y="21600"/>
                  <a:pt x="13353" y="21600"/>
                  <a:pt x="13353" y="21600"/>
                </a:cubicBezTo>
                <a:cubicBezTo>
                  <a:pt x="12960" y="21600"/>
                  <a:pt x="12567" y="21207"/>
                  <a:pt x="12567" y="21207"/>
                </a:cubicBezTo>
                <a:cubicBezTo>
                  <a:pt x="10604" y="19244"/>
                  <a:pt x="10604" y="19244"/>
                  <a:pt x="10604" y="19244"/>
                </a:cubicBezTo>
                <a:cubicBezTo>
                  <a:pt x="8640" y="21207"/>
                  <a:pt x="8640" y="21207"/>
                  <a:pt x="8640" y="21207"/>
                </a:cubicBezTo>
                <a:cubicBezTo>
                  <a:pt x="8640" y="21600"/>
                  <a:pt x="8247" y="21600"/>
                  <a:pt x="7855" y="21600"/>
                </a:cubicBezTo>
                <a:cubicBezTo>
                  <a:pt x="7462" y="21207"/>
                  <a:pt x="7069" y="21207"/>
                  <a:pt x="7069" y="20815"/>
                </a:cubicBezTo>
                <a:cubicBezTo>
                  <a:pt x="6284" y="18065"/>
                  <a:pt x="6284" y="18065"/>
                  <a:pt x="6284" y="18065"/>
                </a:cubicBezTo>
                <a:cubicBezTo>
                  <a:pt x="3927" y="18851"/>
                  <a:pt x="3927" y="18851"/>
                  <a:pt x="3927" y="18851"/>
                </a:cubicBezTo>
                <a:cubicBezTo>
                  <a:pt x="3535" y="18851"/>
                  <a:pt x="3142" y="18851"/>
                  <a:pt x="2749" y="18458"/>
                </a:cubicBezTo>
                <a:cubicBezTo>
                  <a:pt x="2749" y="18458"/>
                  <a:pt x="2356" y="18065"/>
                  <a:pt x="2749" y="17673"/>
                </a:cubicBezTo>
                <a:cubicBezTo>
                  <a:pt x="3142" y="14924"/>
                  <a:pt x="3142" y="14924"/>
                  <a:pt x="3142" y="14924"/>
                </a:cubicBezTo>
                <a:cubicBezTo>
                  <a:pt x="785" y="14138"/>
                  <a:pt x="785" y="14138"/>
                  <a:pt x="785" y="14138"/>
                </a:cubicBezTo>
                <a:cubicBezTo>
                  <a:pt x="393" y="14138"/>
                  <a:pt x="0" y="14138"/>
                  <a:pt x="0" y="13745"/>
                </a:cubicBezTo>
                <a:cubicBezTo>
                  <a:pt x="0" y="13353"/>
                  <a:pt x="0" y="12960"/>
                  <a:pt x="393" y="12567"/>
                </a:cubicBezTo>
                <a:cubicBezTo>
                  <a:pt x="1964" y="10604"/>
                  <a:pt x="1964" y="10604"/>
                  <a:pt x="1964" y="10604"/>
                </a:cubicBezTo>
                <a:cubicBezTo>
                  <a:pt x="393" y="9033"/>
                  <a:pt x="393" y="9033"/>
                  <a:pt x="393" y="9033"/>
                </a:cubicBezTo>
                <a:cubicBezTo>
                  <a:pt x="0" y="8640"/>
                  <a:pt x="0" y="8247"/>
                  <a:pt x="0" y="7855"/>
                </a:cubicBezTo>
                <a:cubicBezTo>
                  <a:pt x="0" y="7462"/>
                  <a:pt x="393" y="7069"/>
                  <a:pt x="785" y="7069"/>
                </a:cubicBezTo>
                <a:cubicBezTo>
                  <a:pt x="3142" y="6284"/>
                  <a:pt x="3142" y="6284"/>
                  <a:pt x="3142" y="6284"/>
                </a:cubicBezTo>
                <a:cubicBezTo>
                  <a:pt x="2749" y="3927"/>
                  <a:pt x="2749" y="3927"/>
                  <a:pt x="2749" y="3927"/>
                </a:cubicBezTo>
                <a:cubicBezTo>
                  <a:pt x="2356" y="3535"/>
                  <a:pt x="2749" y="3142"/>
                  <a:pt x="2749" y="2749"/>
                </a:cubicBezTo>
                <a:cubicBezTo>
                  <a:pt x="3142" y="2749"/>
                  <a:pt x="3535" y="2356"/>
                  <a:pt x="3927" y="2749"/>
                </a:cubicBezTo>
                <a:cubicBezTo>
                  <a:pt x="6284" y="3535"/>
                  <a:pt x="6284" y="3535"/>
                  <a:pt x="6284" y="3535"/>
                </a:cubicBezTo>
                <a:cubicBezTo>
                  <a:pt x="7069" y="785"/>
                  <a:pt x="7069" y="785"/>
                  <a:pt x="7069" y="785"/>
                </a:cubicBezTo>
                <a:cubicBezTo>
                  <a:pt x="7069" y="393"/>
                  <a:pt x="7462" y="0"/>
                  <a:pt x="7855" y="0"/>
                </a:cubicBezTo>
                <a:cubicBezTo>
                  <a:pt x="8247" y="0"/>
                  <a:pt x="8640" y="0"/>
                  <a:pt x="8640" y="393"/>
                </a:cubicBezTo>
                <a:cubicBezTo>
                  <a:pt x="10604" y="2356"/>
                  <a:pt x="10604" y="2356"/>
                  <a:pt x="10604" y="2356"/>
                </a:cubicBezTo>
                <a:cubicBezTo>
                  <a:pt x="12567" y="393"/>
                  <a:pt x="12567" y="393"/>
                  <a:pt x="12567" y="393"/>
                </a:cubicBezTo>
                <a:cubicBezTo>
                  <a:pt x="12960" y="0"/>
                  <a:pt x="13353" y="0"/>
                  <a:pt x="13745" y="0"/>
                </a:cubicBezTo>
                <a:cubicBezTo>
                  <a:pt x="13745" y="0"/>
                  <a:pt x="14138" y="393"/>
                  <a:pt x="14138" y="785"/>
                </a:cubicBezTo>
                <a:cubicBezTo>
                  <a:pt x="14924" y="3535"/>
                  <a:pt x="14924" y="3535"/>
                  <a:pt x="14924" y="3535"/>
                </a:cubicBezTo>
                <a:cubicBezTo>
                  <a:pt x="17673" y="2749"/>
                  <a:pt x="17673" y="2749"/>
                  <a:pt x="17673" y="2749"/>
                </a:cubicBezTo>
                <a:cubicBezTo>
                  <a:pt x="18065" y="2356"/>
                  <a:pt x="18458" y="2749"/>
                  <a:pt x="18458" y="2749"/>
                </a:cubicBezTo>
                <a:cubicBezTo>
                  <a:pt x="18851" y="3142"/>
                  <a:pt x="18851" y="3535"/>
                  <a:pt x="18851" y="3927"/>
                </a:cubicBezTo>
                <a:cubicBezTo>
                  <a:pt x="18065" y="6284"/>
                  <a:pt x="18065" y="6284"/>
                  <a:pt x="18065" y="6284"/>
                </a:cubicBezTo>
                <a:cubicBezTo>
                  <a:pt x="20815" y="7069"/>
                  <a:pt x="20815" y="7069"/>
                  <a:pt x="20815" y="7069"/>
                </a:cubicBezTo>
                <a:cubicBezTo>
                  <a:pt x="21207" y="7069"/>
                  <a:pt x="21207" y="7462"/>
                  <a:pt x="21600" y="7855"/>
                </a:cubicBezTo>
                <a:cubicBezTo>
                  <a:pt x="21600" y="8247"/>
                  <a:pt x="21207" y="8640"/>
                  <a:pt x="21207" y="9033"/>
                </a:cubicBezTo>
                <a:cubicBezTo>
                  <a:pt x="19244" y="10604"/>
                  <a:pt x="19244" y="10604"/>
                  <a:pt x="19244" y="10604"/>
                </a:cubicBezTo>
                <a:lnTo>
                  <a:pt x="21207" y="125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91436" tIns="91436" rIns="91436" bIns="91436"/>
          <a:lstStyle/>
          <a:p>
            <a:endParaRPr lang="es-PE"/>
          </a:p>
        </p:txBody>
      </p:sp>
      <p:sp>
        <p:nvSpPr>
          <p:cNvPr id="11" name="10 CuadroTexto"/>
          <p:cNvSpPr txBox="1"/>
          <p:nvPr/>
        </p:nvSpPr>
        <p:spPr>
          <a:xfrm>
            <a:off x="474103" y="499063"/>
            <a:ext cx="45223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%</a:t>
            </a:r>
            <a:endParaRPr lang="es-PE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710839" y="6260951"/>
            <a:ext cx="4563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  <a:latin typeface="+mj-lt"/>
              </a:rPr>
              <a:t>*Aplicable a partir del 29 de Enero de 2022</a:t>
            </a:r>
            <a:endParaRPr lang="es-PE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矩形 11"/>
          <p:cNvSpPr/>
          <p:nvPr/>
        </p:nvSpPr>
        <p:spPr>
          <a:xfrm>
            <a:off x="1050048" y="415964"/>
            <a:ext cx="9866677" cy="480508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200" b="1" dirty="0">
                <a:ln w="0"/>
                <a:solidFill>
                  <a:schemeClr val="accent4">
                    <a:lumMod val="50000"/>
                  </a:schemeClr>
                </a:solidFill>
                <a:latin typeface="Montserrat" pitchFamily="2" charset="0"/>
                <a:ea typeface="微软雅黑" panose="020B0503020204020204" pitchFamily="34" charset="-122"/>
                <a:cs typeface="Arial" pitchFamily="34" charset="0"/>
              </a:rPr>
              <a:t>Descuento de Productos</a:t>
            </a:r>
            <a:endParaRPr lang="zh-CN" altLang="en-US" sz="3200" b="1" dirty="0">
              <a:ln w="0"/>
              <a:solidFill>
                <a:schemeClr val="accent4">
                  <a:lumMod val="50000"/>
                </a:schemeClr>
              </a:solidFill>
              <a:latin typeface="Montserrat" pitchFamily="2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9" name="Google Shape;798;p20">
            <a:extLst>
              <a:ext uri="{FF2B5EF4-FFF2-40B4-BE49-F238E27FC236}">
                <a16:creationId xmlns:a16="http://schemas.microsoft.com/office/drawing/2014/main" id="{953E0224-B946-4E2E-8441-7F21698561A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0408" y="6181676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D:\CUARENTENA\2020\FOTOS DE PRODUCTOS TIENS\FOTOS PARA WEB 2020\A06 Cordycep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68" y="2755189"/>
            <a:ext cx="2687170" cy="278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hape 5248"/>
          <p:cNvSpPr>
            <a:spLocks/>
          </p:cNvSpPr>
          <p:nvPr/>
        </p:nvSpPr>
        <p:spPr bwMode="auto">
          <a:xfrm>
            <a:off x="410603" y="394114"/>
            <a:ext cx="579231" cy="579231"/>
          </a:xfrm>
          <a:custGeom>
            <a:avLst/>
            <a:gdLst>
              <a:gd name="T0" fmla="*/ 89104934 w 21600"/>
              <a:gd name="T1" fmla="*/ 89104934 h 21600"/>
              <a:gd name="T2" fmla="*/ 89104934 w 21600"/>
              <a:gd name="T3" fmla="*/ 89104934 h 21600"/>
              <a:gd name="T4" fmla="*/ 89104934 w 21600"/>
              <a:gd name="T5" fmla="*/ 89104934 h 21600"/>
              <a:gd name="T6" fmla="*/ 89104934 w 21600"/>
              <a:gd name="T7" fmla="*/ 89104934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207" y="12567"/>
                </a:moveTo>
                <a:cubicBezTo>
                  <a:pt x="21207" y="12960"/>
                  <a:pt x="21600" y="13353"/>
                  <a:pt x="21600" y="13745"/>
                </a:cubicBezTo>
                <a:cubicBezTo>
                  <a:pt x="21207" y="14138"/>
                  <a:pt x="21207" y="14138"/>
                  <a:pt x="20815" y="14138"/>
                </a:cubicBezTo>
                <a:cubicBezTo>
                  <a:pt x="18065" y="14924"/>
                  <a:pt x="18065" y="14924"/>
                  <a:pt x="18065" y="14924"/>
                </a:cubicBezTo>
                <a:cubicBezTo>
                  <a:pt x="18851" y="17673"/>
                  <a:pt x="18851" y="17673"/>
                  <a:pt x="18851" y="17673"/>
                </a:cubicBezTo>
                <a:cubicBezTo>
                  <a:pt x="18851" y="18065"/>
                  <a:pt x="18851" y="18458"/>
                  <a:pt x="18458" y="18458"/>
                </a:cubicBezTo>
                <a:cubicBezTo>
                  <a:pt x="18458" y="18851"/>
                  <a:pt x="18065" y="18851"/>
                  <a:pt x="17673" y="18851"/>
                </a:cubicBezTo>
                <a:cubicBezTo>
                  <a:pt x="14924" y="18065"/>
                  <a:pt x="14924" y="18065"/>
                  <a:pt x="14924" y="18065"/>
                </a:cubicBezTo>
                <a:cubicBezTo>
                  <a:pt x="14138" y="20815"/>
                  <a:pt x="14138" y="20815"/>
                  <a:pt x="14138" y="20815"/>
                </a:cubicBezTo>
                <a:cubicBezTo>
                  <a:pt x="14138" y="21207"/>
                  <a:pt x="13745" y="21207"/>
                  <a:pt x="13745" y="21600"/>
                </a:cubicBezTo>
                <a:cubicBezTo>
                  <a:pt x="13353" y="21600"/>
                  <a:pt x="13353" y="21600"/>
                  <a:pt x="13353" y="21600"/>
                </a:cubicBezTo>
                <a:cubicBezTo>
                  <a:pt x="12960" y="21600"/>
                  <a:pt x="12567" y="21207"/>
                  <a:pt x="12567" y="21207"/>
                </a:cubicBezTo>
                <a:cubicBezTo>
                  <a:pt x="10604" y="19244"/>
                  <a:pt x="10604" y="19244"/>
                  <a:pt x="10604" y="19244"/>
                </a:cubicBezTo>
                <a:cubicBezTo>
                  <a:pt x="8640" y="21207"/>
                  <a:pt x="8640" y="21207"/>
                  <a:pt x="8640" y="21207"/>
                </a:cubicBezTo>
                <a:cubicBezTo>
                  <a:pt x="8640" y="21600"/>
                  <a:pt x="8247" y="21600"/>
                  <a:pt x="7855" y="21600"/>
                </a:cubicBezTo>
                <a:cubicBezTo>
                  <a:pt x="7462" y="21207"/>
                  <a:pt x="7069" y="21207"/>
                  <a:pt x="7069" y="20815"/>
                </a:cubicBezTo>
                <a:cubicBezTo>
                  <a:pt x="6284" y="18065"/>
                  <a:pt x="6284" y="18065"/>
                  <a:pt x="6284" y="18065"/>
                </a:cubicBezTo>
                <a:cubicBezTo>
                  <a:pt x="3927" y="18851"/>
                  <a:pt x="3927" y="18851"/>
                  <a:pt x="3927" y="18851"/>
                </a:cubicBezTo>
                <a:cubicBezTo>
                  <a:pt x="3535" y="18851"/>
                  <a:pt x="3142" y="18851"/>
                  <a:pt x="2749" y="18458"/>
                </a:cubicBezTo>
                <a:cubicBezTo>
                  <a:pt x="2749" y="18458"/>
                  <a:pt x="2356" y="18065"/>
                  <a:pt x="2749" y="17673"/>
                </a:cubicBezTo>
                <a:cubicBezTo>
                  <a:pt x="3142" y="14924"/>
                  <a:pt x="3142" y="14924"/>
                  <a:pt x="3142" y="14924"/>
                </a:cubicBezTo>
                <a:cubicBezTo>
                  <a:pt x="785" y="14138"/>
                  <a:pt x="785" y="14138"/>
                  <a:pt x="785" y="14138"/>
                </a:cubicBezTo>
                <a:cubicBezTo>
                  <a:pt x="393" y="14138"/>
                  <a:pt x="0" y="14138"/>
                  <a:pt x="0" y="13745"/>
                </a:cubicBezTo>
                <a:cubicBezTo>
                  <a:pt x="0" y="13353"/>
                  <a:pt x="0" y="12960"/>
                  <a:pt x="393" y="12567"/>
                </a:cubicBezTo>
                <a:cubicBezTo>
                  <a:pt x="1964" y="10604"/>
                  <a:pt x="1964" y="10604"/>
                  <a:pt x="1964" y="10604"/>
                </a:cubicBezTo>
                <a:cubicBezTo>
                  <a:pt x="393" y="9033"/>
                  <a:pt x="393" y="9033"/>
                  <a:pt x="393" y="9033"/>
                </a:cubicBezTo>
                <a:cubicBezTo>
                  <a:pt x="0" y="8640"/>
                  <a:pt x="0" y="8247"/>
                  <a:pt x="0" y="7855"/>
                </a:cubicBezTo>
                <a:cubicBezTo>
                  <a:pt x="0" y="7462"/>
                  <a:pt x="393" y="7069"/>
                  <a:pt x="785" y="7069"/>
                </a:cubicBezTo>
                <a:cubicBezTo>
                  <a:pt x="3142" y="6284"/>
                  <a:pt x="3142" y="6284"/>
                  <a:pt x="3142" y="6284"/>
                </a:cubicBezTo>
                <a:cubicBezTo>
                  <a:pt x="2749" y="3927"/>
                  <a:pt x="2749" y="3927"/>
                  <a:pt x="2749" y="3927"/>
                </a:cubicBezTo>
                <a:cubicBezTo>
                  <a:pt x="2356" y="3535"/>
                  <a:pt x="2749" y="3142"/>
                  <a:pt x="2749" y="2749"/>
                </a:cubicBezTo>
                <a:cubicBezTo>
                  <a:pt x="3142" y="2749"/>
                  <a:pt x="3535" y="2356"/>
                  <a:pt x="3927" y="2749"/>
                </a:cubicBezTo>
                <a:cubicBezTo>
                  <a:pt x="6284" y="3535"/>
                  <a:pt x="6284" y="3535"/>
                  <a:pt x="6284" y="3535"/>
                </a:cubicBezTo>
                <a:cubicBezTo>
                  <a:pt x="7069" y="785"/>
                  <a:pt x="7069" y="785"/>
                  <a:pt x="7069" y="785"/>
                </a:cubicBezTo>
                <a:cubicBezTo>
                  <a:pt x="7069" y="393"/>
                  <a:pt x="7462" y="0"/>
                  <a:pt x="7855" y="0"/>
                </a:cubicBezTo>
                <a:cubicBezTo>
                  <a:pt x="8247" y="0"/>
                  <a:pt x="8640" y="0"/>
                  <a:pt x="8640" y="393"/>
                </a:cubicBezTo>
                <a:cubicBezTo>
                  <a:pt x="10604" y="2356"/>
                  <a:pt x="10604" y="2356"/>
                  <a:pt x="10604" y="2356"/>
                </a:cubicBezTo>
                <a:cubicBezTo>
                  <a:pt x="12567" y="393"/>
                  <a:pt x="12567" y="393"/>
                  <a:pt x="12567" y="393"/>
                </a:cubicBezTo>
                <a:cubicBezTo>
                  <a:pt x="12960" y="0"/>
                  <a:pt x="13353" y="0"/>
                  <a:pt x="13745" y="0"/>
                </a:cubicBezTo>
                <a:cubicBezTo>
                  <a:pt x="13745" y="0"/>
                  <a:pt x="14138" y="393"/>
                  <a:pt x="14138" y="785"/>
                </a:cubicBezTo>
                <a:cubicBezTo>
                  <a:pt x="14924" y="3535"/>
                  <a:pt x="14924" y="3535"/>
                  <a:pt x="14924" y="3535"/>
                </a:cubicBezTo>
                <a:cubicBezTo>
                  <a:pt x="17673" y="2749"/>
                  <a:pt x="17673" y="2749"/>
                  <a:pt x="17673" y="2749"/>
                </a:cubicBezTo>
                <a:cubicBezTo>
                  <a:pt x="18065" y="2356"/>
                  <a:pt x="18458" y="2749"/>
                  <a:pt x="18458" y="2749"/>
                </a:cubicBezTo>
                <a:cubicBezTo>
                  <a:pt x="18851" y="3142"/>
                  <a:pt x="18851" y="3535"/>
                  <a:pt x="18851" y="3927"/>
                </a:cubicBezTo>
                <a:cubicBezTo>
                  <a:pt x="18065" y="6284"/>
                  <a:pt x="18065" y="6284"/>
                  <a:pt x="18065" y="6284"/>
                </a:cubicBezTo>
                <a:cubicBezTo>
                  <a:pt x="20815" y="7069"/>
                  <a:pt x="20815" y="7069"/>
                  <a:pt x="20815" y="7069"/>
                </a:cubicBezTo>
                <a:cubicBezTo>
                  <a:pt x="21207" y="7069"/>
                  <a:pt x="21207" y="7462"/>
                  <a:pt x="21600" y="7855"/>
                </a:cubicBezTo>
                <a:cubicBezTo>
                  <a:pt x="21600" y="8247"/>
                  <a:pt x="21207" y="8640"/>
                  <a:pt x="21207" y="9033"/>
                </a:cubicBezTo>
                <a:cubicBezTo>
                  <a:pt x="19244" y="10604"/>
                  <a:pt x="19244" y="10604"/>
                  <a:pt x="19244" y="10604"/>
                </a:cubicBezTo>
                <a:lnTo>
                  <a:pt x="21207" y="125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91436" tIns="91436" rIns="91436" bIns="91436"/>
          <a:lstStyle/>
          <a:p>
            <a:endParaRPr lang="es-PE"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4103" y="499063"/>
            <a:ext cx="45223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%</a:t>
            </a:r>
            <a:endParaRPr lang="es-PE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0" name="矩形 11"/>
          <p:cNvSpPr/>
          <p:nvPr/>
        </p:nvSpPr>
        <p:spPr>
          <a:xfrm>
            <a:off x="1050048" y="415964"/>
            <a:ext cx="9866677" cy="480508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altLang="zh-CN" sz="3200" b="1" dirty="0">
                <a:ln w="0"/>
                <a:solidFill>
                  <a:schemeClr val="accent4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Arial" pitchFamily="34" charset="0"/>
              </a:rPr>
              <a:t>Ejemplo 1</a:t>
            </a:r>
            <a:endParaRPr lang="zh-CN" altLang="en-US" sz="3200" b="1" dirty="0">
              <a:ln w="0"/>
              <a:solidFill>
                <a:schemeClr val="accent4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5" name="矩形 70">
            <a:extLst>
              <a:ext uri="{FF2B5EF4-FFF2-40B4-BE49-F238E27FC236}">
                <a16:creationId xmlns:a16="http://schemas.microsoft.com/office/drawing/2014/main" id="{DA7D63EA-FFB0-41A6-9DFC-1EDA3EDDC159}"/>
              </a:ext>
            </a:extLst>
          </p:cNvPr>
          <p:cNvSpPr/>
          <p:nvPr/>
        </p:nvSpPr>
        <p:spPr>
          <a:xfrm>
            <a:off x="4240258" y="1312009"/>
            <a:ext cx="1840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002060">
                    <a:alpha val="95000"/>
                  </a:srgbClr>
                </a:solidFill>
                <a:latin typeface="+mj-lt"/>
                <a:ea typeface="微软雅黑" panose="020B0503020204020204" pitchFamily="34" charset="-122"/>
              </a:rPr>
              <a:t>Realiza</a:t>
            </a:r>
            <a:r>
              <a:rPr lang="en-US" altLang="zh-CN" sz="2000" b="1" dirty="0">
                <a:solidFill>
                  <a:srgbClr val="002060">
                    <a:alpha val="95000"/>
                  </a:srgbClr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rgbClr val="002060">
                    <a:alpha val="95000"/>
                  </a:srgbClr>
                </a:solidFill>
                <a:latin typeface="+mj-lt"/>
                <a:ea typeface="微软雅黑" panose="020B0503020204020204" pitchFamily="34" charset="-122"/>
              </a:rPr>
              <a:t>una</a:t>
            </a:r>
            <a:r>
              <a:rPr lang="en-US" altLang="zh-CN" sz="2000" b="1" dirty="0">
                <a:solidFill>
                  <a:srgbClr val="002060">
                    <a:alpha val="95000"/>
                  </a:srgbClr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rgbClr val="002060">
                    <a:alpha val="95000"/>
                  </a:srgbClr>
                </a:solidFill>
                <a:latin typeface="+mj-lt"/>
                <a:ea typeface="微软雅黑" panose="020B0503020204020204" pitchFamily="34" charset="-122"/>
              </a:rPr>
              <a:t>compra</a:t>
            </a:r>
            <a:r>
              <a:rPr lang="en-US" altLang="zh-CN" sz="2000" b="1" dirty="0">
                <a:solidFill>
                  <a:srgbClr val="002060">
                    <a:alpha val="95000"/>
                  </a:srgbClr>
                </a:solidFill>
                <a:latin typeface="+mj-lt"/>
                <a:ea typeface="微软雅黑" panose="020B0503020204020204" pitchFamily="34" charset="-122"/>
              </a:rPr>
              <a:t> de:</a:t>
            </a:r>
          </a:p>
        </p:txBody>
      </p:sp>
      <p:sp>
        <p:nvSpPr>
          <p:cNvPr id="27" name="矩形 70">
            <a:extLst>
              <a:ext uri="{FF2B5EF4-FFF2-40B4-BE49-F238E27FC236}">
                <a16:creationId xmlns:a16="http://schemas.microsoft.com/office/drawing/2014/main" id="{DA7D63EA-FFB0-41A6-9DFC-1EDA3EDDC159}"/>
              </a:ext>
            </a:extLst>
          </p:cNvPr>
          <p:cNvSpPr/>
          <p:nvPr/>
        </p:nvSpPr>
        <p:spPr>
          <a:xfrm>
            <a:off x="8592660" y="1141086"/>
            <a:ext cx="29553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s-ES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Asciende a</a:t>
            </a:r>
            <a:endParaRPr lang="es-PE" altLang="zh-CN" sz="2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PE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Obtén un </a:t>
            </a:r>
            <a:r>
              <a:rPr lang="es-PE" altLang="zh-CN" sz="2000" b="1" dirty="0">
                <a:solidFill>
                  <a:srgbClr val="7030A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5% de descuento </a:t>
            </a:r>
            <a:r>
              <a:rPr lang="es-PE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en tus próximas compras</a:t>
            </a:r>
            <a:r>
              <a:rPr lang="es-PE" altLang="zh-CN" sz="2000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en-US" altLang="zh-CN" sz="2000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2051" name="Picture 3" descr="C:\Users\PC\Downloads\pngegg (1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94" y="713491"/>
            <a:ext cx="1704247" cy="190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6264029" y="1541885"/>
            <a:ext cx="1287389" cy="510778"/>
          </a:xfrm>
          <a:prstGeom prst="round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200PV</a:t>
            </a:r>
            <a:endParaRPr lang="es-PE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" name="Picture 3" descr="D:\CUARENTENA\2020\PINES TIENS\4 ESTREL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792" y="839883"/>
            <a:ext cx="1350548" cy="9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3871609" y="6251569"/>
            <a:ext cx="661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  <a:latin typeface="+mj-lt"/>
              </a:rPr>
              <a:t>*Precios referenciales. Pueden variar dependiendo de cada país.</a:t>
            </a:r>
            <a:endParaRPr lang="es-PE" sz="16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33" name="Straight Connector 100"/>
          <p:cNvCxnSpPr/>
          <p:nvPr/>
        </p:nvCxnSpPr>
        <p:spPr bwMode="auto">
          <a:xfrm>
            <a:off x="7673901" y="1665884"/>
            <a:ext cx="694087" cy="0"/>
          </a:xfrm>
          <a:prstGeom prst="line">
            <a:avLst/>
          </a:prstGeom>
          <a:ln w="38100"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PC\Downloads\klipartz.com (1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b="29419"/>
          <a:stretch/>
        </p:blipFill>
        <p:spPr bwMode="auto">
          <a:xfrm>
            <a:off x="-1" y="806189"/>
            <a:ext cx="5247723" cy="605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70">
            <a:extLst>
              <a:ext uri="{FF2B5EF4-FFF2-40B4-BE49-F238E27FC236}">
                <a16:creationId xmlns:a16="http://schemas.microsoft.com/office/drawing/2014/main" id="{DA7D63EA-FFB0-41A6-9DFC-1EDA3EDDC159}"/>
              </a:ext>
            </a:extLst>
          </p:cNvPr>
          <p:cNvSpPr/>
          <p:nvPr/>
        </p:nvSpPr>
        <p:spPr>
          <a:xfrm>
            <a:off x="6735097" y="3084366"/>
            <a:ext cx="49984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Cordyceps</a:t>
            </a:r>
            <a:endParaRPr lang="en-US" altLang="zh-CN" sz="2400" b="1" dirty="0">
              <a:solidFill>
                <a:schemeClr val="accent4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altLang="zh-CN" sz="20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altLang="zh-CN" sz="2000" b="1" dirty="0" err="1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Precio</a:t>
            </a:r>
            <a:r>
              <a:rPr lang="en-US" altLang="zh-CN" sz="20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Distribuidor: </a:t>
            </a:r>
            <a:r>
              <a:rPr lang="en-US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US$ 44.5</a:t>
            </a:r>
          </a:p>
          <a:p>
            <a:r>
              <a:rPr lang="en-US" altLang="zh-CN" sz="20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</a:rPr>
              <a:t>Precio Público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: </a:t>
            </a:r>
            <a:r>
              <a:rPr lang="en-US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US$ 58</a:t>
            </a:r>
          </a:p>
          <a:p>
            <a:r>
              <a:rPr lang="en-US" altLang="zh-CN" sz="2000" b="1" dirty="0">
                <a:solidFill>
                  <a:srgbClr val="7030A0"/>
                </a:solidFill>
                <a:latin typeface="+mj-lt"/>
                <a:ea typeface="微软雅黑" panose="020B0503020204020204" pitchFamily="34" charset="-122"/>
              </a:rPr>
              <a:t>Tu Precio: </a:t>
            </a:r>
            <a:r>
              <a:rPr lang="en-US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US$ 44.5 - </a:t>
            </a:r>
            <a:r>
              <a:rPr lang="en-US" altLang="zh-CN" sz="2000" b="1" dirty="0">
                <a:solidFill>
                  <a:srgbClr val="7030A0"/>
                </a:solidFill>
                <a:latin typeface="+mj-lt"/>
                <a:ea typeface="微软雅黑" panose="020B0503020204020204" pitchFamily="34" charset="-122"/>
              </a:rPr>
              <a:t>5%</a:t>
            </a:r>
            <a:r>
              <a:rPr lang="en-US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 = US$ 42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Tu ganancia: </a:t>
            </a:r>
            <a:r>
              <a:rPr lang="en-US" altLang="zh-CN" sz="2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US$ 58- 42 = 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US$ 16</a:t>
            </a:r>
            <a:endParaRPr lang="en-US" altLang="zh-CN" sz="2400" b="1" dirty="0">
              <a:solidFill>
                <a:srgbClr val="FF000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3" name="20 Rectángulo redondeado"/>
          <p:cNvSpPr/>
          <p:nvPr/>
        </p:nvSpPr>
        <p:spPr>
          <a:xfrm>
            <a:off x="4464368" y="5431496"/>
            <a:ext cx="7307750" cy="578880"/>
          </a:xfrm>
          <a:prstGeom prst="roundRect">
            <a:avLst/>
          </a:prstGeom>
          <a:solidFill>
            <a:srgbClr val="FFFF00"/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s-PE" sz="2800" b="1" dirty="0">
                <a:solidFill>
                  <a:srgbClr val="7030A0"/>
                </a:solidFill>
                <a:latin typeface="+mj-lt"/>
              </a:rPr>
              <a:t>¡Benefíciate con los </a:t>
            </a:r>
            <a:r>
              <a:rPr lang="es-PE" sz="2800" b="1" dirty="0" err="1">
                <a:solidFill>
                  <a:srgbClr val="7030A0"/>
                </a:solidFill>
                <a:latin typeface="+mj-lt"/>
              </a:rPr>
              <a:t>dctos</a:t>
            </a:r>
            <a:r>
              <a:rPr lang="es-PE" sz="2800" b="1" dirty="0">
                <a:solidFill>
                  <a:srgbClr val="7030A0"/>
                </a:solidFill>
                <a:latin typeface="+mj-lt"/>
              </a:rPr>
              <a:t>. especiales!</a:t>
            </a:r>
          </a:p>
        </p:txBody>
      </p:sp>
      <p:pic>
        <p:nvPicPr>
          <p:cNvPr id="19" name="Google Shape;798;p20">
            <a:extLst>
              <a:ext uri="{FF2B5EF4-FFF2-40B4-BE49-F238E27FC236}">
                <a16:creationId xmlns:a16="http://schemas.microsoft.com/office/drawing/2014/main" id="{16E18453-0591-496E-B86D-2B930E9F3A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801" y="168875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8" y="-1727182"/>
            <a:ext cx="12192000" cy="36321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68" y="4093527"/>
            <a:ext cx="12192000" cy="3632100"/>
          </a:xfrm>
          <a:prstGeom prst="rect">
            <a:avLst/>
          </a:prstGeom>
        </p:spPr>
      </p:pic>
      <p:pic>
        <p:nvPicPr>
          <p:cNvPr id="8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465" y="1916163"/>
            <a:ext cx="2066925" cy="4391025"/>
          </a:xfrm>
          <a:prstGeom prst="round2SameRect">
            <a:avLst>
              <a:gd name="adj1" fmla="val 0"/>
              <a:gd name="adj2" fmla="val 16495"/>
            </a:avLst>
          </a:prstGeom>
          <a:effectLst/>
        </p:spPr>
      </p:pic>
      <p:pic>
        <p:nvPicPr>
          <p:cNvPr id="9" name="图片 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377" y="1916163"/>
            <a:ext cx="2066925" cy="4391025"/>
          </a:xfrm>
          <a:prstGeom prst="round2SameRect">
            <a:avLst>
              <a:gd name="adj1" fmla="val 0"/>
              <a:gd name="adj2" fmla="val 14996"/>
            </a:avLst>
          </a:prstGeom>
          <a:effectLst/>
        </p:spPr>
      </p:pic>
      <p:pic>
        <p:nvPicPr>
          <p:cNvPr id="10" name="图片 21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6" y="1916163"/>
            <a:ext cx="2066925" cy="4391025"/>
          </a:xfrm>
          <a:prstGeom prst="round2SameRect">
            <a:avLst>
              <a:gd name="adj1" fmla="val 0"/>
              <a:gd name="adj2" fmla="val 17008"/>
            </a:avLst>
          </a:prstGeom>
          <a:effectLst/>
        </p:spPr>
      </p:pic>
      <p:sp>
        <p:nvSpPr>
          <p:cNvPr id="14" name="Redondear rectángulo de esquina del mismo lado 13"/>
          <p:cNvSpPr/>
          <p:nvPr/>
        </p:nvSpPr>
        <p:spPr>
          <a:xfrm>
            <a:off x="626236" y="1137570"/>
            <a:ext cx="2066925" cy="778593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>
                <a:latin typeface="Montserrat" charset="0"/>
                <a:ea typeface="Montserrat" charset="0"/>
                <a:cs typeface="Montserrat" charset="0"/>
              </a:rPr>
              <a:t>ESTILO DE VIDA</a:t>
            </a:r>
          </a:p>
          <a:p>
            <a:pPr algn="ctr"/>
            <a:r>
              <a:rPr lang="es-ES_tradnl" sz="1600" b="1" dirty="0">
                <a:latin typeface="Montserrat" charset="0"/>
                <a:ea typeface="Montserrat" charset="0"/>
                <a:cs typeface="Montserrat" charset="0"/>
              </a:rPr>
              <a:t>SALUDABLE</a:t>
            </a:r>
          </a:p>
        </p:txBody>
      </p:sp>
      <p:sp>
        <p:nvSpPr>
          <p:cNvPr id="15" name="Redondear rectángulo de esquina del mismo lado 14"/>
          <p:cNvSpPr/>
          <p:nvPr/>
        </p:nvSpPr>
        <p:spPr>
          <a:xfrm>
            <a:off x="2827440" y="1137570"/>
            <a:ext cx="2066925" cy="778593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>
                <a:latin typeface="Montserrat" charset="0"/>
                <a:ea typeface="Montserrat" charset="0"/>
                <a:cs typeface="Montserrat" charset="0"/>
              </a:rPr>
              <a:t>TIEMPO EN FAMILIA</a:t>
            </a:r>
          </a:p>
        </p:txBody>
      </p:sp>
      <p:sp>
        <p:nvSpPr>
          <p:cNvPr id="16" name="Redondear rectángulo de esquina del mismo lado 15"/>
          <p:cNvSpPr/>
          <p:nvPr/>
        </p:nvSpPr>
        <p:spPr>
          <a:xfrm>
            <a:off x="7218464" y="1137570"/>
            <a:ext cx="2066925" cy="778593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latin typeface="Montserrat" charset="0"/>
                <a:ea typeface="Montserrat" charset="0"/>
                <a:cs typeface="Montserrat" charset="0"/>
              </a:rPr>
              <a:t>EMPRENDE</a:t>
            </a:r>
          </a:p>
          <a:p>
            <a:pPr algn="ctr"/>
            <a:r>
              <a:rPr lang="es-ES" sz="1600" b="1" dirty="0">
                <a:latin typeface="Montserrat" charset="0"/>
                <a:ea typeface="Montserrat" charset="0"/>
                <a:cs typeface="Montserrat" charset="0"/>
              </a:rPr>
              <a:t>EN EQUIPO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6785" r="14804"/>
          <a:stretch/>
        </p:blipFill>
        <p:spPr>
          <a:xfrm>
            <a:off x="5033609" y="1916163"/>
            <a:ext cx="2064986" cy="4391025"/>
          </a:xfrm>
          <a:prstGeom prst="round2SameRect">
            <a:avLst>
              <a:gd name="adj1" fmla="val 0"/>
              <a:gd name="adj2" fmla="val 17263"/>
            </a:avLst>
          </a:prstGeom>
        </p:spPr>
      </p:pic>
      <p:sp>
        <p:nvSpPr>
          <p:cNvPr id="18" name="Redondear rectángulo de esquina del mismo lado 17"/>
          <p:cNvSpPr/>
          <p:nvPr/>
        </p:nvSpPr>
        <p:spPr>
          <a:xfrm>
            <a:off x="5031670" y="1137570"/>
            <a:ext cx="2066925" cy="778593"/>
          </a:xfrm>
          <a:prstGeom prst="round2Same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>
                <a:latin typeface="Montserrat" charset="0"/>
                <a:ea typeface="Montserrat" charset="0"/>
                <a:cs typeface="Montserrat" charset="0"/>
              </a:rPr>
              <a:t>DESARROLLO</a:t>
            </a:r>
          </a:p>
          <a:p>
            <a:pPr algn="ctr"/>
            <a:r>
              <a:rPr lang="es-ES_tradnl" sz="1600" b="1" dirty="0">
                <a:latin typeface="Montserrat" charset="0"/>
                <a:ea typeface="Montserrat" charset="0"/>
                <a:cs typeface="Montserrat" charset="0"/>
              </a:rPr>
              <a:t>PERSONAL</a:t>
            </a:r>
          </a:p>
        </p:txBody>
      </p:sp>
      <p:sp>
        <p:nvSpPr>
          <p:cNvPr id="20" name="Redondear rectángulo de esquina del mismo lado 19"/>
          <p:cNvSpPr/>
          <p:nvPr/>
        </p:nvSpPr>
        <p:spPr>
          <a:xfrm>
            <a:off x="9436361" y="1137570"/>
            <a:ext cx="2066925" cy="778593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latin typeface="Montserrat" charset="0"/>
                <a:ea typeface="Montserrat" charset="0"/>
                <a:cs typeface="Montserrat" charset="0"/>
              </a:rPr>
              <a:t>CONVIÉRTETE </a:t>
            </a:r>
          </a:p>
          <a:p>
            <a:pPr algn="ctr"/>
            <a:r>
              <a:rPr lang="es-ES" sz="1600" b="1" dirty="0">
                <a:latin typeface="Montserrat" charset="0"/>
                <a:ea typeface="Montserrat" charset="0"/>
                <a:cs typeface="Montserrat" charset="0"/>
              </a:rPr>
              <a:t>EN LÍDER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6524" r="17474"/>
          <a:stretch/>
        </p:blipFill>
        <p:spPr>
          <a:xfrm>
            <a:off x="9442407" y="1904918"/>
            <a:ext cx="2063180" cy="4421575"/>
          </a:xfrm>
          <a:prstGeom prst="round2SameRect">
            <a:avLst>
              <a:gd name="adj1" fmla="val 0"/>
              <a:gd name="adj2" fmla="val 12770"/>
            </a:avLst>
          </a:prstGeom>
        </p:spPr>
      </p:pic>
      <p:sp>
        <p:nvSpPr>
          <p:cNvPr id="11" name="Rectángulo 10"/>
          <p:cNvSpPr/>
          <p:nvPr/>
        </p:nvSpPr>
        <p:spPr>
          <a:xfrm>
            <a:off x="1575661" y="269943"/>
            <a:ext cx="9040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PE" sz="4000" dirty="0">
                <a:solidFill>
                  <a:srgbClr val="002060"/>
                </a:solidFill>
                <a:latin typeface="Montserrat" charset="0"/>
                <a:ea typeface="Montserrat" charset="0"/>
                <a:cs typeface="Montserrat" charset="0"/>
              </a:rPr>
              <a:t>Transforma tu vida: </a:t>
            </a:r>
            <a:r>
              <a:rPr lang="es-PE" sz="4000" b="1" dirty="0">
                <a:solidFill>
                  <a:srgbClr val="002060"/>
                </a:solidFill>
                <a:latin typeface="Montserrat" charset="0"/>
                <a:ea typeface="Montserrat" charset="0"/>
                <a:cs typeface="Montserrat" charset="0"/>
              </a:rPr>
              <a:t>¡Vive TIENS!</a:t>
            </a:r>
          </a:p>
        </p:txBody>
      </p:sp>
      <p:pic>
        <p:nvPicPr>
          <p:cNvPr id="19" name="Google Shape;798;p20"/>
          <p:cNvPicPr preferRelativeResize="0"/>
          <p:nvPr/>
        </p:nvPicPr>
        <p:blipFill rotWithShape="1">
          <a:blip r:embed="rId9">
            <a:alphaModFix/>
            <a:biLevel thresh="25000"/>
          </a:blip>
          <a:srcRect/>
          <a:stretch/>
        </p:blipFill>
        <p:spPr>
          <a:xfrm>
            <a:off x="11210408" y="200600"/>
            <a:ext cx="709647" cy="41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0824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386</Words>
  <Application>Microsoft Office PowerPoint</Application>
  <PresentationFormat>Panorámica</PresentationFormat>
  <Paragraphs>113</Paragraphs>
  <Slides>14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FontAwesome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PROMOCIONES DEL MES</dc:title>
  <dc:creator>Adan</dc:creator>
  <cp:lastModifiedBy>KARLEY</cp:lastModifiedBy>
  <cp:revision>79</cp:revision>
  <dcterms:created xsi:type="dcterms:W3CDTF">2020-06-28T16:17:55Z</dcterms:created>
  <dcterms:modified xsi:type="dcterms:W3CDTF">2022-01-04T15:23:45Z</dcterms:modified>
</cp:coreProperties>
</file>